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Masters/slideMaster1.xml" ContentType="application/vnd.openxmlformats-officedocument.presentationml.slideMaster+xml"/>
  <Override PartName="/ppt/notesSlides/notesSlide40.xml" ContentType="application/vnd.openxmlformats-officedocument.presentationml.notesSlide+xml"/>
  <Override PartName="/ppt/notesSlides/notesSlide29.xml" ContentType="application/vnd.openxmlformats-officedocument.presentationml.notesSlide+xml"/>
  <Override PartName="/ppt/notesSlides/notesSlide60.xml" ContentType="application/vnd.openxmlformats-officedocument.presentationml.notesSlide+xml"/>
  <Override PartName="/ppt/notesSlides/notesSlide53.xml" ContentType="application/vnd.openxmlformats-officedocument.presentationml.notesSlide+xml"/>
  <Override PartName="/ppt/notesSlides/notesSlide41.xml" ContentType="application/vnd.openxmlformats-officedocument.presentationml.notesSlide+xml"/>
  <Override PartName="/ppt/notesSlides/notesSlide70.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54.xml" ContentType="application/vnd.openxmlformats-officedocument.presentationml.notesSlide+xml"/>
  <Override PartName="/ppt/notesSlides/notesSlide66.xml" ContentType="application/vnd.openxmlformats-officedocument.presentationml.notesSlide+xml"/>
  <Override PartName="/ppt/notesSlides/notesSlide42.xml" ContentType="application/vnd.openxmlformats-officedocument.presentationml.notesSlide+xml"/>
  <Override PartName="/ppt/notesSlides/notesSlide96.xml" ContentType="application/vnd.openxmlformats-officedocument.presentationml.notesSlide+xml"/>
  <Override PartName="/ppt/notesSlides/notesSlide55.xml" ContentType="application/vnd.openxmlformats-officedocument.presentationml.notesSlide+xml"/>
  <Override PartName="/ppt/notesSlides/notesSlide32.xml" ContentType="application/vnd.openxmlformats-officedocument.presentationml.notesSlide+xml"/>
  <Override PartName="/ppt/notesSlides/notesSlide75.xml" ContentType="application/vnd.openxmlformats-officedocument.presentationml.notesSlide+xml"/>
  <Override PartName="/ppt/notesSlides/notesSlide43.xml" ContentType="application/vnd.openxmlformats-officedocument.presentationml.notesSlide+xml"/>
  <Override PartName="/ppt/notesSlides/notesSlide7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67.xml" ContentType="application/vnd.openxmlformats-officedocument.presentationml.notesSlide+xml"/>
  <Override PartName="/ppt/notesSlides/notesSlide61.xml" ContentType="application/vnd.openxmlformats-officedocument.presentationml.notesSlide+xml"/>
  <Override PartName="/ppt/notesSlides/notesSlide1.xml" ContentType="application/vnd.openxmlformats-officedocument.presentationml.notesSlide+xml"/>
  <Override PartName="/ppt/notesSlides/notesSlide3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44.xml" ContentType="application/vnd.openxmlformats-officedocument.presentationml.notesSlide+xml"/>
  <Override PartName="/ppt/notesSlides/notesSlide5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34.xml" ContentType="application/vnd.openxmlformats-officedocument.presentationml.notesSlide+xml"/>
  <Override PartName="/ppt/notesSlides/notesSlide7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5.xml" ContentType="application/vnd.openxmlformats-officedocument.presentationml.notesSlide+xml"/>
  <Override PartName="/ppt/notesSlides/notesSlide5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72.xml" ContentType="application/vnd.openxmlformats-officedocument.presentationml.notesSlide+xml"/>
  <Override PartName="/ppt/notesSlides/notesSlide46.xml" ContentType="application/vnd.openxmlformats-officedocument.presentationml.notesSlide+xml"/>
  <Override PartName="/ppt/notesSlides/notesSlide62.xml" ContentType="application/vnd.openxmlformats-officedocument.presentationml.notesSlide+xml"/>
  <Override PartName="/ppt/notesSlides/notesSlide13.xml" ContentType="application/vnd.openxmlformats-officedocument.presentationml.notesSlide+xml"/>
  <Override PartName="/ppt/notesSlides/notesSlide36.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47.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48.xml" ContentType="application/vnd.openxmlformats-officedocument.presentationml.notesSlide+xml"/>
  <Override PartName="/ppt/notesSlides/notesSlide73.xml" ContentType="application/vnd.openxmlformats-officedocument.presentationml.notesSlide+xml"/>
  <Override PartName="/ppt/notesSlides/notesSlide5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22.xml" ContentType="application/vnd.openxmlformats-officedocument.presentationml.notesSlide+xml"/>
  <Override PartName="/ppt/notesSlides/notesSlide37.xml" ContentType="application/vnd.openxmlformats-officedocument.presentationml.notesSlide+xml"/>
  <Override PartName="/ppt/notesSlides/notesSlide68.xml" ContentType="application/vnd.openxmlformats-officedocument.presentationml.notesSlide+xml"/>
  <Override PartName="/ppt/notesSlides/notesSlide23.xml" ContentType="application/vnd.openxmlformats-officedocument.presentationml.notesSlide+xml"/>
  <Override PartName="/ppt/notesSlides/notesSlide69.xml" ContentType="application/vnd.openxmlformats-officedocument.presentationml.notesSlide+xml"/>
  <Override PartName="/ppt/notesSlides/notesSlide51.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8.xml" ContentType="application/vnd.openxmlformats-officedocument.presentationml.notesSlide+xml"/>
  <Override PartName="/ppt/notesSlides/notesSlide59.xml" ContentType="application/vnd.openxmlformats-officedocument.presentationml.notesSlide+xml"/>
  <Override PartName="/ppt/notesSlides/notesSlide27.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28.xml" ContentType="application/vnd.openxmlformats-officedocument.presentationml.notesSlide+xml"/>
  <Override PartName="/ppt/notesSlides/notesSlide39.xml" ContentType="application/vnd.openxmlformats-officedocument.presentationml.notesSlide+xml"/>
  <Override PartName="/ppt/notesSlides/notesSlide52.xml" ContentType="application/vnd.openxmlformats-officedocument.presentationml.notesSlide+xml"/>
  <Override PartName="/ppt/notesSlides/notesSlide6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ink/ink42.xml" ContentType="application/inkml+xml"/>
  <Override PartName="/ppt/notesMasters/notesMaster1.xml" ContentType="application/vnd.openxmlformats-officedocument.presentationml.notesMaster+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theme/theme1.xml" ContentType="application/vnd.openxmlformats-officedocument.theme+xml"/>
  <Override PartName="/ppt/ink/ink56.xml" ContentType="application/inkml+xml"/>
  <Override PartName="/ppt/ink/ink57.xml" ContentType="application/inkml+xml"/>
  <Override PartName="/ppt/theme/theme2.xml" ContentType="application/vnd.openxmlformats-officedocument.theme+xml"/>
  <Override PartName="/ppt/ink/ink58.xml" ContentType="application/inkml+xml"/>
  <Override PartName="/ppt/ink/ink59.xml" ContentType="application/inkml+xml"/>
  <Override PartName="/ppt/ink/ink1.xml" ContentType="application/inkml+xml"/>
  <Override PartName="/ppt/ink/ink60.xml" ContentType="application/inkml+xml"/>
  <Override PartName="/ppt/ink/ink61.xml" ContentType="application/inkml+xml"/>
  <Override PartName="/ppt/ink/ink62.xml" ContentType="application/inkml+xml"/>
  <Override PartName="/ppt/ink/ink2.xml" ContentType="application/inkml+xml"/>
  <Override PartName="/ppt/ink/ink63.xml" ContentType="application/inkml+xml"/>
  <Override PartName="/ppt/ink/ink64.xml" ContentType="application/inkml+xml"/>
  <Override PartName="/ppt/ink/ink3.xml" ContentType="application/inkml+xml"/>
  <Override PartName="/ppt/ink/ink65.xml" ContentType="application/inkml+xml"/>
  <Override PartName="/ppt/ink/ink66.xml" ContentType="application/inkml+xml"/>
  <Override PartName="/ppt/ink/ink4.xml" ContentType="application/inkml+xml"/>
  <Override PartName="/ppt/ink/ink67.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2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60" r:id="rId70"/>
    <p:sldId id="324" r:id="rId71"/>
    <p:sldId id="326"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Lst>
  <p:sldSz cx="12192000" cy="6858000"/>
  <p:notesSz cx="6858000" cy="9144000"/>
  <p:embeddedFontLst>
    <p:embeddedFont>
      <p:font typeface="Calibri" panose="020F0502020204030204" pitchFamily="34" charset="0"/>
      <p:regular r:id="rId106"/>
      <p:bold r:id="rId107"/>
      <p:italic r:id="rId108"/>
      <p:boldItalic r:id="rId109"/>
    </p:embeddedFont>
    <p:embeddedFont>
      <p:font typeface="Cambria Math" panose="02040503050406030204" pitchFamily="18" charset="0"/>
      <p:regular r:id="rId110"/>
    </p:embeddedFont>
    <p:embeddedFont>
      <p:font typeface="EB Garamond" panose="00000500000000000000" pitchFamily="2" charset="0"/>
      <p:regular r:id="rId111"/>
      <p:bold r:id="rId112"/>
      <p:italic r:id="rId113"/>
      <p:boldItalic r:id="rId114"/>
    </p:embeddedFont>
    <p:embeddedFont>
      <p:font typeface="Helvetica Neue" panose="020B060402020202020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9" roundtripDataSignature="AMtx7mjxw7Blsw7wzgZ8C+WfGoKKOQvu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9" d="100"/>
          <a:sy n="59" d="100"/>
        </p:scale>
        <p:origin x="94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font" Target="fonts/font1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124" Type="http://schemas.openxmlformats.org/officeDocument/2006/relationships/customXml" Target="../customXml/item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customschemas.google.com/relationships/presentationmetadata" Target="meta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12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15:51.040"/>
    </inkml:context>
    <inkml:brush xml:id="br0">
      <inkml:brushProperty name="width" value="0.05292" units="cm"/>
      <inkml:brushProperty name="height" value="0.05292" units="cm"/>
      <inkml:brushProperty name="color" value="#FF0000"/>
    </inkml:brush>
  </inkml:definitions>
  <inkml:trace contextRef="#ctx0" brushRef="#br0">6782 5227 1950 0,'0'0'510'0,"0"0"-279"15,0 0-18-15,0 0-84 16,0 0-63-16,0 0 96 16,33 66-5-16,-13-34-51 15,3 1-31-15,4-3-27 0,8-2-16 16,9-6-2 0,12-8 13-16,11-8-1 0,13-6-12 15,4-4-12-15,3-16 0 16,-4 0-17-16,-7 0 0 15,-11 4 7-15,-10 8-8 16,-8 8 0-16,-3 0 0 16,-3 6 6-16,3 14 2 15,6 8-7-15,0 0-1 16,6 0 0-16,0-4 0 16,0-2 12-16,0-6-11 15,-3-6 0-15,2-3 11 16,1-7-11-16,2 0-1 15,7-11-1-15,2-11 1 16,1-4 0-16,-1 0 1 0,-7 2-1 16,-10 10 0-1,-15 6-5-15,-10 8-1 0,-5 0-3 16,-2 14-3 0,0 12 12-16,3 4 0 0,4 4 0 15,6-4 0-15,3-1 0 16,9-10 0-16,3-6 1 15,8-12 6-15,1-1 5 16,3 0-4-16,3-15 1 16,-6-3-8-16,0-3 8 15,-1 7-9-15,-2 2 0 16,-6 9-5-16,1 3 5 16,2 0 0-16,0 7 0 15,5 13 0-15,6 3-1 0,2-4-7 16,5 2 8-1,2-7 0-15,-2-9-23 0,-1-5-7 16,-1 0 12-16,-3-5 9 16,2-16-1-16,-2-3 8 15,0 1 1-15,-5-4 0 16,-5 3 1-16,-5 4 1 16,-9 6 6-16,-7 4 26 15,-2 6-1-15,-2 2-10 16,2 2-10-16,6 0-10 15,7 0 8-15,6 0-9 16,0 0 1-16,6 0 4 16,-3 0-6-16,0 0-12 0,-4-6-12 15,-5 2-5 1,-8 0 17-16,-10 2 12 0,-8 0 0 16,-9 2-18-16,-5 0-59 15,-2 0-107-15,-2 6-316 16,-16 6-558-16</inkml:trace>
  <inkml:trace contextRef="#ctx0" brushRef="#br0" timeOffset="2200.03">4336 6569 654 0,'0'0'1486'16,"0"0"-1273"-16,0 0 152 15,0 0 121-15,0 0-239 16,0 0-83-16,0 0-41 16,-94-30-20-16,94 30-35 15,0 0-16-15,0 0 7 16,0 0 17-16,0 0-76 15,0 0 0-15,0 0 0 16,0 0 0-16,9 0 0 16,17-2 0-16,21-2 0 0,42 2 0 15,47 0 0-15,54 2 0 16,26 2 0-16,-2 14 0 16,-16 4 0-16,-35 0 0 15,-38-4 0-15,-37-6 0 16,-32-2 0-16,-21-4 0 15,-6-2 0-15,-6 2 0 16,-9-2 0-16,-14-2 0 16,-3 0 0-16,-28 0-102 15,-14 0-254-15,-52 0-253 16,9 0-175-16,1 0-426 0</inkml:trace>
  <inkml:trace contextRef="#ctx0" brushRef="#br0" timeOffset="2532.42">4362 6625 1493 0,'0'0'406'0,"0"0"-101"15,0 0 216-15,0 0-163 16,0 0-96-16,0 0-62 16,0 0-23-16,-82-16-68 15,88 16-68-15,19 0-19 16,17 0 11-16,38 0 35 15,49 6-31-15,59 4-11 16,30 2-7-16,7-4-11 16,-20 2-8-16,-56-4 0 0,-41-2-1 15,-44-2 1 1,-26-2 0-16,-9 0 1 0,-9 0 10 16,-7 0-11-16,-11 0 0 15,-2 0 0-15,0 0 0 16,0 2 0-16,-2 2 0 15,-2 12-32-15,0-2-537 16,-1 3-461-16</inkml:trace>
  <inkml:trace contextRef="#ctx0" brushRef="#br0" timeOffset="17770.09">15179 10258 2300 0,'0'0'618'0,"0"0"-391"15,0 0 122-15,0 0-59 0,0 0-95 16,0 0-78-16,18 123-117 16,11-65 0-16,9 2 0 15,11-4 0-15,11-6 0 16,14-7 0-16,33-13 0 15,36-20 0-15,32-10 0 16,5-34 0-16,-12-19 0 16,-45 3 0-16,-39 9 0 15,-22 8 0-15,-10 3 0 16,6 0 0-16,0 4 0 16,4 4 0-16,-10 14 0 15,-6 8 0-15,-1 4 0 16,-5 20 0-16,2 8 0 15,3 6 0-15,3 2 0 0,8 0 0 16,7-4 0-16,3-3 0 16,6-8 0-16,1-10 0 15,5-9 0-15,2-6 0 16,1-4 0-16,-1-20 0 16,-2-5 0-16,-7 3 0 15,-6 2 0-15,-12 10 0 16,-6 9 0-16,-7 5 0 15,-6 1 0-15,1 16 0 16,1 5 0-16,7 2 0 16,5-1 0-16,10-1 0 15,9-1 0-15,9-7 0 0,8-6 0 16,5-6 0-16,5-2 0 16,-3 0 0-16,-4-4 0 15,-4-8 0-15,-10 0 0 16,-10 4 0-16,-12 6 0 15,-9 2 0-15,-9 0 0 16,-6 6 0-16,-2 8 0 16,0 4 0-16,4 0 0 15,4 0 0-15,9 0 0 16,10 0 0-16,10-2 0 16,7-4 0-16,7 0 0 15,4-2 0-15,0-4 0 16,2-2 0-16,3-4 0 15,-2 0 0-15,-4 0 0 16,2 0 0-16,-5 0 0 0,-3 0 0 16,-2-2 0-16,-6 0 0 15,-7-2 0-15,-4 2 0 16,-7 0 0-16,-3 2 0 16,-2 0 0-16,1 0 0 15,3-2 0-15,6 0 0 16,10-6 0-16,9-4 0 15,14-8 0-15,19-12 0 16,-3 4 0-16,-3-1 0 16,-9 8 0-16,-28 13 0 15,-6 5 0-15,-19 3 0 16,-14 11 0-16,-8 13 0 16,-8 4 0-16,3 2 0 0,0 0 0 15,6-4 0 1,10-4 0-16,8-4 0 0,9-6 0 15,12-2 0-15,6-6 0 16,7-2 0-16,5-2 0 16,-1 0 0-16,0 0 0 15,-7 0 0-15,-6-10 0 16,-6-2 0-16,-10-2 0 16,-4-2 0-16,-5 2 0 15,-6 0 0-15,-9 2 0 16,-5 0 0-16,-5 4 0 15,-8 0 0-15,-6-4 0 0,-17 2-128 16,-9-2-1025-16</inkml:trace>
  <inkml:trace contextRef="#ctx0" brushRef="#br0" timeOffset="39267.93">17602 12789 2148 0,'0'0'810'0,"0"0"-532"15,0 0-29-15,0 0-63 16,113-8-69-16,-70 12-45 15,-1 10-44-15,0-2 2 16,3-4 11-16,1-6-41 16,8-2 29-16,8 0-11 15,5-2-12-15,7-10 31 16,1-2-35-16,-2 4 43 16,1 0-45-16,-7 6 0 15,-5 2 0-15,-6 2 0 16,-12 0 0-16,-3 0 0 15,-7 8 0-15,-3 0 0 0,4-2 0 16,9-2 0-16,10-4 0 16,13 0 0-16,11-14 0 15,14-10 0-15,5-10 0 16,6-6 0-16,-3-2 0 16,-9 4 0-16,-15 8 0 15,-22 14 0-15,-16 12 0 16,-16 4 0-16,-11 10 0 15,-2 16 0-15,-3 6 0 16,8 2 0-16,9 0 0 16,8-4 0-16,11-8 0 0,14-10 0 15,8-8 0 1,9-4 0-16,8 0 0 0,4-20 0 16,1-2 0-16,1-6 0 15,-2 2 0-15,-7 4 0 16,-11 6 0-16,-11 6 0 15,-8 8 0-15,-3 2 0 16,-3 0 0-16,3 6 0 16,4 6 0-16,7 2 0 15,0-2 0-15,4-2 0 16,0-4 0-16,-5-2 0 16,1-4 0-16,-7 0 0 15,0 0 0-15,-2 0 0 16,-3-6 0-16,6-6 0 15,-15 4-48-15,-8 0-862 0</inkml:trace>
  <inkml:trace contextRef="#ctx0" brushRef="#br0" timeOffset="39399.71">21718 12837 2148 0,'0'0'194'0,"0"0"-194"0</inkml:trace>
  <inkml:trace contextRef="#ctx0" brushRef="#br0" timeOffset="65301.54">11136 15382 2383 0,'0'0'641'15,"0"0"-404"-15,0 0-37 16,0 0-99-16,0 0-52 0,0 0-34 15,0-18 26 1,0 16 38-16,0 0 22 0,-6 2-8 16,4 0-24-16,2 0-33 15,0 0-23-15,0 0-13 16,0 0-1-16,0 0-7 16,12 2 8-16,15-2 5 15,8 0 1-15,14-12 3 16,13-14 3-16,6-12-11 15,1 0 1-15,-7 2 10 16,-8 6-12-16,-12 11 0 16,-15 6 0-16,-10 10 0 15,-5 3 0-15,1 0 0 16,5 16 0-16,9 7 0 16,8 0 0-16,7 4 0 0,8-5 0 15,6-12 0 1,3-8 0-16,4-2 0 0,2-8 0 15,-3-14 0-15,-4-5 0 16,-10 1 0-16,-6 4 0 16,-7 7 0-16,-14 6 0 15,0 5 0-15,-1 4 0 16,2 0 0-16,5 10 0 16,8 11 0-16,6-3 0 15,3 1 0-15,1 2 0 16,-3-7 0-16,0-6 0 15,1-2 0-15,-3-6 0 0,2 0 0 16,1 0 0-16,-1 0 0 16,0-6 0-16,-4 2 0 15,-7 4 0-15,-9 0 0 16,-2 0 0-16,-4 14 0 16,2 4 0-16,2 4 0 15,5 0 0-15,4 0 0 16,6-4 0-16,9-4 0 15,8-10 0-15,6 0 0 16,4-4 0-16,1 0 0 16,-7-4 0-16,1-18-17 15,-12 8-331-15,-18-2-738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49:19.269"/>
    </inkml:context>
    <inkml:brush xml:id="br0">
      <inkml:brushProperty name="width" value="0.05292" units="cm"/>
      <inkml:brushProperty name="height" value="0.05292" units="cm"/>
      <inkml:brushProperty name="color" value="#FF0000"/>
    </inkml:brush>
  </inkml:definitions>
  <inkml:trace contextRef="#ctx0" brushRef="#br0">1807 8466 1582 0,'0'0'333'15,"0"0"-175"-15,0 0-12 16,0 0-53-16,0 0-53 16,0 0-6-16,-8-32 61 15,4 24 41-15,-2-2-38 16,-3 0-27-16,-3 2 12 0,1 0-52 16,-2 0-13-16,-1 2-6 15,-3 0-12-15,-1 0-15 16,-2 3 5-16,0 0 5 15,0 1 5-15,-1 0 14 16,2 2 8-16,-1 0 17 16,-3 0-10-16,4 0 17 15,-2 0-18-15,1 0-11 16,0 0 4-16,2 2-21 16,1 6 6-16,-1 0-4 15,-3 2-2-15,2 0 15 16,-4-1 0-16,-4 4-1 15,3-1 1-15,-2 0-5 16,-1 2 8-16,0 2 6 16,2 0-3-16,1 0 18 0,-1 2-13 15,6-4-12-15,0 0 6 16,6 0-10-16,-1 0-1 16,4-2 2-16,-4 2-10 15,1 3 22-15,0-2-10 16,-1 3 4-16,1 0 1 15,1 3 16-15,1 1-5 16,1 2-13-16,-2 2-10 16,3 2 9-16,1 0-7 15,-2 0 11-15,1 0 11 0,3 2 0 16,2-2-4 0,2 0 4-16,2 2-17 15,0 2 14-15,0 0-19 0,0 1-1 16,0 0 4-16,4-2-10 15,2 1 18-15,3-2-4 16,1 0-1-16,0 0 10 16,1-2-8-16,1 0 4 15,-1 0 1-15,3-2-2 16,-1 0 8-16,-3-2-7 16,4-2-4-16,-3 0 2 15,0-4-16-15,1 1 8 16,0-3 4-16,2-2-8 0,-1 0 6 15,1 0-5 1,-1 0 2-16,0-2 9 0,3 0-16 16,-3 0 10-16,5 0-4 15,-1-2-8-15,0 0 0 16,-1 0 0-16,1-2 0 16,1 2 0-16,0-4 0 15,2 2 0-15,3-2 0 16,-4 2 0-16,1-2 0 15,-5 0 0-15,2 0 0 16,-1 0 0-16,-3 0 0 16,-1 0 0-16,5 0 0 15,0 0 0-15,1 0 0 0,0-2 0 16,0 0 0 0,0-1 0-16,-1-2 0 0,1-1 0 15,1 0 0 1,-2 0 0-16,3 0 0 0,0 0 0 15,0 0 0-15,3 0 0 16,-4 0 0-16,1 0 0 16,1-1 0-16,-4-6 0 15,3 3 0-15,1-2 0 16,-4 0 0-16,1-2 0 16,0 0 0-16,-2 2 0 15,-3-2 0-15,3 0 0 16,1 0 0-16,1 0 0 15,-3-2 0-15,3 0 0 0,-1-2 0 16,-2 0 0 0,1-2 0-16,-1 0 0 0,-2 0 0 15,3 0 0-15,-3 0 0 16,-1 0 0-16,1 0 0 16,-2 2 0-16,0 0 0 15,0-2 0-15,-2 2 0 16,0 0 0-16,2-2 0 15,-5 0 0-15,4-1 0 16,-4 1 0-16,3 0 0 16,-2-2 0-16,0 0 0 15,-1 0 0-15,1 0 0 16,-3-2 0-16,1 2 0 16,2 0 0-16,-5 0 0 15,2 2 0-15,-1 2 0 0,1-2 0 16,-2 2 0-16,0-2 0 15,3 2 0-15,-3-2 0 16,3 0 0-16,-3 0 0 16,3 0 0-16,-1-2 0 15,0 0 0-15,0 0 0 16,1-1 0-16,-3-1 0 16,3 3 0-16,-3-3 0 15,3-3 0-15,-3 1 0 16,0 0 0-16,-2 2 0 15,2 0 0-15,-2 2 0 16,0 0 0-16,0 2 0 16,0 2 0-16,0 2 0 0,0-2 0 15,-2 2 0-15,-2 0 0 16,-3-2 0-16,0 0 0 16,-2 0 0-16,1-2 0 15,-1 0 0-15,-1-2 0 16,-1 2 0-16,0-1 0 15,0 0 0-15,0-2 0 16,-1 3 0-16,2-1 0 16,-3 0 0-16,1 0 0 15,1 1 0-15,0 1 0 16,0-1 0-16,-2 2 0 16,1 0 0-16,-1 0 0 15,-1 2 0-15,1-2 0 0,0 2 0 16,-3 2 0-16,1 0 0 15,-1 2 0-15,1 0 0 16,-1-2 0-16,1 2 0 16,1 0 0-16,1-2 0 15,-1 2 0-15,1 2 0 16,-3-2 0-16,1 2 0 16,-1 0 0-16,0 0 0 15,-2 0 0-15,1 2 0 16,-3 0 0-16,-3-2 0 15,-2 2 0-15,-1 0 0 16,2 0 0-16,-3 0 0 16,2 0 0-16,0 0 0 0,2 0 0 15,-4 0 0-15,0 2 0 16,-20 0-30-16,9 6-525 16,-2 8-658-16</inkml:trace>
  <inkml:trace contextRef="#ctx0" brushRef="#br0" timeOffset="6300.27">7085 9400 1614 0,'0'0'227'0,"0"0"-58"16,0 0 144-16,0 0-97 16,0 0-96-16,0 0-39 15,-19-18 41-15,19 18 20 16,0 0-4-16,0 0-6 0,-2 0 2 16,2 0-5-1,0 0-31-15,0 0-14 0,0 0-17 16,0 0-23-16,19 0-26 15,18 0 10-15,23 0 7 16,34 0-13-16,45 0-7 16,41-6-9-16,14-6 5 15,-9-2-11-15,-43 6 1 16,-51 6-1-16,-29 0-3 16,-21 2-15-16,-7 0-9 15,-8 0 12-15,-8 0 15 16,-11 0-1-16,-7 0-11 15,0 0-75-15,7 10-135 16,1 0-445-16,3-4-751 0</inkml:trace>
  <inkml:trace contextRef="#ctx0" brushRef="#br0" timeOffset="7732.57">12584 9489 679 0,'0'0'1145'16,"0"0"-821"-16,0 0-46 0,0 0 72 15,0 0-61-15,0 0-124 16,0 0-29-16,-7-71 26 16,7 70-9-16,2 1-42 15,5 0-46-15,4 9-11 16,7 14-17-16,6 4-19 15,5 5-3-15,6-3-15 16,6-3 1-16,3-10-1 16,4-6-7-16,2-10-4 15,2 0-1-15,2-22-3 16,1-8 9-16,-2-6 5 16,-1-2 1-16,-5 3 0 15,-7 7 1-15,-5 9-1 0,-6 6 0 16,-4 13 12-16,-3 0 20 15,0 6-11-15,3 16-6 16,2 4 3-16,2 1-18 16,2-4 1-16,2-2-1 15,5-9 0-15,2-6 4 16,5-6-3-16,1 0-1 16,4-14 0-16,-3-11-14 15,-3-3 13-15,-4 1 0 16,-5 2-7-16,-6 7 8 15,-4 7 0-15,-5 6 11 16,0 5 2-16,0 0-5 16,5 18 2-16,2 6-8 15,4 1-2-15,0-4 12 16,5 0-12-16,1-7 0 0,1-6 0 16,5-8 6-16,-3 0-12 15,-1 0 3-15,2-14-5 16,-5 0 8-16,-1-3 0 15,1 1 0-15,-1 5 5 16,-1 0-5-16,-3 8 0 16,0 3 0-16,0 0-6 15,0 0 6-15,-2 11 6 16,2 3-5-16,4 1 4 16,-4-1 2-16,2-4-7 15,-1-2 0-15,-1-7-1 16,0-1 1-16,-2 0 0 15,0 0 1-15,-1-9 9 0,-1-1-10 16,0-1 12-16,-5 4-12 16,1 0 0-16,-6 3 0 15,-3 4 0-15,-3 0 0 16,0 0 0-16,5 0-90 16,-3 8-365-16,0 5-610 0</inkml:trace>
  <inkml:trace contextRef="#ctx0" brushRef="#br0" timeOffset="7868.74">15562 9544 1420 0,'0'0'1427'0,"0"0"-1082"16,0 0-345-16,0 0-79 15,0 0-902-15</inkml:trace>
  <inkml:trace contextRef="#ctx0" brushRef="#br0" timeOffset="15199.79">3482 1033 1485 0,'0'0'334'0,"0"0"-75"15,0 0 69-15,0 0-59 16,0 0-35-16,0 0-65 15,0-81 19-15,-4 75-31 16,-5 2-7-16,-3 2-54 16,-1 2-27-16,-5 0-21 15,-7 6-47-15,-1 18-1 16,-5 11 0-16,-3 6 0 16,6 12 4-16,5-1-4 15,7 0-1-15,8-4 1 16,8-10 0-16,0-8 13 0,0-8-13 15,10-10 1-15,11-7 9 16,-1-5-2-16,4 0-2 16,3-19 6-16,0-7-11 15,0-10 11-15,-5-6-5 16,-3-4-1-16,-2-2 6 16,-7 3-12-16,-2 9 15 15,-4 9 19-15,-2 10-1 16,-2 7 27-16,0 6-9 15,0 4-26-15,0 0-25 16,0 0 0-16,0 0 0 16,0 0 0-16,0 0 0 15,0 0 0-15,0 0 0 16,0 0 0-16,2 4 0 16,5 9 0-16,-1 6 0 0,6 6 0 15,-1 4 0-15,2 6 0 16,-1 1 0-16,3-2 0 15,1-2 0-15,1-6 0 16,6-8-47-16,-1-8 5 16,5-8-7-16,6-2 25 15,3-12-9-15,4-18-6 16,-3-12 3-16,2-8 6 16,-8-9 3-16,-6-5 10 15,-6-4 17-15,-7 2 0 16,-8 4 18-16,-1 8 8 15,-3 10 23-15,0 12 8 16,0 10 5-16,0 9-10 0,0 8-5 16,0 5-14-16,-3 0-33 15,1 0 0-15,0 4 0 16,-1 18 0-16,-1 11 0 16,-1 14 0-16,1 11 0 15,0 8 0-15,1 2 0 16,1-2 0-16,2-1 0 15,0-7 0-15,0-8 0 16,11-10 0-16,5-10-12 16,4-12-27-16,2-10-29 15,3-8 20-15,4-4 39 16,-2-26-7-16,2-12 15 0,-6-14 0 16,0-8 1-16,-7-11 4 15,-5-1-2 1,-7 4 4-16,-2 12 33 0,-2 18-6 15,0 16 33-15,0 16-22 16,0 10-44-16,0 0 0 16,-6 20 0-16,-1 18 0 15,-2 10 0-15,0 12 0 16,3 4 0-16,-3 1 0 16,7-2 0-16,2 0 0 15,0-7 0-15,0-4 0 16,15-8 0-16,12-8 0 15,4-12 0-15,7-14 0 0,5-10-26 16,3-1 13 0,1-26-16-16,-5-7-4 0,-4-2 18 15,-7 0 4-15,-13 2 11 16,-7 4 6-16,-11 4 3 16,0 4 30-16,-2 6-6 15,-13 3 7-15,-3 8-40 16,-3 5 0-16,2 0 0 15,-4 8 0-15,3 14 0 16,0 8 0-16,4 4 0 16,6 2 0-16,5-2 0 15,5-2 0-15,0-4 0 16,11-4 0-16,12-8-9 0,3-5-3 16,10-11-8-1,2 0 14-15,4-18 6 0,3-11-17 16,-3-7 17-16,-7 0 0 15,-4 2 0-15,-8 4 6 16,-10 8-5-16,-4 8 13 16,-6 8 29-16,-3 6-43 15,2 0 0-15,0 10 0 16,4 16 0-16,8 8 0 16,-1 4 0-16,5 0 0 15,0-4 0-15,0-7 0 16,-1-12 0-16,-3-5 0 15,-1-10 0-15,1 0 0 16,-1-14 0-16,3-14 0 16,-1-4 0-16,1 0 0 0,-3 2 0 15,-4 10 0 1,-2 8 0-16,-5 10 0 0,1 2 0 16,1 0 0-16,2 12 0 15,8 6 0-15,6 4 0 16,4 0 0-16,5-4 0 15,3-6-44-15,-3-6-212 16,-7-6-269-16,-7-6-237 16,-13-10-779-16</inkml:trace>
  <inkml:trace contextRef="#ctx0" brushRef="#br0" timeOffset="15499.95">4005 944 1109 0,'0'0'1526'0,"0"0"-1055"16,0 0-89-16,0 0-100 16,0 0-144-16,0 0-87 15,0 0-22-15,13-12-20 16,24 8 4-16,16-2 3 15,19-4-15-15,17-4-2 16,4-2-30-16,-1 2-71 0,-17 2-43 16,-19 4-20-1,-23 4 40-15,-20 4 2 0,-13 0-7 16,0 4-20-16,-6 10-397 16,-5 0-752-16</inkml:trace>
  <inkml:trace contextRef="#ctx0" brushRef="#br0" timeOffset="16432.84">5468 1110 1687 0,'0'0'538'16,"0"0"-77"-16,0 0-79 15,0 0-90-15,0 0-60 16,0 0-73-16,0 0-39 16,-110-54-45-16,83 71-52 15,0 11-8-15,3 8-4 16,4 6-11-16,8 0 0 15,10 0-1-15,2-6-4 16,12-12 4-16,19-10-10 16,13-14 11-16,8-4 0 0,-2-28 0 15,2-16 1 1,-12-8 8-16,-9-10-8 0,-15-5 23 16,-12-5 13-16,-4 0 10 15,-8 4-47-15,-15 7 0 16,6 20 0-16,-1 14 0 15,7 21 0-15,1 10 0 16,4 21 0-16,2 25 0 16,1 16 0-16,3 10 0 15,0 2 0-15,7-6 0 16,18-8 0-16,8-9 0 16,7-15 0-16,5-12 0 15,1-16 0-15,-1-8 0 0,-1 0 0 16,-6-22 0-16,-7-4 0 15,-6-5 0-15,-7 4 0 16,-5 3 0-16,-6 6 0 16,-2 7 0-16,-5 8 0 15,0 3 0-15,0 0 0 16,4 21 0-16,3 9 0 16,1 7 0-16,8-1 0 15,2-4 0-15,2-8 0 16,0-8-41-16,2-10 13 15,1-6 26-15,1 0 1 16,-1-20 1-16,0-6-1 16,0-4 3-16,-3 2-2 15,-4 2 4-15,-3 8-2 16,-4 6 2-16,-5 8-3 0,1 4 5 16,-1 0-6-16,4 22 0 15,2 4 12-15,3 4-7 16,3 0 2-16,-1-2-2 15,-1-6-5-15,-3-8 0 16,-1-8 0-16,1-6 7 16,-1 0-4-16,6-14 5 15,2-8-8-15,4 0 7 16,3 2-7-16,-3 4 0 16,0 8 0-16,-2 8 0 15,-1 0-3-15,-2 4-18 16,3 14 6-16,0 2 14 0,2 0-20 15,1-4-179-15,-1-16-137 16,-9 0-423-16,-8-2-757 0</inkml:trace>
  <inkml:trace contextRef="#ctx0" brushRef="#br0" timeOffset="16566.59">6229 721 2419 0,'0'0'834'15,"0"0"-452"-15,0 0-121 16,0 0-261-16,0 0-5 16,0 0-274-16,0 0-459 0</inkml:trace>
  <inkml:trace contextRef="#ctx0" brushRef="#br0" timeOffset="17135.16">7064 1069 2629 0,'0'0'547'0,"0"0"-324"16,0 0 15-16,0 0-71 15,0 0-101-15,0 0-32 16,0 0-1-16,-69-99-1 15,40 117-26-15,-6 10-5 16,-3 4-2-16,7 3 1 0,9-5-1 16,13-2-5-16,9-8-46 15,4-8-68-15,25-8 78 16,9-4 33-16,7-4 9 16,-1-16 1-16,-4-5 10 15,-9 6 10-15,-10 1 1 16,-11 5 70-16,-2 9 25 15,-8 4-30-15,0 0-87 16,0 10 0-16,0 19 0 16,2 11 0-16,4 14 0 15,1 12 0-15,2 8 0 16,-2 10 0-16,-3 23 0 16,-2-11 0-16,-2 4 0 0,0-6 0 15,-2-23 0 1,-14-3 0-16,-1-18 0 0,-6-18 0 15,-1-20 0-15,-3-12 0 16,-2-10 0-16,0-28 0 16,0-18 0-16,7-16 0 15,8-15 0-15,14-5 0 16,0 0 0-16,21 2 0 16,16 10 0-16,13 12-32 15,6 11-140-15,23 11-211 16,-12 14-433-16,-11 14-459 0</inkml:trace>
  <inkml:trace contextRef="#ctx0" brushRef="#br0" timeOffset="17433.22">7845 617 2049 0,'0'0'800'16,"0"0"-279"-16,0 0-172 16,0 0-142-16,0 0-141 15,0 0-51-15,0 0 47 16,-2 157-35-16,2-79-27 16,0 2 0-16,0-4 0 15,0-7 0-15,4-11 0 0,5-10-47 16,-1-14-197-16,10-28-131 15,-2-6-445-15,0-6-40 0</inkml:trace>
  <inkml:trace contextRef="#ctx0" brushRef="#br0" timeOffset="17900.24">8001 788 1610 0,'0'0'905'16,"0"0"-190"-16,0 0-173 15,0 0-360-15,0 0-113 16,0 0-23-16,0 0-19 15,0 132-27-15,0-76 0 16,0-2 0-16,0-7 0 16,0-9 0-16,8-10-15 0,1-10-42 15,1-12-38-15,0-6 37 16,6-4 49-16,2-24 9 16,2-6 6-16,2-2-5 15,-2 1 5-15,-4 10 21 16,-5 8 28-16,-7 13 17 15,1 4-25-15,1 0-38 16,6 21-9-16,3 4 11 16,5 5-11-16,3 1 0 15,-2-3 0-15,4-8 0 16,2-6 0-16,4-8-3 16,0-6-15-16,3 0-3 0,-3-20 8 15,-2-9 11 1,-4-7-8-16,-7-4 1 0,-10 0 3 15,-5 6-14-15,-3 8 20 16,0 12 23-16,-9 14 19 16,-7 0-25-16,-1 26-17 15,1 14 0-15,5 4 7 16,9 3-7-16,2-5 0 16,8-8-15-16,21-12-48 15,7-12-134-15,15-10-163 16,-11-18-429-16,-9-8-345 0</inkml:trace>
  <inkml:trace contextRef="#ctx0" brushRef="#br0" timeOffset="18066.5">7677 688 2675 0,'0'0'796'0,"0"0"-317"16,0 0-333-16,0 0-146 15,0 0 0-15,0 0 0 16,127-7 0-16,-15 17 0 16,-14 7-473-16,-13-1-1060 0</inkml:trace>
  <inkml:trace contextRef="#ctx0" brushRef="#br0" timeOffset="18700.16">9605 834 947 0,'0'0'1191'0,"0"0"-567"0,0 0-259 15,0 0-25-15,0 0-36 16,0 0-92-16,0 0-99 15,-63-58-113-15,34 82 0 16,-2 8 0-16,0 10 0 16,9 2 0-16,11 3 0 15,11-7 0-15,11-8 0 16,34-13 0-16,17-15 0 16,13-4 0-16,10-22-74 15,-2-22-56-15,-10-8-38 0,-13-12 57 16,-20-2 46-1,-19-6 41-15,-17-1 24 0,-4 5 57 16,-7 10 68-16,-11 12 44 16,1 20-34-16,3 16-49 15,3 10-86-15,-1 18 0 16,4 26 0-16,-1 12 0 16,7 8 0-16,2 5 0 15,0-3 0-15,17-6 0 16,10-8 0-16,6-12 0 15,6-10 0-15,3-14 0 16,0-10-29-16,3-6-221 16,13-6-299-16,-14-14-328 15,-4 2-1254-15</inkml:trace>
  <inkml:trace contextRef="#ctx0" brushRef="#br0" timeOffset="19566.24">10492 802 1564 0,'0'0'823'15,"0"0"-239"-15,0 0-258 16,0 0-40-16,0 0-89 16,0 0-59-16,0 0-35 15,-34-85-28-15,16 85-75 16,-4 4 0-16,-10 21 0 16,-1 9 0-16,0 6 0 15,6 4 0-15,12-6 0 16,11-4 0-16,4-10 0 15,6-8-23-15,19-9-20 0,4-7 28 16,2 0 8 0,-3-17 7-16,-1-5 12 0,-7-6-2 15,-5 0 5-15,-3 4-13 16,-5 2 31-16,-3 6-17 16,-2 10-16-16,0 6 0 15,-2 0 0-15,0 6 0 16,5 16 0-16,0 2 0 15,3 2-3-15,3-2-30 16,1-8-38-16,1-4 14 16,3-8 29-16,-1-4 26 15,5 0 2-15,0-18 1 0,5-6 8 16,-1-4 15-16,1 2 9 16,2 4 3-16,-3 4-6 15,0 6-13-15,1 6-16 16,0 6-1-16,-1 0-9 15,0 16-1-15,1 8-1 16,-7 4-1-16,-5 6-75 16,-11 0-25-16,-2 2 8 15,-2-2 26-15,-17-2 35 16,-2-5 26-16,3-9 17 16,7-6 41-16,7-8-7 15,4-4 19-15,0-3 74 16,25-20-71-16,8-9-46 0,13-8-10 15,8-7-2 1,2-1 1-16,-6 4-26 0,-7 4 27 16,-14 8 0-16,-13 10 9 15,-12 7 71-15,-4 10 19 16,0 5-52-16,-9 0-47 16,-8 0 0-16,-3 16 0 15,1 4 0-15,9 2 0 16,7 2 0-16,3-2 0 15,7-2 0-15,20 0 0 16,6-4 0-16,7 0 0 16,1-2 0-16,1 0 0 15,-7 0 0-15,-6 0-14 16,-6 0-11-16,-15 2 11 16,-8-2 4-16,0 3 10 0,-27-2 12 15,-6 2-4-15,-7-3-3 16,3-5-5-16,3-4-16 15,14-5-172-15,11-9-291 16,9-9-673-16</inkml:trace>
  <inkml:trace contextRef="#ctx0" brushRef="#br0" timeOffset="19799.95">12034 748 2320 0,'0'0'994'0,"0"0"-434"16,0 0-338-16,0 0-222 15,0 0 0-15,0 0 0 16,0 0 0-16,4 16-186 15,-4 8-641-15,0 2-820 0</inkml:trace>
  <inkml:trace contextRef="#ctx0" brushRef="#br0" timeOffset="19934.71">11986 1145 1744 0,'0'0'1279'0,"0"0"-708"16,0 0-69-16,0 0-502 15,0 0 0-15,0 0 0 16,0 0 0-16,27-49 0 16,-18 34-246-16,-4 3-1024 0</inkml:trace>
  <inkml:trace contextRef="#ctx0" brushRef="#br0" timeOffset="20133.53">12252 962 325 0,'0'0'2442'0,"0"0"-1708"16,0 0-487-16,0 0-137 16,116-42-110-16,-72 32-15 15,-8 2-548-15,-10 2-1051 0</inkml:trace>
  <inkml:trace contextRef="#ctx0" brushRef="#br0" timeOffset="20833.07">13590 539 1962 0,'0'0'723'15,"0"0"-216"-15,0 0-35 16,0 0-195-16,0 0-122 16,0 0-155-16,0 0 0 15,-4-40 0-15,4 84 0 16,-2 12 0-16,0 7 0 15,2 1 0-15,-2-6 0 16,-1-10 0-16,3-10 0 16,-2-14-35-16,0-10-326 15,-4-14-206-15,-2-18-186 0,4-12-466 0</inkml:trace>
  <inkml:trace contextRef="#ctx0" brushRef="#br0" timeOffset="21266.84">13524 557 886 0,'0'0'805'16,"0"0"-255"-16,-5-104 2 15,5 74-65-15,0 8-153 16,5 8-123-16,11 4-71 16,5 4-62-16,11 4-25 15,4 2-53-15,4 0 0 16,0 9 0-16,-5 8 0 16,-6 5-18-16,-13 2-53 15,-11 4-41-15,-5 2 2 0,-17 2 67 16,-12-2 16-16,0-4 27 15,6-5 5-15,4-10 28 16,13-4 12-16,6-6-12 16,0 2 14-16,4-3 14 15,21 0-29-15,8 1-13 16,7 3-8-16,7 2-11 16,2 4 0-16,-2 5-6 15,-5 3 0-15,-4 6 6 16,-11 2-7-16,-9 2 1 15,-10 2-17-15,-8-2-10 16,0-2 14-16,-26-4 19 16,-12-2 25-16,-8-6 40 15,-4-4 2-15,-1-6-29 16,9-4-38-16,11 0 0 0,10 0 0 16,17-8 0-16,22-12 0 15,20 2-338-15,6 2-890 0</inkml:trace>
  <inkml:trace contextRef="#ctx0" brushRef="#br0" timeOffset="22633.21">14359 848 2090 0,'0'0'1004'15,"0"0"-724"-15,0 0 23 16,0 0-129-16,0 0-110 15,0 0-41-15,0 0-10 0,137-42-7 16,-100 22-4 0,-6-2 5-16,-4 0-7 0,-7-3-19 15,-6 2-5-15,-10-1 1 16,-4 3 10-16,0 5 1 16,-11 6-6-16,-11 8 17 15,-5 2 0-15,-2 12 1 16,0 17 0-16,4 8 0 15,8 6 18-15,8 1-5 16,9-2 17-16,4-6 3 16,32-6-18-16,12-12-9 15,15-12-6-15,9-6-16 0,5-12-28 16,-1-20-50-16,-7-12-19 16,-9-4 65-16,-15-6 31 15,-12-4 17-15,-13-1 17 16,-13 3 5-16,-7 10 76 15,0 12 23-15,0 14 7 16,-9 12-56-16,-2 8-72 16,-3 6 0-16,2 26 0 15,-2 14 0-15,3 8 0 16,4 6 0-16,5-2 0 16,2-5 0-16,0-9 0 15,13-8 0-15,5-10 0 16,-5-8 0-16,3-10 0 0,0-8 0 15,2 0 0-15,3-6 0 16,4-14 0-16,4-4 0 16,0-2 0-16,-2 6 0 15,-9 4 0-15,-3 8 0 16,-4 8 0-16,1 0 0 16,1 8 0-16,5 12 0 15,1 6 0-15,8 2 0 16,2-4 0-16,2-6-44 15,1-4-80-15,1-10-92 16,1-4 3-16,2 0 3 16,-1-10-40-16,5-8-280 15,18-8-9-15,5 2-37 16,-8 4-228-16,-6 4 524 16,-29 10 280-16,-6 2 729 0,-3-2-126 15,-2 2-102-15,-5-1 51 16,-4 2-45-16,0-1-156 15,0 0-74-15,-13-3-131 16,-7 2-26-16,-7 5-120 16,-7 0 0-16,-8 0 0 15,0 18 0-15,-1 8 0 16,10 2 0-16,8 2 0 16,15-2 0-16,10-6 0 15,0-6-15-15,22-6-20 16,9-8 14-16,7-2 21 15,0-6 1-15,-3-14 0 16,-4-4 4-16,-6-2 12 0,-5 2-8 16,-7 0 29-1,-4 2-38-15,-2 6 0 0,-2 8 0 16,-5 3 0 0,2 5 0-16,0 0 0 0,0 13 0 15,7 7 0-15,1 4 0 16,2 0 0-16,5-4 0 15,0-2-54-15,1-8 4 16,4-6 10-16,0-4 1 16,5 0 22-16,0-8 8 15,2-12 9-15,-2-4 0 16,0 0 0-16,-4 2 0 16,-4 0 18-16,-4 8 17 15,-8 6 17-15,-3 6-5 0,1 2-38 16,-1 6-9-16,5 16-11 15,5 4 11-15,1 2-1 16,5-2-26-16,1-4-56 16,-2-8-37-16,-1-6 12 15,-5-8 60-15,3 0 24 16,-5-6 24-16,3-12 22 16,-1-2-2-16,3-4 5 15,-1-2 8-15,3 0 20 16,2 1 16-16,0 4-15 15,-3 5 3-15,2 6 0 16,-3 6-32-16,-1 4-14 16,3 0-11-16,-1 22-9 0,-1 7 8 15,-1 6-10-15,-3 1 1 16,-3-2-31-16,-1-6-68 16,-1-6-65-16,-2-10-41 15,0-12-134-15,-5 0-214 16,0-14-575-16</inkml:trace>
  <inkml:trace contextRef="#ctx0" brushRef="#br0" timeOffset="22799.19">16636 521 1051 0,'0'0'1891'16,"0"0"-1159"-16,0 0-310 15,0 0-422-15,0 0 0 0,0 0 0 16,0 0-317-16,2-2-486 15,8 20-1213-15</inkml:trace>
  <inkml:trace contextRef="#ctx0" brushRef="#br0" timeOffset="23365.93">17220 752 1079 0,'0'0'1411'16,"0"0"-866"-16,0 0-183 0,0 0-50 15,0 0-132-15,0 0-124 16,0 0-35-16,-116-4-14 16,85 34 11-16,2 2 9 15,3 2-19-15,8-4-7 16,11-2-1-16,7-6-15 15,7-6-29-15,24-8 5 16,11-6 2-16,7-2-71 16,1-10-15-16,-11-12 49 15,-7-8 28-15,-15-2 46 16,-10-2 28-16,-7 2 49 16,0 2 43-16,-2 8 6 15,-5 8-20-15,5 3-8 16,-1 10-98-16,3 1 0 0,0 0 0 15,10 0 0-15,9 1 0 16,10 14 0-16,7 3 0 16,5 4 0-16,-1 4 0 15,-3 0 0-15,-6 0 0 16,-6-2 0-16,-12-4 0 16,-3-8-3-16,-10-4-11 15,0-4 14-15,0-4 5 16,0 0 7-16,0 0-12 15,-6-6 0-15,6-10 0 16,0-4 0-16,12-8 0 16,15-8 0-16,8-2 0 15,7 3 0-15,14 13-141 16,-12 11-485-16,-5 8-629 0</inkml:trace>
  <inkml:trace contextRef="#ctx0" brushRef="#br0" timeOffset="23867.87">18626 641 2316 0,'0'0'1078'15,"0"0"-577"-15,0 0-300 0,0 0-201 16,0 0 0-16,0 0 0 15,0 0 0-15,-16 127 0 16,-1-71 0-16,-3 0 0 16,-3-4 0-16,1-6 0 15,0-9 0-15,6-11 0 16,5-11 0-16,7-6 0 16,2-9 0-16,2 0 0 15,0-17 0-15,4-12 0 16,14-10-8-16,4-9 8 15,5-10 8-15,6-6-8 16,2-6 0-16,2-3 0 16,-6 7 0-16,-5 10 0 15,-6 16 0-15,-11 16 0 16,-5 14 0-16,-1 10 0 0,-3 0 0 16,3 16 0-16,1 18 0 15,5 8 0-15,1 10 0 16,4 3 0-16,3 1 0 15,2-2 0-15,1-2 0 16,0-4 0-16,0-4 0 16,-2-6 0-16,-3-8 0 15,-2-6 0-15,-3-10-20 16,-2-6-199-16,1-8-124 16,-1 0-292-16,-8-8-334 0</inkml:trace>
  <inkml:trace contextRef="#ctx0" brushRef="#br0" timeOffset="24069.77">18595 846 2150 0,'0'0'862'16,"0"0"-293"-16,0 0-260 16,0 0-103-16,0 0-206 15,0 0 0-15,156-36 0 16,-100 28 0-16,-3 0-36 15,-4 2-233-15,-16 2-329 16,-14 2-515-16</inkml:trace>
  <inkml:trace contextRef="#ctx0" brushRef="#br0" timeOffset="25633.08">3399 1774 1549 0,'0'0'1166'0,"0"0"-712"16,0 0-145-16,0 0-90 0,0 0-116 15,0 0-59-15,-13 129 34 16,13-51-33-16,0 6-24 16,0-8-2-16,0-11-5 15,0-15-13-15,0-20 3 16,0-14-4-16,0-16-25 15,0-2-20-15,0-31-137 16,-6-14-160-16,-1-14-22 16,2-7-21-16,3-2 85 15,2-2 107-15,0 6 161 16,0 10 32-16,0 9 220 16,0 13 110-16,2 10-13 15,10 6-59-15,7 2-59 0,8 6-58 16,11 2-54-1,7 6-33-15,9 2-33 0,-2 0-5 16,0 12-16-16,-7 12-11 16,-12 6-22-16,-15 5-42 15,-16 5 36-15,-2 0 21 16,-27 0 18-16,-13-2 9 16,-4-6 2-16,3-8 28 15,8-8 42-15,8-6-2 16,14-6 29-16,7-4-30 15,4 0-12-15,0 0-66 16,2 0 0-16,14-6 0 0,10-6 0 16,11 2 0-1,7 0 0-15,5 8 0 0,2 2 0 16,-2 6 0 0,-7 18-26-16,-6 6-29 0,-10 6-23 15,-9 2-42-15,-15 3 6 16,-2-1 30-16,-23-2 42 15,-17-2 40-15,-9-4 2 16,-7-8 0-16,3-8 33 16,4-8-2-16,11-8 41 15,11 0 23-15,17-8-19 16,10-14-2-16,2-6-74 16,29-7-5-16,15-2-112 0,12-4-144 15,42-4-207-15,-15 10-341 16,-12 7-202-16</inkml:trace>
  <inkml:trace contextRef="#ctx0" brushRef="#br0" timeOffset="26466.47">4219 1997 644 0,'0'0'1274'15,"0"0"-595"-15,0 0-184 16,0 0-251-16,0 0-45 16,0 0-86-16,0 0-82 15,-10 46 35-15,8-12-31 16,2 6-25-16,0-2-2 15,0-2-7-15,4-7 4 16,11-7-5-16,3-11-40 16,5-8 13-16,0-3 27 15,2-3 0-15,2-20 19 16,0-8-2-16,-2-2-4 0,-4-3 7 16,0 1-20-16,-9 11 14 15,0 6-4-15,-5 8 10 16,-5 10 16-16,-2 0-36 15,2 4-3-15,5 18-8 16,2 8 10-16,2 4-5 16,0 0 4-16,3-6-13 15,-4-6-21-15,2-8-9 16,-3-7 23-16,-1-7 22 16,1 0 0-16,5 0 18 15,3-17-5-15,8-6-12 16,0-6 16-16,2 1-16 0,-1 0 5 15,-3 6 11 1,-6 6-5-16,-6 8 42 0,-1 8-8 16,-4 0-34-16,3 6 5 15,0 16-17-15,2 4 2 16,0 2 2-16,1-6-4 16,-2-5-1-16,3-10-17 15,1-7 15-15,4 0 3 16,4-14 11-16,1-12-5 15,1 1 8-15,-2-2-13 16,-2 5-1-16,-9 8 14 16,-1 8 7-16,-6 6 11 15,3 0-32-15,1 6-19 16,8 14 18-16,5 0-74 0,0-1-108 16,6-6-33-16,0-8-9 15,0-5-19-15,-5-9 18 16,-2-15 101-16,-6-10 47 15,-4-4 25-15,-3-4 53 16,-5-4 43-16,-2-2 106 16,0-2 53-16,0 3-21 15,0 7 7-15,0 12 46 16,0 14-24-16,0 12-69 16,0 2-70-16,0 26-55 15,0 18 1-15,0 15-4 16,0 7 1-16,0 2-2 15,0-6-4-15,0-12-11 0,8-12 3 16,-2-14-49 0,5-14-136-16,13-10-155 0,-1-16-293 15,-1-6-241-15</inkml:trace>
  <inkml:trace contextRef="#ctx0" brushRef="#br0" timeOffset="27232.07">5496 1873 2167 0,'0'0'847'15,"0"0"-359"-15,0 0-224 16,0 0-103-16,0 0-67 16,0 0-67-16,0 0-18 15,-44 28-3-15,17-8-6 16,0 0 0-16,2-4-13 16,6-4-2-16,7-6 13 15,8-4-10-15,4-2 5 0,0 0 6 16,0 0-10-16,2 0 4 15,12 2-8-15,1 8 14 16,3 8 1-16,5 4-14 16,0 6 5-16,2 4 0 15,-2 0-1-15,-1-5-34 16,2-6-20-16,-2-9 14 16,3-8 29-16,-2-4 3 15,1 0 18-15,-2-16 0 16,1-5 14-16,-3-8 13 0,1 1 6 15,-2 2 15 1,-4 4 19-16,-3 4-19 0,-6 8 0 16,-2 8-10-16,-1 2-5 15,1 0-33-15,5 16 0 16,2 12 0-16,2 8 0 16,5 2 0-16,-2-3-8 15,2-7-12-15,-2-9-26 16,-1-8-16-16,1-11 14 15,-3 0 34-15,3-8 13 16,-3-17-6-16,3 1 1 16,-1 1 6-16,-4 2-1 15,1 5 1-15,-6 8 0 16,-2 4 1-16,1 4-1 16,-1 0-4-16,4 10 4 0,2 11 10 15,9 1 5-15,4 1 2 16,6-5-10-16,7-4 8 15,2-10-2-15,2-4-13 16,-4-1-13-16,-3-20 1 16,-6-5 12-16,-7-3 10 15,-9-6-4-15,-4 1-4 16,-7 2-2-16,0 2-15 16,0 8-6-16,-5 10 10 15,-3 10 11-15,-6 2 0 16,-1 24-15-16,-6 18 15 15,4 16 14-15,-3 14 16 16,5 7 14-16,1 3-19 16,5-6-14-16,7-8-11 15,2-12-11-15,0-12-106 0,0-16-121 16,0-19-114-16,0-9-374 16,0 0-298-16</inkml:trace>
  <inkml:trace contextRef="#ctx0" brushRef="#br0" timeOffset="27400.02">5944 1650 2935 0,'0'0'711'16,"0"0"-432"-16,0 0-108 0,0 0-171 16,0 0 0-16,0 0-11 15,0 0-626 1,0-14-748-16</inkml:trace>
  <inkml:trace contextRef="#ctx0" brushRef="#br0" timeOffset="28500.1">8099 2490 1655 0,'0'0'503'0,"0"0"-279"16,0 0-15-16,0 0 101 0,0 0-30 15,0 0-48-15,0 0 5 16,-5-22-69-16,25 0-36 16,4-8-75-16,10-10-46 15,4-12 2-15,0-8-11 16,-3-9-1-16,-5-9 25 16,-8-6-19-16,-9-4 4 15,-7 2 7-15,-6 11-18 16,0 21 0-16,0 22 0 15,0 22 0-15,-6 10 0 16,-9 45 0-16,-1 42 0 16,7 36 0-16,5-3 0 15,4-21 0-15,0-31 0 16,15-27 0-16,8-2 0 0,6-3 0 16,4-10 0-16,2-18 0 15,1-8 0-15,-3-22 0 16,-4-18 0-16,-4-12 0 15,-7-11 0-15,-5-3 0 16,-6 2 0-16,-5 4 0 16,-2 14 0-16,0 14 0 15,0 20 0-15,0 12 0 16,-2 16 0-16,-5 26 0 16,3 16 0-16,4 8 0 15,0 0 0-15,0-7 0 16,17-9 0-16,8-14 0 0,-1-14 0 15,3-10-18-15,2-12-3 16,3 0 15-16,-3-20-14 16,0-8 8-16,-5-7 0 15,-4-1 5-15,-4 3 6 16,-5 2 1-16,-5 12 0 16,-4 6 0-16,-2 13 0 15,0 0-15-15,0 22-15 16,2 12 27-16,8 5-4 15,5-3 5-15,5-4 2 16,7-12 5-16,0-8-4 0,2-12-1 16,-3 0 9-1,-1-16 0-15,-5-10 11 0,-5-9-7 16,-3-1 10-16,-5-1-1 16,-5 2-4-16,-2 7 16 15,0 8-34-15,0 10 0 16,0 10 0-16,0 0 0 15,-2 22 0-15,2 14 0 16,0 7 0-16,0-1 0 16,22-2 0-16,7-10-17 15,7-10-58-15,-1-12-138 16,3-14-156-16,-14-20-373 16,-11-6-262-16</inkml:trace>
  <inkml:trace contextRef="#ctx0" brushRef="#br0" timeOffset="28666.54">8464 1833 1547 0,'0'0'1381'0,"0"0"-845"16,0 0-227-16,0 0-157 16,0 0-94-16,0 0-40 15,204-17-18-15,-58 24-177 16,-22 4-524-16,-8 1-900 0</inkml:trace>
  <inkml:trace contextRef="#ctx0" brushRef="#br0" timeOffset="29999.86">10073 2324 664 0,'0'0'2250'15,"0"0"-1565"-15,0 0-468 16,0 0-85-16,35-107-46 16,-6 63-43-16,4-6-41 15,5-4-2-15,3 2 0 16,-6 4-7-16,-3 14 7 16,-10 12-11-16,-5 12-2 15,-3 10-2-15,-5 0-20 16,4 18 17-16,-1 2 2 15,3 0 7-15,-1-4-36 0,-4-4-14 16,1-4-5-16,-3-6 29 16,-6-2 35-16,-2 0 6 15,0-8 21-15,0-6-13 16,-5-4 20-16,-11 2-10 16,-4 2 6-16,-4 10 6 15,-3 4-35-15,-2 12 6 16,-2 22-7-16,4 12 0 15,7 4 7-15,13 4-6 16,7-4 6-16,13-9 4 16,28-15-11-16,13-15-14 15,13-11-16-15,6-18-57 16,-2-25-31-16,-9-14 22 16,-12-9 40-16,-17-8 29 15,-15-3 26-15,-14-3 1 0,-4 4 58 16,-4 8 86-16,-14 14-3 15,3 16-19-15,-1 18-19 16,5 18-103-16,-1 2 0 16,-1 32 0-16,2 22 0 15,0 17 0-15,6 12 0 16,5 8 0-16,0-5 0 16,7-8 0-16,20-14 0 15,6-18 0-15,12-15-92 16,4-19-62-16,6-12-55 15,1-12-40-15,-4-20-83 16,-6-11 6-16,-8-5 52 16,-9-2 147-16,-11 2 127 0,-11 6 16 15,-7 10 244-15,0 10 122 16,0 12-30-16,-13 10-51 16,-6 0-175-16,-1 26-96 15,-4 12-29-15,0 8 0 16,5 2 9-16,9-2-10 15,5-5-9-15,5-14-9 16,0-8-30-16,9-11-6 16,7-8 35-16,1 0 19 15,4-13 34-15,-2-9 2 16,-1-6 26-16,-3-2-5 16,-1 2-27-16,-3 2-2 0,-1 6-17 15,-6 8-10-15,0 10-1 16,-4 2 0-16,5 10-48 15,-1 16 32-15,2 6 4 16,4 2 12-16,-1-2-32 16,-1-7-59-16,2-10 13 15,-2-8 27-15,3-7 45 16,3 0 6-16,3-18 7 16,8-11 31-16,2-3 14 15,2-4 11-15,0 4-15 16,0 2-7-16,-7 10-10 15,-4 8 4-15,-5 8-35 16,-4 4 0-16,-4 8-35 0,1 18-4 16,-4 8 18-1,3 8-67-15,-3-2-23 0,0-2 22 16,0-9 34 0,3-11 22-16,4-8-11 0,0-10 20 15,7 0 24-15,5-13 16 16,8-13 5-16,3-7 0 15,4-6-20-15,-3-3 5 16,-4-2 0-16,-9 4-6 16,-8 8 21-16,-8 8 36 15,-4 14 38-15,0 6 34 16,-4 4-74-16,-10 4-28 16,-1 14-21-16,3 6-4 15,7 2-2-15,5 2 0 0,0-2-1 16,23 0 0-16,2-2-26 15,2-2 12 1,-6-2-1-16,-3 1 1 0,-7-2 14 16,-9-1-22-16,-2 3 23 15,0-3 19-15,-8 0 11 16,-11-3 9-16,0 2-39 16,-1-3-91-16,9-8-196 15,4-4-441-15,7-2-263 0</inkml:trace>
  <inkml:trace contextRef="#ctx0" brushRef="#br0" timeOffset="30300.14">12348 1901 2940 0,'0'0'911'16,"0"0"-666"-16,0 0-245 15,0 0 0-15,0 0 0 0,0 0-68 16,0 0-436-1,4 31-197-15,-2 2-131 0,-2-3-835 0</inkml:trace>
  <inkml:trace contextRef="#ctx0" brushRef="#br0" timeOffset="30400.47">12314 2226 1141 0,'0'0'592'0,"0"0"-302"15,0 0-51-15,0 0-24 16,0 0-190-16,0 0-25 15,0 0-975-15</inkml:trace>
  <inkml:trace contextRef="#ctx0" brushRef="#br0" timeOffset="30599.93">12506 2067 1235 0,'0'0'1702'0,"0"0"-993"16,0 0-397-16,0 0-174 15,0 0-138-15,0 0 0 16,118-12 0-16,-64 4 0 16,0 0 0-16,-2 0 0 15,-5 2 0-15,-5 4-180 16,-11 0-692-16,-12 2-968 0</inkml:trace>
  <inkml:trace contextRef="#ctx0" brushRef="#br0" timeOffset="31299.52">14045 1650 2565 0,'0'0'756'0,"0"0"-374"16,0 0 11-16,0 0-393 16,0 0 0-16,0 0 0 15,0 0 0-15,0 50 0 16,0 14 0-16,0 13 0 16,0 3 0-16,0-4 0 0,0-8 0 15,0-16 0-15,4-14-17 16,-1-17-361-16,-1-21-378 15,-2-17-36-15,0-15-575 0</inkml:trace>
  <inkml:trace contextRef="#ctx0" brushRef="#br0" timeOffset="32332.86">14056 1690 1609 0,'0'0'625'0,"0"0"-19"16,0-120-140-16,10 92-203 15,9 7-42-15,8 8-113 0,6 3-44 16,3 6-34-1,4 4-24-15,-2 0-4 0,-5 22-2 16,-8 6-8-16,-8 10 1 16,-9 8-16-16,-8 2-22 15,0 0-37-15,-14 1-16 16,-11-12 31-16,4-5 35 16,-2-10 28-16,5-8 4 15,7-7 13-15,5-5 19 16,6-2 16-16,0 0 3 15,2-2 28-15,15-10-52 16,10-6-26-16,4 1-1 16,6 3-7-16,0 9 6 15,1 5-9-15,-3 0-8 16,-6 15 4-16,-8 18-13 16,-8 9-10-16,-9 4 10 15,-4 2-23-15,0-2 14 0,-15-6-22 16,-10-3 10-16,-2-12 28 15,-4-7 8-15,0-10 12 16,2-8 0-16,4 0 2 16,8-10 5-16,8-13 11 15,6-4-7-15,3-1-1 16,0 2-10-16,16 6-8 16,3 6 7-16,0 8 2 15,1 6-1-15,0 0 6 16,4 10-5-16,3 10 11 15,7-2-12-15,7 0 0 16,5-4 15-16,5-10-15 16,5-4 0-16,-5 0 0 0,-2-20-12 15,-9-8 11-15,-9-4 1 16,-6-6 2-16,-10-6 28 16,-7 0-14-16,-4 2 20 15,-4 3-13-15,0 11 2 16,0 10 55-16,-12 14-8 15,-1 4-51-15,-3 17-21 16,-3 20-8-16,3 13 8 16,7 3 12-16,9-1-3 15,0-8 8-15,20-10-16 16,20-12 0-16,10-16 10 16,7-6-11-16,3-14-29 0,0-18-20 15,-11-12-14-15,-9-6 45 16,-11-6 0-16,-13-5 18 15,-7-1 23-15,-9 2-5 16,0 4 22-16,0 14 14 16,0 12 8-16,-9 14 22 15,2 14-21-15,-2 2-63 16,1 28-18-16,-1 18 18 16,-1 14 3-16,6 12 12 15,2 3-15-15,2-5 0 16,0-10 0-16,2-12 0 15,7-14-3-15,0-12-31 16,0-12 11-16,0-8 14 0,2-2 2 16,4-6 7-1,8-14 0-15,8-8-11 0,5-4-7 16,1-2-22-16,2 6 1 16,-6 8 13-16,-9 8 16 15,-4 12 9-15,-4 0-17 16,-3 18 0-16,0 14 2 15,3 4 0-15,0 4 15 16,4-4-4-16,3-4-108 16,1-10-70-16,5-10-152 15,13-12-132-15,-6-2-51 16,-3-14-180-16</inkml:trace>
  <inkml:trace contextRef="#ctx0" brushRef="#br0" timeOffset="33032.53">16037 1905 1177 0,'0'0'1102'16,"0"0"-454"-16,0 0-174 16,0 0-205-16,0 0-89 15,0 0-86-15,0 0-40 16,-103-64-34-16,66 79-20 16,-3 14 0-16,2 7 0 15,7 4-8-15,11 2 1 16,11-2-7-16,9-8-43 15,0-10-27-15,15-10 26 16,12-10 36-16,2-2 22 16,0-12 12-16,-2-14 2 0,-2-4 5 15,-4-4 8 1,-5 2 30-16,-3 0-4 0,-3 6-2 16,-4 3-9-16,-4 12-23 15,1 4-1-15,-3 7-18 16,0 3-36-16,0 21 4 15,0 8 26-15,0 8 6 16,2-2 0-16,14-4-97 16,3-6-35-16,6-12 24 15,2-12 51-15,-3-4 39 16,0-4 18-16,-1-18 3 16,-5-4 15-16,-1-4 18 15,-3 0 41-15,-1 4-1 16,-1 2-8-16,-6 3-14 15,1 12-20-15,-3 5-17 0,0 4-17 16,1 2-30-16,4 18 10 16,2 8 8-16,5 4 6 15,-1 0 6-15,4-6 0 16,-7-6-29-16,1-10-7 16,1-6 3-16,-1-4 30 15,6 0 3-15,3-16 9 16,5-6 3-16,4-6-11 15,5-4 5-15,-1 4-6 16,-4 2-1-16,-4 8 1 16,-12 8 10-16,-5 8 26 15,-6 2-4-15,1 6-32 16,-1 18 15-16,2 8-1 0,6 2-14 16,1 2-6-1,2-4-63-15,3-8-153 0,3-14-98 16,-4-6-384-16,-3-4-201 0</inkml:trace>
  <inkml:trace contextRef="#ctx0" brushRef="#br0" timeOffset="33166.96">16715 1614 2140 0,'0'0'1020'0,"0"0"-494"16,0 0-334-16,0 0-192 15,0 0-51-15,0 0-204 16,0 0-372-16,84 119-432 0</inkml:trace>
  <inkml:trace contextRef="#ctx0" brushRef="#br0" timeOffset="33666.58">17140 2011 975 0,'0'0'1041'15,"0"0"-476"-15,0 0-278 16,0 0-12-16,0 0-58 16,0 0-78-16,0 0-35 15,-24-88-23-15,-7 90-62 16,-7 22-19-16,-1 12-1 16,6 4-11-16,10 2-8 0,13-4-61 15,10-6-10-15,2-10 8 16,27-12 14-16,11-10 14 15,3 0 39-15,1-18 8 16,-7-10 8-16,-4-2 12 16,-10-2 78-16,-5 0 48 15,-7 2 51-15,-1 4-41 16,-4 6-41-16,-1 6-23 16,-3 7-23-16,0 7-61 15,4 0 0-15,4 9 0 16,3 17 0-16,2 12-21 15,3 4-54-15,-2 4-32 16,-3-2-89-16,-2-5 55 16,-3-13 42-16,-6-11 66 0,-2-8 33 15,0-7 88-15,0-4 202 16,2-22-133-16,4-9-62 16,7-7-53-16,10-6-42 15,10-4 0-15,14 0 0 16,43-4-189-16,-13 16-575 15,-1 12-1304-15</inkml:trace>
  <inkml:trace contextRef="#ctx0" brushRef="#br0" timeOffset="33933.01">18288 1716 2533 0,'0'0'892'0,"0"0"-398"16,0 0-317-16,0 0-177 16,0 0 0-16,0 0 0 15,0 0 0-15,24 30 0 16,-19 16 0-16,-3 8 0 16,-2 5 0-16,0-3 0 15,0-6 0-15,0-8 0 16,0-6 0-16,0-10 0 15,0-8-111-15,-2-7-152 16,2-10-40-16,0-1-234 16,0-14-99-16,0-6-653 0</inkml:trace>
  <inkml:trace contextRef="#ctx0" brushRef="#br0" timeOffset="34432.85">18327 1776 1465 0,'0'0'813'0,"0"0"-179"16,0 0-126-16,3-126-152 15,13 90-136-15,5 4-120 16,8 0-100-16,2 8 0 16,6 4 0-16,-4 12 0 15,1 8 0-15,-3 0 0 16,-6 22 0-16,-10 10 0 16,-9 6-15-16,-6 8-42 15,0 0-29-15,-21 0 5 0,-8-5 29 16,-3-8 23-16,-2-8 28 15,3-11 1-15,7-4 2 16,4-8 20-16,7-2 41 16,5 0 23-16,8-7-13 15,0-5 2-15,2-3-75 16,17-3 0-16,8 0 0 16,6 1 0-16,5 7 0 15,5 6 0-15,1 4 0 16,0 0-3-16,1 21-27 15,-7 4-19-15,-5 8-64 16,-8 7-46-16,-13 2-12 16,-8 2 47-16,-4 2 40 15,-19-4 38-15,-14-4 33 16,-5-6 13-16,-5-8 81 0,2-10 55 16,-5-5 55-16,7-9 14 15,1 0-80-15,9 0-71 16,4-7-54-16,12-9 0 15,13-16-54-15,0 2-520 16,22 0-906-16</inkml:trace>
  <inkml:trace contextRef="#ctx0" brushRef="#br0" timeOffset="34598.8">19219 2061 2479 0,'0'0'1123'16,"0"0"-914"-16,0 0-209 15,0 0-302-15,0 0-1722 16</inkml:trace>
  <inkml:trace contextRef="#ctx0" brushRef="#br0" timeOffset="84099.63">12628 8035 849 0,'0'0'1357'15,"0"0"-885"-15,0 0-336 0,0 0 45 16,0 0-57-16,0 0-69 15,29 0 11-15,-18 0 14 16,3-12 32-16,1-3-21 16,1-3-17-16,1-5-13 15,-3-4-34-15,-1-3-10 16,-3-3-5-16,-6 1-12 16,-4-1 0-16,0 7 6 15,-7 8 3-15,-13 10 46 16,-2 8-8-16,-3 8-25 15,0 22 1-15,6 12-22 16,5 8 6-16,10 5 0 16,4-1-1-16,0-6 23 15,14-8-17-15,9-10-2 16,12-12-4-16,2-10-6 16,7-8-5-16,8-6 5 15,2-22 6-15,-2-8 4 0,0-6-10 16,-5-4-18-16,-9-3 11 15,-11 5-35-15,-6 4 34 16,-9 8-5-16,-5 14 13 16,-5 8 12-16,-2 10 25 15,0 0 14-15,0 10-13 16,-9 15-25-16,-3 6 22 16,-3 6-2-16,1 3-33 15,-1 2 0-15,2-2 0 16,-3-4 0-16,5-6 0 15,0-4 0-15,0-8 0 0,2-4-8 16,2-6-70-16,0-4-159 16,-1-6-275-16,-1-16-349 15,2-6-629-15</inkml:trace>
  <inkml:trace contextRef="#ctx0" brushRef="#br0" timeOffset="84266.48">12971 7863 2201 0,'0'0'884'15,"0"0"-518"-15,0 0-63 16,0 0-164-16,0 0-58 16,0 0-28-16,0 0 16 15,87 18-69-15,-60 5 0 16,2 4 0-16,0-1-3 0,-2 0-83 16,-1-6-82-16,-1-4-184 15,6-14-280-15,-7-2 2 16,-3 0-260-16</inkml:trace>
  <inkml:trace contextRef="#ctx0" brushRef="#br0" timeOffset="84767.99">13366 7700 1051 0,'0'0'688'15,"0"0"-173"-15,0 0 26 16,0-114-53-16,0 103-170 16,0 11-74-16,0 4-134 15,0 27-46-15,0 13 13 16,0 10-77-16,2 6 0 0,2 2 0 15,3-4 0 1,2-6 0-16,0-7 0 0,-1-11 0 16,2-12 0-16,-1-10 0 15,-1-10 0-15,1-2 0 16,3-10 0-16,1-20 0 16,1-6 0-16,-1-4 0 15,3 4 0-15,-6 7 0 16,1 9 0-16,-1 15 0 15,1 5 0-15,5 0 0 16,-1 15 0-16,5 11 0 16,-3 2 0-16,4-1 0 15,-1-5 0-15,2-8 0 0,0-9 0 16,-1-5 0 0,0-1 0-16,0-19 0 0,-3-6 0 15,-5-5-24-15,-2-3 10 16,-4 5-8-16,-5 0 13 15,-2 9 7-15,0 8 4 16,0 8 34-16,0 4-3 16,0 0-33-16,0 20 0 15,0 7 0-15,0 2 0 16,0 0 0-16,9-4 0 16,2-4 0-16,5-5 0 15,-1-10 0-15,3-6 0 16,5-4-128-16,-8-17-392 15,-7-3-493-15</inkml:trace>
  <inkml:trace contextRef="#ctx0" brushRef="#br0" timeOffset="84933.36">13811 7502 2898 0,'0'0'834'15,"0"0"-470"-15,0 0-364 16,0 0 0-16,0 0 0 15,0 0-143-15,0 0-368 16,99-3-401-16</inkml:trace>
  <inkml:trace contextRef="#ctx0" brushRef="#br0" timeOffset="85532.41">14137 7431 2015 0,'0'0'969'15,"0"0"-421"-15,0 0-201 16,0 0-130-16,0 0-217 16,0 0 0-16,0 0 0 15,10 125 0-15,-4-81 0 16,-2 0 0-16,0-6 0 16,3-8 0-16,-1-10 0 15,1-8 0-15,0-10-26 16,2-2 26-16,-3-10 9 15,6-14-9-15,-1-6 14 16,0-2-11-16,3 4-3 16,-4 3 0-16,6 7 0 0,-1 7 0 15,6 8 0 1,0 3 0-16,4 0 0 0,0 21 0 16,-3 3 0-16,-4 4 0 15,-9 2 0-15,-9 0 0 16,0 0-56-16,-12-4 5 15,-14 0 36-15,0-8-10 16,-1-6 25-16,2-8 8 16,9-4 2-16,12 0 41 15,4-18-22-15,6-8-4 16,23-4-1-16,12-2-24 16,1-2 0-16,5 4 0 15,-7 1 0-15,-4 6 0 16,-10 6 0-16,-13 10 0 0,-3 3 0 15,-10 4 0-15,0 0 0 16,0 0 0-16,0 11 0 16,0 10 0-16,0 1 0 15,0 4 0-15,0-2 0 16,0-2 0-16,0-2 0 16,0-6 0-16,0-6 0 15,15-8-48-15,-1 0-586 16,-3-6-522-16</inkml:trace>
  <inkml:trace contextRef="#ctx0" brushRef="#br0" timeOffset="85667.6">14640 7329 2631 0,'0'0'910'0,"0"0"-550"15,0 0-165-15,0 0-195 16,0 0 0-16,0 0 0 15,0 0-156-15,24-12-753 0</inkml:trace>
  <inkml:trace contextRef="#ctx0" brushRef="#br0" timeOffset="85932.91">14955 7309 2834 0,'0'0'885'16,"0"0"-636"-16,0 0-121 15,0 0-128-15,0 0 0 16,13 126 0-16,-3-69 0 16,2-2 0-16,-1 0 0 15,-5-7 0-15,2-8 0 16,-4-10-33-16,-4-10-272 15,0-20-261-15,-2 0-74 16,-12-2-161-16</inkml:trace>
  <inkml:trace contextRef="#ctx0" brushRef="#br0" timeOffset="86432.63">14914 7564 1258 0,'0'0'807'16,"0"0"-25"0,0 0-112-16,0 0-318 0,0 0-125 15,0 0-227-15,0 0 0 16,78-47 0-16,-31 40 0 15,2-4 0-15,-3 0 0 16,-1-3 0-16,-11 1 0 16,-7 1 0-16,-12 4 0 15,-3 4 0-15,-8 4 0 16,-2 0 0-16,0 0 0 16,0 6 0-16,0 8 0 15,3 3 0-15,1-3 0 0,4 0 0 16,3-5 0-1,1-3 0-15,5-6 0 0,4 0 0 16,-1-6 0-16,3-13 0 16,-3-6 0-16,0-3 0 15,-4 0 0-15,-5 4 0 16,-2 6 0-16,-4 6 0 16,-2 10 0-16,-1 2 0 15,0 0 0-15,1 14 0 16,1 4 0-16,2 2 0 15,-4-4 0-15,0-2 0 16,3-8 0-16,-3-6 0 16,0 0 0-16,4-2 0 15,3-16 0-15,-1 0 0 16,4 0 0-16,-1 4 0 0,1 4 0 16,3 8 0-16,2 2 0 15,-2 0 0-15,3 0 0 16,-1 0 0-16,-2 2 0 15,-5 2 0-15,-6-4-56 16,-6 0-434-16,-10-4-321 16,-9-10-540-16</inkml:trace>
  <inkml:trace contextRef="#ctx0" brushRef="#br0" timeOffset="86598.85">15215 7122 2734 0,'0'0'945'0,"0"0"-528"16,0 0-417-16,0 0 0 16,0 0 0-16,0 0 0 15,0 0-263-15,129-22-1476 0</inkml:trace>
  <inkml:trace contextRef="#ctx0" brushRef="#br0" timeOffset="87101.57">16048 7265 2299 0,'0'0'738'0,"0"0"-439"0,0 0 55 15,0 0-140-15,52-102-91 16,-50 93-108-16,-2 8 39 15,0 1-54-15,-4 0 0 16,-19 11 0-16,-6 14 0 16,-2 3 0-16,2 4 0 15,4-4-15-15,12-4 3 16,9-6-12-16,4-6-9 16,2-4 27-16,21-8 3 15,2 0 3-15,4 0 19 16,-2-4-10-16,-4-6 15 15,-6 4 17-15,-1 4-41 16,-5 2 0-16,1 0 0 0,-4 18 0 16,3 8 0-16,-1 6 0 15,-4 8 0-15,-1 4 0 16,-5 7 0-16,0 3 0 16,0-3 0-16,-3 0 0 15,-11-7 0-15,2-8 0 16,-4-12 0-16,-2-12 0 15,0-12 0-15,-1 0 0 16,0-22 0-16,6-18 0 16,11-10 0-16,2-6 0 15,2-1 0-15,20 7 0 16,14 13 0-16,-4 16-120 16,-11 13-1654-16</inkml:trace>
  <inkml:trace contextRef="#ctx0" brushRef="#br0" timeOffset="88499.92">13820 8285 1759 0,'0'0'1018'0,"0"0"-338"15,0 0-326-15,0 0-69 16,0 0-285-16,0 0 0 0,0 0 0 16,7 16 0-1,-1 23 0-15,1 4 0 0,2 6 0 16,2-3 0-16,-2-6 0 15,-2-6 0-15,0-10 0 16,-5-10 0-16,-2-12-182 16,0-2-89-16,0-14-47 15,-14-18-183-15,-3-10 252 16,-6-8 78-16,-1-6 103 16,4-2 68-16,2 1 92 15,7 12 140-15,9 10 142 16,2 9-53-16,6 10-52 15,21 6-62-15,4 4-68 16,9 6-52-16,0 0-48 16,1 0-39-16,-6 8 0 0,-10 10 0 15,-10 2 0 1,-8 6-21-16,-7 2-23 0,-7 2-7 16,-18-2 15-16,-4 1-3 15,0-5 22-15,4-6 16 16,4-6-10-16,10-6 11 15,6-4 0-15,5-2 34 16,0 0 35-16,5 0-36 16,15 0-9-16,7 0 6 15,8 0-30-15,6 0 0 16,1 0-6-16,-2 0 6 16,-5 0 4-16,-4 6-4 15,-10 4-6-15,-10 2-10 0,-6 4-17 16,-5 0 18-1,-8 0 1-15,-18 2 14 0,-8 0 13 16,-6-4-7-16,1-4 8 16,1-2-5-16,9-2-2 15,8-2-7-15,13-4 26 16,6 2-5-16,2-2-1 16,2 2-20-16,22 0 0 15,10-2 0-15,10 0 0 16,8 0 0-16,8-14 0 15,2-10 0-15,-2-4 0 16,-5-6 0-16,-10 0 0 0,-11-4 0 16,-12-4 0-1,-11-1 0-15,-7 3 0 0,-4 3 0 16,0 8 0-16,-6 11 0 16,-7 14 0-16,1 4 0 15,1 12 0-15,2 20 0 16,7 8 0-16,2 3 0 15,2-1 0-15,22-6 0 16,8-9 0-16,3-10 0 16,6-13 0-16,1-4 0 15,-4-12 0-15,-5-18 0 16,-6-8 0-16,-9-7 0 16,-12-3 0-16,-6-2 0 15,0-2 0-15,-4 4 0 16,-9 8 0-16,-1 12 0 0,6 14 0 15,3 14 0-15,3 0 0 16,2 30 0-16,0 12 0 16,0 6 0-16,2 6 0 15,11-2 0-15,1-6 0 16,-1-7 0-16,0-11 0 16,-1-12 0-16,-3-10 0 15,-1-6 0-15,2-4 0 16,1-20 0-16,5-4 0 15,-1-5 0-15,1 5 0 16,1 6 0-16,1 6 0 16,0 6 0-16,2 10 0 15,3 0 0-15,-2 0 0 0,-1 10 0 16,3 5 0-16,-4-2-69 16,10-3-400-16,-4-4-160 15,-4-3-245-15</inkml:trace>
  <inkml:trace contextRef="#ctx0" brushRef="#br0" timeOffset="89166.71">15211 8193 1340 0,'0'0'774'15,"0"0"-222"-15,0 0-86 16,0 0-202-16,0 0-27 16,0 0-66-16,0 0-23 15,-29-78-70-15,4 78-12 0,-4 0-66 16,2 16 0-1,5 8 0-15,2 6 0 0,7 2 0 16,6 0 0-16,7-2 0 16,0-6 0-16,0-7 0 15,16-8 0-15,3-9 0 16,2 0 0-16,-1-9 0 16,1-14 0-16,-2-4 0 15,-1-4 0-15,-5-1 0 16,1-2 0-16,-6 4 0 15,1 4 0-15,0 6 0 16,-4 12 0-16,-1 8 0 16,1 0 0-16,1 10 0 15,1 10 0-15,2 2 0 16,2-2 0-16,2-6 0 0,1-6-11 16,-1-8-19-16,3 0 26 15,1-6 3-15,-1-12 1 16,1-8 0-16,2-2 12 15,-4 0-1-15,1-2-10 16,-1 4-1-16,-1 6 1 16,-3 9 20-16,-2 7-21 15,2 4 0-15,-2 3 0 16,5 16 0-16,-1 8 0 16,1-1 0-16,-2-2 0 15,-3-6 0-15,1-6 0 16,-4-10 0-16,3-2 0 15,2-6 0-15,3-20 0 0,1-6 0 16,3-2 0-16,0 1 0 16,-1 5 0-16,2 9 0 15,-4 8 0-15,-1 10 0 16,-1 1 0-16,-3 0 0 16,2 13 0-16,-1 4 0 15,-3-2-62-15,-5-6-398 16,-3-4-319-16,0-5-570 0</inkml:trace>
  <inkml:trace contextRef="#ctx0" brushRef="#br0" timeOffset="89266.27">15716 7742 2307 0,'0'0'909'0,"0"0"-451"15,0 0-300-15,0 0-158 0,0 0-177 16,0 0-430-16,0 0-683 0</inkml:trace>
  <inkml:trace contextRef="#ctx0" brushRef="#br0" timeOffset="89733.23">16015 7903 1844 0,'0'0'869'15,"0"0"-378"-15,0 0-194 16,0 0-90-16,0 0-93 0,0 0-51 15,0 0-20 1,-56 7-11-16,41 15-31 0,5 0 0 16,8-1-1-16,2-7 1 15,0-4-1-15,18-8-20 16,5-2-4-16,1 0-6 16,0-18-12-16,1-7 16 15,-5 2 20-15,-2-2 6 16,-4 3 34-16,-1 4 31 15,-5 4 37-15,0 7-22 16,0 4-80-16,1 3 0 16,3 0 0-16,-2 18 0 15,3 10 0-15,1 5 0 16,-3 3 0-16,1-2 0 16,-6-6 0-16,-4-6 0 15,1-8 0-15,-1-12 0 16,0-2 0-16,0-6 0 0,5-23 0 15,2-7 0-15,2-5 0 16,7-8 0-16,2 1 0 16,4 4 0-16,1 8 0 15,6 12-168-15,-6 8-647 16,-6 10-1918-16</inkml:trace>
  <inkml:trace contextRef="#ctx0" brushRef="#br0" timeOffset="90233.1">16810 7459 2060 0,'0'0'900'0,"0"0"-434"15,0 0-172-15,0 0-120 16,0 0-44-16,-22 113-58 16,7-53-72-16,-3 2 0 15,-3 2 0-15,2-6 0 16,0-11 0-16,9-14 0 0,3-11 0 16,4-13 0-1,3-9 0-15,0-6 0 0,3-29 0 16,12-9 0-16,4-14 0 15,-2-10 0-15,3-10 0 16,1-7 0-16,-6 3 0 16,-4 8 0-16,-2 16 0 15,-5 24 0-15,-4 22 0 16,3 12 0-16,-1 24 0 16,4 22 0-16,6 14 0 15,3 9 0-15,10 3 0 16,2-3 0-16,2-6 0 15,0-9 0-15,0-12 0 16,-6-10 0-16,0-10 0 16,-5-10 0-16,-5-7 0 0,-4-5-107 15,-9-3-272-15,0-11-354 16,-7-2-270-16</inkml:trace>
  <inkml:trace contextRef="#ctx0" brushRef="#br0" timeOffset="90399.93">16643 7768 730 0,'0'0'1569'0,"0"0"-730"16,0 0-266-16,0 0-188 15,0 0-385-15,0 0 0 16,0 0 0-16,103-76 0 16,-39 54 0-16,32-15 0 15,-18 6-207-15,-9 3-1006 0</inkml:trace>
  <inkml:trace contextRef="#ctx0" brushRef="#br0" timeOffset="90532.79">17401 7730 2322 0,'0'0'952'0,"0"0"-407"15,0 0-268-15,0 0-277 16,0 0-326-16,0 0-1750 0</inkml:trace>
  <inkml:trace contextRef="#ctx0" brushRef="#br0" timeOffset="97566.57">2013 10547 2579 0,'0'0'541'0,"0"0"-459"16,0 0 111-16,0 0-44 16,0 0-97-16,0 0-5 15,68 49 1-15,-37-26 3 16,0 2-14-16,0-3-26 16,1 0-4-16,1-6-1 15,2-6-5-15,3-8 12 16,7-2-5-16,2-12-2 15,2-18 1-15,-3-7-7 0,-1-3-1 16,-7 3 1-16,-7 5-1 16,-8 9 1-16,-8 9 0 15,1 10 0-15,-1 4 7 16,10 4 0-16,4 16 16 16,11 6-14-16,5 1-9 15,1-4 13-15,3-2-12 16,-5-7 0-16,-4-10 11 15,-3-4-11-15,-8 0 8 16,-1-8 0-16,-1-13-3 16,-3-2 6-16,3-8-11 15,-2 3 1-15,0 4 11 16,-4 8-4-16,2 6 15 16,-1 8 6-16,3 2 8 15,-1 0-5-15,3 14-33 0,2 0 0 16,2 0 0-16,0-2 0 15,2-5 0-15,3-6 0 16,18-1-65-16,-9-10-540 16,-3-6-1262-16</inkml:trace>
  <inkml:trace contextRef="#ctx0" brushRef="#br0" timeOffset="98766.8">8990 10419 424 0,'0'0'2189'16,"0"0"-1713"-16,0 0-275 16,0 0 134-16,0 0-104 15,0 0-117-15,0 0-54 16,48 14 6-16,-13-6-66 16,7 2 0-16,13 0 0 15,16 0 0-15,34-4 0 0,36 0 0 16,31-4 0-16,5-2 0 15,-32 0 0-15,-43 0 0 16,-41 0 0-16,-16 0 0 16,-6 0 0-16,-3 0-86 15,-9 2-70-15,-21-2-43 16,-6 2-13-16,-11 2-69 16,-40 4-416-16,5 1 96 15,-4-4-226-15</inkml:trace>
  <inkml:trace contextRef="#ctx0" brushRef="#br0" timeOffset="98999.69">9433 10574 1515 0,'0'0'570'0,"0"0"-199"0,-113 0 231 16,80-6-238-16,12 2-38 16,9 1-118-16,8 2-68 15,4 1-140-15,0 0 0 16,0 0 0-16,20 0 0 15,12 0 0-15,12 0 0 16,18 0 0-16,19 0 0 16,26 0 0-16,-5 0 0 15,5 0 0-15,-4 0 0 16,-23 0 0-16,0 0 0 16,-2 0-159-16,-25 0-403 15,-15 0-446-15</inkml:trace>
  <inkml:trace contextRef="#ctx0" brushRef="#br0" timeOffset="100201.62">12154 10461 709 0,'0'0'189'16,"0"0"35"-16,0 0 90 15,0 0-56-15,0 0-29 16,0 0 41-16,0 0 36 16,-56-22 59-16,56 22-44 0,0 0-35 15,0 0-46-15,0 6-36 16,7 14-23-16,9 10-181 15,1 6 0-15,5 2 0 16,3 3 0-16,6-5 0 16,5-4 0-16,4-10 0 15,3-10 0-15,3-10 0 16,1-2 0-16,2-16 0 16,-2-14 0-16,-3-9 0 15,-2 0 0-15,-3 0 0 16,-6 5 0-16,-4 10 0 15,-4 8 0-15,-2 12 0 16,0 4 0-16,2 4 0 0,1 16 0 16,1 7 0-16,1-1 0 15,1-1 0-15,3 0 0 16,-1-7 0-16,0-7 0 16,3-4 0-16,2-7 0 15,-1 0 0-15,3-4 0 16,2-17 0-16,3-3 0 15,-1-3 0-15,1 2 0 16,-8 3 0-16,-6 10 0 16,-5 10 0-16,-4 2 0 15,-2 4 0-15,0 17 0 16,2 1 0-16,3 1 0 16,4 0 0-16,6-5 0 15,5-9 0-15,6-6 0 0,3-3 0 16,-1-4 0-16,4-17 0 15,-6-5 0-15,1-2 0 16,-5-2 0-16,-3 2 0 16,-1 2 0-16,-5 4 0 15,-6 8 0-15,-5 8 0 16,-5 4 0-16,3 2 0 16,-2 0 0-16,4 4 0 15,5 6 0-15,-1 0 0 16,3-4 0-16,-1-2 0 15,1-4 0-15,-2 0 0 16,-5 0 0-16,-5-12 0 16,-15-12 0-16,0 2-357 0,0 0-1102 0</inkml:trace>
  <inkml:trace contextRef="#ctx0" brushRef="#br0" timeOffset="104766.39">2825 11540 1923 0,'0'0'788'16,"0"0"-502"-16,0 0 7 0,0 0 41 15,0 0-154 1,0 0-123-16,35-4 27 0,-19 6 12 15,6 12-41-15,1 4-55 16,1 6 0-16,0 0 0 16,3 4 0-16,-2-2 0 15,2-2 0-15,-3-3 0 16,1-5 0-16,-1-9 0 16,3-7 0-16,4 0 0 15,4-7 0-15,6-19 0 16,1-9 0-16,3-1 0 15,-1 0 0-15,-4 6 0 16,-2 8 0-16,-4 12 0 16,-3 10 0-16,-2 0 0 15,-1 12 0-15,1 12 0 0,2 2 0 16,1 0 0-16,2-4 0 16,-3-3 0-16,2-12 0 15,3-5 0-15,-1-2 0 16,5-5 0-16,1-18 0 15,-1-3 0-15,0-4 0 16,-5 4 0-16,-4 2 0 16,-2 8 0-16,-4 12 0 15,-5 4 0-15,2 6 0 16,-2 18 0-16,3 2 0 16,2 2 0-16,-2-4 0 15,4-4 0-15,0-8 0 16,2-7 0-16,4-5 0 15,1 0 0-15,1-14 0 16,2-7 0-16,-6 3 0 0,-5 2-7 16,-4 6 6-16,-1 6-4 15,-6 4 5-15,3 0 13 16,3 0-13-16,0 6 0 16,4 2 0-16,0-2 0 15,-3-4-15-15,4-2-270 16,-3 0-571-16,-7-6-1290 0</inkml:trace>
  <inkml:trace contextRef="#ctx0" brushRef="#br0" timeOffset="142832.74">25255 7896 801 0,'0'0'727'0,"0"0"-454"16,0 0 71-16,0 0-60 15,0 0-117-15,0 0-60 16,-47-72 26-16,42 66 0 16,3 4-20-16,0 0-6 15,-3 2-13-15,-3 0 26 16,-6 16-42-16,-3 21-18 0,-10 18 30 15,-9 36-9 1,-9 45 10-16,-11 53-22 0,-1 29-24 16,1 11 5-16,9-1-32 15,9-15 3-15,3 10 24 16,4 5 0-16,-7 14-45 16,-11 14 0-16,-12 8 0 15,-18 15 0-15,-16 7 0 16,-11 11 0-16,-12 8 0 15,-11 2 0-15,-7 2 0 16,-9-2 0-16,-5-4 0 16,1-7 0-16,2-11 0 0,13-16 0 15,12-12 0 1,18-25 0-16,14-20 0 0,18-25 0 16,24-27 0-16,15-39 0 15,12-37 0-15,13-28 0 16,3-20 0-16,3-8 0 15,0-10-41-15,2-14-205 16,-3-28-96-16,1-20-381 16,-1-8-480-16</inkml:trace>
  <inkml:trace contextRef="#ctx0" brushRef="#br0" timeOffset="143867.94">25026 7914 1485 0,'0'0'609'0,"0"0"-245"16,0 0 97-16,0 0-201 16,17-120 4-16,-13 94-117 0,-2 6 0 15,-2 2 7-15,0 4-49 16,0 4-5-16,0 6-100 15,0 4 0-15,-10 4 0 16,-17 26 0-16,-11 16 0 16,-4 14 0-16,-7 6 0 15,5 3 0-15,5-13 0 16,10-12 0-16,16-14 0 16,11-18 0-16,2-12 0 15,22-6 0-15,16-26 0 16,6-14 0-16,5-8 0 15,-4-9 0-15,-2 1 0 16,-8 2 0-16,-6 12 0 0,-7 12 0 16,-8 12 0-1,-6 16 0-15,1 8 0 0,0 0 0 16,4 22 0-16,3 12 0 16,2 10 0-16,2 6 0 15,3 5 0-15,0-4 0 16,2-2 0-16,4-8 0 15,4-8 0-15,6-11 0 16,-1-12 0-16,2-10 0 16,-5 0 0-16,-2-10 0 15,-8-10 0-15,-5 0 0 16,-9 0 0-16,-2 6 0 16,-4 4 0-16,-5 10 0 15,0 0-560-15,-3 11-1220 0</inkml:trace>
  <inkml:trace contextRef="#ctx0" brushRef="#br0" timeOffset="144000.07">25727 8282 3002 0,'0'0'642'16,"0"0"-642"-16,0 0-153 15,0 0-1532-15</inkml:trace>
  <inkml:trace contextRef="#ctx0" brushRef="#br0" timeOffset="144733.07">21326 14869 2177 0,'0'0'727'0,"0"0"-375"16,0 0 151-16,0 0-255 16,0 0-159-16,0 0-89 0,0 0 0 15,39 120 0 1,-47 20 0-16,-9-6 0 0,3-23 0 15,5-43 0-15,9-20 0 16,0-4 0-16,0-3 0 16,7-15 0-16,13-22-108 15,9-11-240-15,11-66-263 16,-4 2-276-16,-2-5-36 0</inkml:trace>
  <inkml:trace contextRef="#ctx0" brushRef="#br0" timeOffset="144899.46">21614 14933 1397 0,'0'0'721'15,"0"0"-65"-15,0 0-103 16,0 0-204-16,0 0-52 16,-4 128-174-16,-6-64-123 15,2 5 0-15,-1 0 0 0,3 2 0 16,0-3 0-16,4-6 0 16,2-10 0-16,0-7 0 15,0-9-189-15,0-18-479 16,0-8-425-16</inkml:trace>
  <inkml:trace contextRef="#ctx0" brushRef="#br0" timeOffset="145066.2">21336 15440 829 0,'0'0'1846'16,"0"0"-1121"-16,0 0-419 15,0 0-102-15,0 0-123 16,0 0-60-16,0 0-21 0,142-76-8 15,-72 46-213 1,-12 4-426-16,-12 6-499 0</inkml:trace>
  <inkml:trace contextRef="#ctx0" brushRef="#br0" timeOffset="145367.79">21872 15280 1400 0,'0'0'988'0,"0"0"-435"16,0 0-263-16,0 0-68 15,0 0-102-15,127 18-68 16,-86-18-32-16,-3-18-7 16,-7 0-8-16,-7-4-5 15,-6 4-2-15,-12-4-7 16,-6 8 9-16,0-4 0 0,-11 9 15 16,-13 1 35-16,-7 8 20 15,-3 0-4 1,3 22 29-16,4 9 13 0,8 9-68 15,9 0-40-15,10 2 0 16,0-2 0-16,23-6 0 16,10-8 0-16,14-10 0 15,9-12 0-15,9-4 0 16,30-10 0-16,-15-12-311 16,-10-2-732-16</inkml:trace>
  <inkml:trace contextRef="#ctx0" brushRef="#br0" timeOffset="146299.29">23241 15163 983 0,'0'0'1966'0,"0"0"-1255"16,0 0-399-16,0 0-188 16,0 0-124-16,0 0 0 15,-43 127 0-15,43-93 0 16,6-10 0-16,10-4 0 0,3-6 0 16,0-12 0-1,6-2 0-15,0-2 0 0,1-24 0 16,3-6 0-16,0-4 0 15,-5-2 0-15,1 1 0 16,-7 10 0-16,-5 9 0 16,-4 13 0-16,-4 5 0 15,-5 19 0-15,2 17 0 16,0 8 0-16,5 2 0 16,4-4 0-16,5-8 0 15,3-10 0-15,4-10 0 16,1-14 0-16,1 0 0 15,0-22 0-15,-4-14 0 16,2-2 0-16,-5-2 0 16,-1 4 0-16,-3 8 0 0,-3 10 0 15,0 14 0-15,-2 4 0 16,0 4 0-16,2 22 0 16,5 6 0-16,1-2 0 15,8-2 0-15,4-6 0 16,4-8 0-16,3-10 0 15,-1-4 0-15,0-4 0 16,-4-22 0-16,-5-6 0 16,-4-4 0-16,-6-8 0 15,-3-6 0-15,-2-5 0 16,-4 3 0-16,-4-2 0 16,-3 14 0-16,0 18 0 0,0 16 0 15,0 6 0-15,-10 36 0 16,-1 16 0-16,3 12 0 15,8 8 0-15,0-9 0 16,19-5 0-16,22-12 0 16,9-16 0-16,16-16 0 15,1-14 0-15,1-6 0 16,-1-28 0-16,-9-10 0 16,-11-6 0-16,-11-17 0 15,-11-5 0-15,-12-8 0 16,-11-4 0-16,-2 2 0 15,0 10 0-15,-19 21 0 16,-2 23 0-16,-2 28 0 0,-1 12 0 16,1 42 0-1,6 19 0-15,8 13 0 0,9 6 0 16,0-2 0-16,11-10 0 16,16-9 0-16,4-13 0 15,4-16 0-15,3-16 0 16,-5-14 0-16,1-12 0 15,-12-18-576-15,-11-8-730 0</inkml:trace>
  <inkml:trace contextRef="#ctx0" brushRef="#br0" timeOffset="146499.37">23719 14712 586 0,'0'0'2657'16,"0"0"-2016"-16,0 0-429 15,0 0-212-15,0 0 0 16,116 14 0-16,-58 3-516 16,1-2-1494-16</inkml:trace>
  <inkml:trace contextRef="#ctx0" brushRef="#br0" timeOffset="146933.12">25504 15213 2248 0,'0'0'827'0,"0"0"-341"15,0 0-153-15,0 0-131 16,0 0-202-16,0 0 0 16,0 0 0-16,112 21 0 15,-56-46 0-15,-8-2 0 0,-5-14 0 16,-15-5 0-16,-14-2 0 15,-14-2 0-15,0 8 0 16,-25 14 0-16,-8 18 0 16,-7 10 0-16,-1 32 0 15,6 16 0-15,10 16 0 16,12 4 0-16,13-2 0 16,5-3 0-16,30-15 0 15,19-12 0-15,8-16 0 16,9-18 0-16,3-2 0 15,16-48-65-15,-22-2-532 16,-10 2-438-16</inkml:trace>
  <inkml:trace contextRef="#ctx0" brushRef="#br0" timeOffset="147232.26">26402 14953 51 0,'0'0'2629'0,"0"0"-1824"15,0 0-310-15,0 0-379 16,-113 94-116-16,84-58 0 15,0-4 0-15,2 0 0 16,2-6 0-16,3-5 0 16,2-10 0-16,6-7-321 15,6-4-439-15,1-5-125 16,3-27 254-16,-1-8 388 16,0-9 243-16,1-1 337 15,0 6 273-15,-1 12 70 16,3 12-59-16,2 12-152 15,0 8-346-15,0 4-123 16,9 26 0-16,13 4 0 16,10 6 0-16,7 6 0 0,9-10 0 15,10-1 0-15,26-13-11 16,-10-8-642-16,-12-10-643 0</inkml:trace>
  <inkml:trace contextRef="#ctx0" brushRef="#br0" timeOffset="147666.34">26682 14698 1916 0,'0'0'887'16,"0"0"-149"-16,0 0-183 15,0 0-555-15,0 0 0 0,0 0 0 16,0 0 0-16,-91 177 0 16,82-99 0-16,5-2 0 15,4-10 0-15,0-11 0 16,16-15 0-16,8-17 0 15,3-14 0-15,4-9 0 16,-2-9 0-16,-2-18 0 16,-2-14 0-16,-3-7 0 15,-2 6 0-15,-4 8 0 16,-6 10 0-16,-1 18 0 16,-5 6 0-16,4 16 0 15,-2 20 0-15,3 4 0 16,5 2 0-16,1-4 0 0,5-6 0 15,3-9 0 1,-2-15 0-16,4-8 0 0,-2 0 0 16,-4-18 0-16,2-8 0 15,-1-5 0-15,-5 3 0 16,1 6 0-16,-3 8 0 16,-4 6 0-16,-4 8 0 15,-1 4 0-15,3 18 0 16,-1 6 0-16,3-2 0 15,5 1 0-15,8-18 0 16,0-4-457-16,-4-5-661 0</inkml:trace>
  <inkml:trace contextRef="#ctx0" brushRef="#br0" timeOffset="147800">27168 14690 2131 0,'0'0'994'0,"0"0"-245"16,0 0-527-16,0 0-222 15,0 0 0-15,0 0 0 16,0 0-177-16,96 46-1247 0</inkml:trace>
  <inkml:trace contextRef="#ctx0" brushRef="#br0" timeOffset="148665.96">27527 14674 1167 0,'0'0'1800'15,"0"0"-920"-15,0 0-631 0,0 0-249 16,0 0 0 0,0 0 0-16,-39 110 0 0,33-47 0 15,4 1 0-15,-2-4 0 16,0-6 0-16,-1-14 0 16,3-14 0-16,2-12 0 15,0-14 0-15,7 0 0 16,13-22 0-16,4-10 0 15,5-2 0-15,2-2 0 16,2 6 0-16,2 8 0 16,-2 8 0-16,-2 10 0 15,0 4 0-15,-2 12 0 16,-7 18 0-16,-4 6 0 16,-9 4 0-16,-9 0 0 15,0-2 0-15,-15-4 0 0,-21-7 0 16,-5-8 0-16,-5-6 0 15,1-5 0-15,7-7 0 16,9-1 0-16,14 0 0 16,10 0 0-16,5-1 0 15,9-7 0-15,25-1 0 16,8 0 0-16,12-5 0 16,1 1 0-16,3-1 0 15,-7-4 0-15,-4 0 0 16,-13 0 0-16,-10-4 0 15,-11 0 0-15,-8 4 0 16,-5 4 0-16,0 2 0 16,0 8 0-16,0 4 0 0,-3 0 0 15,-3 20 0 1,0 12 0-16,3-2 0 0,3 4 0 16,3-4 0-16,21-12 0 15,14-8 0-15,8-10 0 16,6 0 0-16,1-24 0 15,-2-12 0-15,-8-8-44 16,-10-6 23-16,-8-8 5 16,-8-8 16-16,-5 0 13 15,-8-7 17-15,-1 11 8 16,-3 16-38-16,0 20 0 16,0 22 0-16,0 8 0 0,0 40 0 15,0 20 0 1,-5 12 0-16,3 9 0 0,2-3 0 15,0-8 0-15,0-16 0 16,9-18 0-16,4-22 0 16,5-14 0-16,2-4 0 15,0-22 0-15,4-14 0 16,-1-8 0-16,2-4 0 16,1 8 0-16,0 6 0 15,3 10 0-15,5 14 0 16,-3 4 0-16,2 6 0 15,4 0-65-15,-11 10-500 16,-6 0-463-16</inkml:trace>
  <inkml:trace contextRef="#ctx0" brushRef="#br0" timeOffset="148867.54">27964 14448 3235 0,'0'0'861'0,"0"0"-861"16,0 0 0-16,0 0 0 15,0 0 0-15,0 0 0 16,0 0-44-16,-2 72-1883 0</inkml:trace>
  <inkml:trace contextRef="#ctx0" brushRef="#br0" timeOffset="150266.76">29332 14454 713 0,'0'0'1170'15,"0"0"-673"-15,0 0-26 16,0 0-172-16,0 0-33 16,0 0-33-16,0 0-8 15,9-71-3-15,-9 71-222 16,0 12 0-16,0 23 0 15,0 12 0-15,-6 14 0 0,-2 11 0 16,8 2 0-16,0 0 0 16,0-2 0-16,8-7 0 15,15-11 0-15,6-14 0 16,9-16 0-16,3-12 0 16,3-12 0-16,1-14-36 15,-3-24-254-15,-6-12-187 16,-3-12-8-16,-6-10 128 15,-5-9-13-15,-7-5 195 16,-3 0 175-16,-7 8 205 16,-5 11 260-16,0 26 86 15,0 23-54-15,-7 18-187 0,-7 19-148 16,-3 35-162 0,1 18 0-16,5 27 0 0,1-7 0 15,10 6 0-15,0-9 0 16,6-21 0-16,13 0 0 15,4-16 0-15,4-22 0 16,-1-16 0-16,3-14 0 16,0-12 0-16,1-28 0 15,-5-14 0-15,2-14 0 16,-2-4 0-16,-5 6 0 16,-5 13 0-16,-1 17 0 15,-7 22 0-15,-1 14 0 16,-1 14 0-16,4 26 0 0,0 10 0 15,6 4 0-15,3 3 0 16,7-9 0-16,6-8 0 16,2-12 0-16,5-14 0 15,0-10 0-15,0-4 0 16,-6-14 0-16,-4-18 0 16,-6-8 0-16,-6-8 0 15,-7-10 0-15,-7-5 0 16,-2 5 0-16,0 10 0 15,-9 20 0-15,-9 16 0 16,-4 12 0-16,0 24 0 16,6 22 0-16,9 12 0 15,7 1 0-15,9-5 0 16,24-10 0-16,15-10 0 16,5-16 0-16,-2-16 0 0,-8-2-20 15,-24-44-456-15,-9 2-306 16,-10-2-611-16</inkml:trace>
  <inkml:trace contextRef="#ctx0" brushRef="#br0" timeOffset="150433.01">29194 14534 2739 0,'0'0'854'15,"0"0"-500"-15,0 0-205 0,203 52-149 16,-86-42 0-1,31-8 0-15,-41-2 0 0,-47 0-558 0</inkml:trace>
  <inkml:trace contextRef="#ctx0" brushRef="#br0" timeOffset="151134.92">17590 16098 1795 0,'0'0'797'0,"0"0"-271"0,0 0-166 16,0 0-36-16,0 0-117 15,0 0-120-15,0 0-87 16,-29 52 0-16,29 20 0 16,0 8 0-16,0 1 0 15,0-9 0-15,0-14 0 16,4-14 0-16,10-26-60 16,-3-10-607-16,-2-8-527 0</inkml:trace>
  <inkml:trace contextRef="#ctx0" brushRef="#br0" timeOffset="151599.29">17637 15875 2495 0,'0'0'812'0,"0"0"-548"16,0 0-33-16,0 0-89 16,0 0-56-16,123-24-40 15,-88 24-26-15,-1 0-20 16,-10 10 0-16,-4 4 0 15,-6 6 0-15,-8 3-47 16,-6 4-28-16,0 5 8 16,-11 3-7-16,-13-3 20 15,-8-2 30-15,6-2 24 16,1-10 5-16,10-6 13 16,7-6 40-16,8-6-2 15,0 0-13-15,8 0-8 16,19 0-2-16,8-2-8 0,7-2 2 15,8 4-18-15,-2 0 0 16,-1 0-8-16,-3 10 0 16,-8 8-2-16,-9 8-4 15,-13 6 2-15,-12-2 2 16,-2 6 2-16,-18 0-1 16,-18 0 12-16,-6-4-11 15,-7-5-1-15,2-5 17 16,2-10-17-16,8-6 0 15,8-6 0-15,6 0 0 16,10-6 0-16,7-2 0 16,0 4 0-16,6-4 0 15,0 6 0-15,6 2 0 0,13 0-81 16,28 0-293 0,-5 0-448-16,-2 0-450 0</inkml:trace>
  <inkml:trace contextRef="#ctx0" brushRef="#br0" timeOffset="152232.76">18332 16365 2407 0,'0'0'815'16,"0"0"-597"-16,0 0 64 16,0 0-132-16,141-77-90 15,-99 47-37-15,-7 2-13 0,-8-8 26 16,-7 2-4-1,-11-2 10-15,-7 4-21 0,-2-2-21 16,0 6 0-16,-17 10 0 16,-4 14 0-16,-1 4 0 15,-3 8 0-15,4 28 0 16,2 14 0-16,11 8 0 16,8 4 0-16,0-4 0 15,22-4 0-15,16-13 0 16,8-15 0-16,8-16 0 15,2-10 0-15,0-14 0 16,-6-27 0-16,-2-9 0 16,-11-8 0-16,-6-4 0 0,-8-4 0 15,-12-6 0 1,-7 0 0-16,-4 5 0 0,0 9 0 16,-11 18 0-16,-2 22 0 15,-1 18 0-15,2 14 0 16,0 34 0-16,5 15 0 15,3 14 0-15,4 12 0 16,0-5 0-16,6-4 0 16,15-8 0-16,-2-17 0 15,6-15 0-15,-3-18 0 16,-1-14 0-16,-4-8 0 16,4-18 0-16,-4-18 0 15,3-4 0-15,1 0 0 16,-2 1 0-16,1 11 0 15,1 14 0-15,-2 10 0 0,4 4 0 16,-1 14 0 0,1 12 0-16,-2 6 0 0,2 0 0 15,0-1 0-15,-4-5 0 16,6-2 0-16,-5-6-195 16,-5-6-672-16</inkml:trace>
  <inkml:trace contextRef="#ctx0" brushRef="#br0" timeOffset="152966.18">19755 16306 1952 0,'0'0'692'0,"0"0"-317"16,0 0 77-16,0 0-157 15,-31-116-79-15,12 100-102 16,-8 14-114-16,-4 2 0 16,-7 6 0-16,-1 26 0 15,4 10 0-15,4 8 0 16,9-1 0-16,13 1 0 16,9-10 0-16,0-12 0 15,24-12 0-15,12-16 0 16,1 0 0-16,2-26 0 0,-3-10 0 15,-5-4 0 1,-7-9 0-16,-2 8 0 0,-6 2 0 16,-3 11 0-16,-3 10 0 15,0 10 0-15,1 8 0 16,1 14 0-16,3 20 0 16,3 6 0-16,5 6 0 15,1-1 0-15,5-13 0 16,0-6 0-16,2-16 0 15,-2-10 0-15,0 0 0 16,-2-20 0-16,0-10 0 16,-3-6 0-16,-2 0 0 15,3-5 0-15,-3 5 0 16,1 10 0-16,-4 12 0 16,-3 10 0-16,-1 4 0 0,-1 8 0 15,-1 20 0-15,3 4 0 16,-1 2 0-16,4-2 0 15,-2-1 0-15,-1-13 0 16,1-8 0-16,-3-10 0 16,3 0 0-16,2-14 0 15,3-18 0-15,2-3 0 16,5-1 0-16,0 4 0 16,-2 10 0-16,-3 8 0 15,-1 12 0-15,-6 2 0 16,-3 12 0-16,-1 16 0 15,-1 6 0-15,-3-2 0 16,-1-5 0-16,1-5 0 0,0-18-128 16,0-4-527-1,-3 0-574-15</inkml:trace>
  <inkml:trace contextRef="#ctx0" brushRef="#br0" timeOffset="153099.37">20605 15945 1523 0,'0'0'1602'0,"0"0"-839"16,0 0-555-16,0 0-208 16,0 0 0-16,0 0 0 15,0 0 0-15,-15-4-228 16,27 22-1436-16</inkml:trace>
  <inkml:trace contextRef="#ctx0" brushRef="#br0" timeOffset="153598.26">21064 16128 2378 0,'0'0'809'16,"0"0"-429"-16,0 0-27 15,0 0-177-15,0 0-176 16,0 0 0-16,0 0 0 15,-50 76 0-15,44-26 0 0,6-2 0 16,0-7 0 0,4-9 0-16,19-10 0 0,1-18 0 15,5-4 0-15,-2-4 0 16,-3-24 0-16,-6-7 0 16,-5-1 0-16,-3-4 0 15,-8 0 0-15,-2 4 0 16,0 4 0-16,0 14 0 15,4 6 0-15,5 6 0 16,7 6 0-16,3 10 0 16,8 16 0-16,2 6 0 15,5 4 0-15,-1 4 0 16,-2 0 0-16,-6-5 0 16,-7-7 0-16,-7-6 0 15,-5-12 0-15,-4-6 0 0,1-4 0 16,-3-6 0-16,0-16 0 15,5-9 0-15,6-13 0 16,7-6 0-16,10-2 0 16,35-8 0-16,-8 16-239 15,-1 10-1105-15</inkml:trace>
  <inkml:trace contextRef="#ctx0" brushRef="#br0" timeOffset="153999.75">22369 16012 1674 0,'0'0'1357'0,"0"0"-579"0,0 0-491 16,0 0-287-16,0 0 0 16,0 0 0-16,0 0 0 15,-91 142 0-15,59-70 0 16,3 0 0-16,6-9 0 15,7-9 0-15,7-18 0 16,7-10 0-16,2-22 0 16,0-4 0-16,8-22 0 15,11-18 0-15,4-14 0 16,4-13 0-16,0-5 0 16,4-4 0-16,-2-4 0 15,-2 4 0-15,-2 13 0 16,-10 23 0-16,-3 18 0 0,-4 22 0 15,1 18 0 1,5 31 0-16,3 13 0 0,8 16 0 16,4 6 0-16,6 0 0 15,3-3 0-15,-1-15 0 16,-6-12 0-16,-8-18 0 16,-6-14 0-16,-17-22-291 15,-3-8-330-15,-17-14-625 0</inkml:trace>
  <inkml:trace contextRef="#ctx0" brushRef="#br0" timeOffset="154167.85">22318 16276 2092 0,'0'0'1018'0,"0"0"-401"0,0 0-248 16,0 0-369-16,0 0 0 15,0 0 0-15,134 0 0 16,-65-6 0-16,36-12 0 15,-19 6-249-15,-8 2-1934 0</inkml:trace>
  <inkml:trace contextRef="#ctx0" brushRef="#br0" timeOffset="154866.64">23709 16138 2246 0,'0'0'1019'15,"0"0"-367"-15,0 0-473 16,0 0-179-16,0 0 0 16,0 0 0-16,0 0 0 15,-21 96 0-15,21-50 0 16,0-6 0-16,4-4 0 15,19-5 0-15,6-17 0 16,9-10 0-16,1-4 0 16,4-22 0-16,-3-18 0 0,-9-5 0 15,-8-9 0 1,-8-4 0-16,-10-4 0 0,-5 4 0 16,0 4 0-16,-3 5 0 15,-8 17 0-15,3 14 0 16,-4 18 0-16,3 0 0 15,-3 32 0-15,0 18 0 16,3 13 0-16,0 11 0 16,5 4 0-16,2 6 0 15,2 5 0-15,0-3 0 16,0 2 0-16,0-4 0 16,6-12 0-16,5-5 0 15,5-17 0-15,2-10 0 16,6-18 0-16,5-14 0 15,5-8 0-15,1-4 0 0,1-22 0 16,0-2 0 0,-7-10 0-16,-9-4 0 0,-12-2 0 15,-5-5 0-15,-3-5 0 16,-11-4 0-16,-16 0 0 16,-7 4 0-16,-5 0 0 15,-1 10 0-15,-1 8 0 16,5 5 0-16,10 13 0 15,8 6 0-15,7 6 0 16,8-2 0-16,3 2 0 16,10 2 0-16,23-10 0 15,14 2 0-15,11-6 0 16,6 0 0-16,-1 0 0 0,-8-4 0 16,-15 4-333-1,-24 4-628-15</inkml:trace>
  <inkml:trace contextRef="#ctx0" brushRef="#br0" timeOffset="155099.46">23521 15651 2435 0,'0'0'1178'0,"0"0"-695"16,0 0-483-16,0 0 0 0,0 0 0 16,0 0 0-16,0 0 0 15,-6 18-156-15,6-4-1922 0</inkml:trace>
  <inkml:trace contextRef="#ctx0" brushRef="#br0" timeOffset="156300.04">19784 17004 1422 0,'0'0'732'0,"0"0"-227"0,0 0-25 15,-4-104-126-15,4 88-24 16,-2 10-57-16,0 6-273 16,0 10 0-16,-3 30 0 15,-1 30 0-15,-2 43 0 16,6 35 0-16,2 12 0 15,0 1 0-15,0-23 0 16,0-40 0-16,10-26 0 16,-4-19 0-16,3-21 0 15,-3 0 0-15,4-6 0 16,-4-12 0-16,-1-14 0 16,-3-14 0-16,-2-30 0 15,0-14 0-15,0-10 0 0,-4-17 0 16,-13-21 0-16,5 12 0 15,-1-1 0-15,1 5 0 16,8 32 0-16,4 0 0 16,0 18 0-16,0 10 0 15,13 8 0-15,7 4 0 16,5 8 0-16,6-2 0 16,6 6 0-16,4 2 0 15,1 4 0-15,0 0 0 16,-1 5 0-16,-3 18 0 15,-3-1 0-15,-6 8 0 16,-4 2 0-16,-10 4 0 16,-9 0 0-16,-6 4 0 15,-2 0 0-15,-25-4 0 16,-10 3 0-16,-7-12 0 0,-6 0 0 16,0-13 0-16,0-10 0 15,8-4 0-15,11-13 0 16,26-23 0-16,5 4-378 15,9 6-964-15</inkml:trace>
  <inkml:trace contextRef="#ctx0" brushRef="#br0" timeOffset="156866.45">20808 17321 1573 0,'0'0'623'0,"0"0"-163"16,0 0 16-16,0 0-202 16,0 0-28-16,0 0-40 15,89-112 32-15,-89 94-238 16,0 4 0-16,0 2 0 15,-14-2 0-15,-8 0 0 16,-4 6 0-16,-9 8 0 16,0 0 0-16,-3 0 0 15,-2 22 0-15,7 6 0 0,4 12 0 16,9 4 0 0,7 4 0-16,11 6 0 15,2 0 0-15,0-10 0 0,17-8 0 16,5-9 0-16,5-17 0 15,0-10 0-15,-1 0 0 16,1-14 0-16,-2-18 0 16,-5-9 0-16,-3-3 0 15,-3-4 0-15,-5 6 0 16,-3 2 0-16,-1 10 0 16,-2 12 0-16,-1 14 0 15,0 4 0-15,2 14 0 16,5 20 0-16,5 12 0 0,3 2 0 15,6-4 0 1,1 1 0-16,5-13 0 0,-1-10 0 16,5-13 0-16,0-9 0 15,13-4-141-15,-8-15-683 16,-5-8-506-16</inkml:trace>
  <inkml:trace contextRef="#ctx0" brushRef="#br0" timeOffset="157299.79">21313 17231 1839 0,'0'0'928'0,"0"0"-322"16,0 0-137-16,0 0-215 15,0 0-254-15,0 0 0 16,0 0 0-16,58-76 0 0,-33 72 0 16,4 4 0-16,2 0 0 15,0 14 0-15,-2 8 0 16,-3 10 0-16,-3 8 0 15,-9 4 0-15,-6 0 0 16,-6-4 0-16,-2 0 0 16,0-8 0-16,0-10 0 15,-6-9 0-15,0-12 0 16,0-1 0-16,2-9 0 16,4-18 0-16,0-13 0 15,0-10 0-15,10-4 0 0,7-2 0 16,7 6 0-1,6 6 0-15,-1 12 0 0,0 14 0 16,0 14 0-16,-3 4 0 16,0 9 0-16,-1 22 0 15,0 5 0-15,-5 0 0 16,-3 4 0-16,-5-4 0 16,-5-2 0-16,-7-6 0 15,0-6 0-15,0-4 0 16,0-4 0-16,-3-2 0 15,-1-6-581-15,4 2-945 0</inkml:trace>
  <inkml:trace contextRef="#ctx0" brushRef="#br0" timeOffset="157966">22770 17066 1750 0,'0'0'642'0,"0"0"-90"15,0 0-53-15,0 0-184 16,0 0 23-16,0 0-338 15,0 0 0-15,-102-36 0 16,100 36 0-16,2 0 0 16,0 0 0-16,2 0 0 15,23 0 0-15,17 18 0 16,13 4 0-16,19 5 0 16,13 5 0-16,6 4 0 0,5 4 0 15,-3-4 0-15,-12 0 0 16,-8-6 0-16,-21-4 0 15,-13-4 0-15,-16-8 0 16,-12-8 0-16,-9-2 0 16,-4 4 0-16,0-4 0 15,-22 10 0-15,-16 4 0 16,-8 8 0-16,-17 11 0 16,-9 13 0-16,-3 2 0 15,-3 6 0-15,5 0 0 16,8-4 0-16,9-10 0 15,16-8 0-15,13-13 0 16,14-10 0-16,8-8 0 16,5-5 0-16,29-23 0 0,7-13 0 15,5 0-913-15</inkml:trace>
  <inkml:trace contextRef="#ctx0" brushRef="#br0" timeOffset="158532.39">24654 17058 1899 0,'0'0'755'16,"0"0"-167"-16,0 0-86 15,0 0-150-15,0 0-352 16,0 0 0-16,0 0 0 15,-8 16 0-15,8 30 0 16,0 7 0-16,0 9 0 16,8-2 0-16,0 2 0 15,-1-4 0-15,1-10 0 16,2-3 0-16,-1-13 0 16,-1-6 0-16,4-8 0 15,-1-10 0-15,13-8-14 0,-2-8-584 16,1-10-638-16</inkml:trace>
  <inkml:trace contextRef="#ctx0" brushRef="#br0" timeOffset="158699.35">24945 17253 2227 0,'0'0'890'0,"0"0"-313"16,0 0-279-16,0 0-194 15,0 0-104-15,116-48 0 16,-51 34 0-16,6 6 0 15,7 2 0-15,-3-2-59 16,12 4-448-16,-18 0-434 16,-17-1-440-16</inkml:trace>
  <inkml:trace contextRef="#ctx0" brushRef="#br0" timeOffset="158966.17">25654 16986 1311 0,'0'0'823'0,"0"0"-204"16,0 0-17-16,0 0-138 15,0 0-187-15,0 0-277 16,0 0 0-16,-36-90 0 16,32 118 0-16,-4 12 0 15,4 16 0-15,2 4 0 16,2 11 0-16,0 1 0 16,0 4 0-16,4 0 0 15,6 4 0-15,3-5 0 16,-3-7 0-16,2-6 0 0,-1-12 0 15,-7-12 0-15,2-14 0 16,-4-12 0-16,-2-12 0 16,0 0-24-16,0-12-321 15,-6-42-300-15,-4 6-297 16,-1-2-326-16</inkml:trace>
  <inkml:trace contextRef="#ctx0" brushRef="#br0" timeOffset="159266.28">25587 17124 1270 0,'0'0'849'16,"0"0"-304"-16,0 0 0 16,0 0-200-16,6-116-87 15,17 90-104-15,6 2-24 0,2 6-130 16,5 2 0 0,-1 2 0-16,3 10 0 0,-3 4 0 15,2 0 0-15,-6 12 0 16,-5 16 0-16,-6 6 0 15,-6 12 0-15,-10-2 0 16,-4 6 0-16,0-5 0 16,-18-5 0-16,-4-4 0 15,-7-10 0-15,-3-4 0 16,-1-8 0-16,0-14 0 16,2 0 0-16,9-22-339 15,8-6-783-15</inkml:trace>
  <inkml:trace contextRef="#ctx0" brushRef="#br0" timeOffset="159500.04">26139 16691 1557 0,'0'0'1342'0,"0"0"-733"15,0 0-150-15,0 0-330 16,152 58-129-16,-106-13 0 15,-1 9 0-15,-7 8 0 16,-9 4 0-16,-10 2 0 16,-9 3 0-16,-10 1 0 0,0 0 0 15,-22-6 0-15,-18 0 0 16,-12-2 0-16,-46 11 0 16,9-21-628-16,2-10-724 15</inkml:trace>
  <inkml:trace contextRef="#ctx0" brushRef="#br0" timeOffset="160032.68">24357 16882 1415 0,'0'0'488'0,"0"0"-108"16,0 0 125-16,0 0-167 15,0 0-94-15,0 0 10 16,0 0 5-16,-23 86-46 16,6-24-213-16,-1 5 0 15,0 13 0-15,5 0 0 16,8-2 0-16,5 2 0 16,9-5 0-16,26-11 0 15,19-16 0-15,15-8 0 16,9-18 0-16,10-12 0 15,34-10-3-15,-22 0-761 16,-9-4-1051-16</inkml:trace>
  <inkml:trace contextRef="#ctx0" brushRef="#br0" timeOffset="161566.76">26690 16605 1260 0,'0'0'1094'16,"0"0"-743"-16,0 0 25 16,0 0-75-16,0 0-116 15,0 0-56-15,0 0 27 16,29-84-44-16,-25 84-16 16,-2 0-60-16,1 4-36 15,-3-2 0-15,2 0 0 0,-2-2 0 16,2 0 0-16,-2 0 0 15,0 0 0-15,2 0 0 16,-2 0 0-16,0 0 0 16,0 0 0-16,0 0 0 15,0 0 0-15,0 2 0 16,0 6 0-16,4 0 0 16,-2 2 0-16,3 4 0 15,-2 4 0-15,1 8 0 16,-2 0 0-16,3 10 0 15,1 9 0-15,1 9 0 16,2 4 0-16,2 10 0 16,-2 2 0-16,2-4 0 15,-2-2 0-15,0-11 0 16,-3-7 0-16,2-16 0 0,-6-12 0 16,0-8 0-16,-2-6 0 15,0-4 0-15,0-4 0 16,0-14 0-16,0-14 0 15,0-4 0-15,0-4 0 16,0-5 0-16,11 1 0 16,9 8 0-16,9 4 0 15,9 10 0-15,4 4 0 16,7 10 0-16,1 4 0 16,-2 4 0-16,1 0 0 15,-7 16 0-15,-4 12 0 16,-9 2 0-16,-6 6 0 15,-8 4 0-15,-12 1 0 0,-3-1 0 16,-8-4 0 0,-21 0 0-16,-8-6 0 0,-12-10 0 15,-7-4 0-15,-2-6 0 16,-2-10 0-16,4 0 0 16,8 0 0-16,7-18 0 15,12-4 0-15,10 0 0 16,11 0 0-16,8 12 0 15,0 2-41-15,34 8-512 16,2 0-379-16,2 4-607 0</inkml:trace>
  <inkml:trace contextRef="#ctx0" brushRef="#br0" timeOffset="162032.88">27572 16900 2505 0,'0'0'737'15,"0"0"-137"-15,0 0-346 16,0 0-254-16,0 0 0 16,0 0 0-16,136-80 0 15,-94 80 0-15,0 10 0 16,-6 20 0-16,-2 10 0 0,-10 6 0 15,-6 6 0 1,-12-6 0-16,-6 3 0 0,0-9 0 16,0-4 0-16,-13-14 0 15,2-4 0-15,-2-14 0 16,4-4 0-16,3-4 0 16,0-22 0-16,6-10 0 15,0-13 0-15,2-1 0 16,19 0 0-16,8 2 0 15,2 8 0-15,2 14 0 16,3 12 0-16,-5 14 0 16,0 0 0-16,-4 12 0 15,-2 16 0-15,-5 4 0 0,-5 6 0 16,-1 2 0 0,-5-4 0-16,-3-4 0 0,-1-5 0 15,-3-5 0-15,0-8 0 16,0-10 0-16,3-4 0 15,2 0-506-15,-3 0-990 0</inkml:trace>
  <inkml:trace contextRef="#ctx0" brushRef="#br0" timeOffset="162166.28">28546 17120 2431 0,'0'0'981'15,"0"0"-630"-15,0 0-249 0,0 0-102 16,0 0-1229-16</inkml:trace>
  <inkml:trace contextRef="#ctx0" brushRef="#br0" timeOffset="173933.72">9684 15187 1440 0,'0'0'277'16,"0"0"-60"-16,0 0 67 15,0 0-50-15,0 0-79 16,0 0-39-16,41-68 3 16,-41 68-1-16,0-4-9 0,0 2-22 15,-14 0-36 1,-15-2-51-16,-13 2-13 0,-11-2-64 16,-12 0 10-16,-8-2-12 15,-6 2 29-15,-2 0 12 16,-2 0-4-16,0 2 18 15,6 2 15-15,0 0 9 16,9 0-6-16,3 0 6 16,7 12-18-16,2 6-18 15,6 4-9-15,-2 8 19 16,-2 11 3-16,1 3 5 16,0 10 18-16,-3 4-10 15,2 4 8-15,3 6 2 16,4 3-9-16,7 5 9 15,7 0-8-15,8 4-5 0,7 0-5 16,5 5 1-16,7-5 7 16,0-2 9-16,6 0 1 15,0-2 0-15,0-8 9 16,10 3 24-16,7-9 20 16,10 2-6-16,7-2 6 15,9 0 5-15,5-4-14 16,8 1-20-16,6-5-5 15,7 2-9-15,5-6 6 16,1-2-16-16,4-2 0 16,1-2-1-16,-4-3 2 15,-3-5 9-15,-2-4-10 16,-1-6-24-16,-4-4 17 16,-1-8-18-16,-1-10 1 15,-1-4-11-15,-1 0 8 0,1-10 14 16,-1-16 0-16,-2-4 12 15,0-2 0-15,-2-4-5 16,-4-9 5-16,-1 1 1 16,-6-6 1-16,-1 2 9 15,-3-6-2-15,-7-4 1 16,-3 4 2-16,-6-5-2 16,-7 5 20-16,-2-4-2 15,-4 6-8-15,-6-6 8 16,1 0-14-16,-3 0-2 15,0-9 0-15,-4-1-10 16,-2-2-1-16,0-2 11 0,0-4 7 16,-8-1 49-16,-11-3 2 15,-4 0-5-15,-6 4-11 16,-2 4-25-16,-2 10 13 16,-7 3 11-16,-5 15-13 15,-9 8 10-15,-5 6-7 16,-9 12-13-16,-3 4-20 15,-2 14-9-15,1 0-6 16,8 0-63-16,-3 36-145 16,18-2-446-16,11 4-1189 0</inkml:trace>
  <inkml:trace contextRef="#ctx0" brushRef="#br0" timeOffset="174565.9">9892 16673 1416 0,'0'0'747'15,"0"0"-511"-15,0 0 106 16,0 0-35-16,0 0-163 0,0 0-9 16,0 0 27-1,91 121 0-15,-30-55-35 0,1 10-71 16,7 4-25-16,1 10-10 15,1 5-13 1,2-3 10-16,-1 6-18 0,1-3 0 16,2-1 0-16,1-10-1 15,0-8 0-15,-2-8 1 16,-5-10-1-16,-9-9 0 16,-13-17 1-16,-11-6-1 15,-13-12-8-15,-11-6-31 16,-10-8 7-16,-2 0-30 15,0 0-114-15,-35-14-169 16,-3-2-503-16,-5-2-1176 0</inkml:trace>
  <inkml:trace contextRef="#ctx0" brushRef="#br0" timeOffset="175065.7">9801 16812 1704 0,'0'0'300'16,"0"0"-37"-16,0 0 70 15,0 0-53-15,0 0-69 0,0 0-54 16,0 0-21-16,-32 36-19 15,26 8-60-15,-3 4-28 16,5 6 13-16,-1-4-30 16,5-6-3-16,0-12-9 15,0-9 1-15,0-11-2 16,0-12-7-16,3 0 8 16,-1-18 21-16,0-17-14 15,-2-15 11-15,0-8-12 16,0-8-5-16,-12 4 16 15,-1 8-5-15,2 14 27 16,4 12 28-16,7 11-13 16,0 17-1-16,16 0-41 15,20 27 3-15,13 5 7 16,14 4-22-16,5-2 1 0,10-2-1 16,-2-6 0-16,-1-8 0 15,-6 0-12-15,-9-10-20 16,-12-8-49-16,-13 0-88 15,-8-4-97-15,-9-14-389 16,-9-4-656-16</inkml:trace>
  <inkml:trace contextRef="#ctx0" brushRef="#br0" timeOffset="175199.51">10625 16888 2543 0,'0'0'652'0,"0"0"-469"15,0 0 31-15,0 0-214 16,0 0-124-16,121 12-640 16,-68-2-1358-16</inkml:trace>
  <inkml:trace contextRef="#ctx0" brushRef="#br0" timeOffset="175966.8">11222 17594 1609 0,'0'0'649'0,"0"0"-369"16,0 0 186-16,0 0-206 15,-20-117-44-15,20 103-53 16,0 6-10-16,0 8-24 16,0 0-24-16,5 17-60 15,10 19-24-15,7 18-21 0,7 8 0 16,9 6 0-1,3-2 0-15,1-4 0 0,-4-8 0 16,-5-13-9-16,-6-9-84 16,-9-12-90-16,-7-14-62 15,-7-6-90-15,-2-26-197 16,-2-15-47-16,0 0-59 0</inkml:trace>
  <inkml:trace contextRef="#ctx0" brushRef="#br0" timeOffset="176599.53">11525 17459 1290 0,'0'0'676'0,"0"0"-98"16,0 0 32-16,0 0-267 16,0 0-90-16,0 0-77 15,0 0-6-15,-2 117-170 16,20-55 0-16,4-4 0 0,2 0 0 16,3-14 0-1,-2-8 0-15,0-14 0 0,-4-8 0 16,-2-14 0-16,-7 0-38 15,0-18 17-15,-5-18 3 16,-3-8 18-16,-4-6-1 16,0 2 1-16,0 4 2 15,0 12-1-15,2 18 13 16,5 14 16-16,4 0-16 16,4 26 3-16,6 10-17 15,4 4 0-15,1 0 0 16,1-4 0-16,-3-10 0 15,3-12 0-15,-5-8-11 16,-1-6-11-16,-4-18-7 16,-3-14 8-16,-3-8 20 0,-7-8-9 15,-4-2 10 1,0-4 3-16,0 10-2 0,0 8-1 16,-2 9 1-16,0 23-1 15,2 4 33-15,0 18-24 16,0 21-7-16,11 3 16 15,7-2-18-15,2-6-1 16,2-10-5-16,-2-16-27 16,1-8 11-16,-4 0-5 15,-1-30 19-15,-1-6 2 0,-1-10 3 16,1-7 2 0,3 3 2-16,2 6-1 0,2 4 24 15,5 18-8-15,2 12 13 16,2 10 35-16,1 6-64 15,1 24 0-15,-2 10 0 16,-6 0 0-16,-4-4 0 16,-9 0 0-16,-8-9 0 15,-4-5-15-15,-10-8-239 16,-15-10-354-16,-4-4-549 0</inkml:trace>
  <inkml:trace contextRef="#ctx0" brushRef="#br0" timeOffset="176766.76">12171 17097 64 0,'0'0'2815'16,"0"0"-2078"-1,0 0-442-15,0 0-110 0,0 0-185 16,0 0 0-16,0 0 0 16,5-53-99-16,-5 43-463 15,-18 6-690-15</inkml:trace>
  <inkml:trace contextRef="#ctx0" brushRef="#br0" timeOffset="176934.96">11173 17277 2579 0,'0'0'649'15,"0"0"-357"-15,0 0-29 16,0 0-136-16,0 0-35 0,136-24-92 15,-33-10-3-15,-15 2-308 16,-3 0-797-16</inkml:trace>
  <inkml:trace contextRef="#ctx0" brushRef="#br0" timeOffset="177632.75">13165 17111 1390 0,'0'0'562'15,"0"0"-69"-15,0 0-155 16,0 0-39-16,0 0-92 16,0 0-50-16,0 0 2 15,-18-27-26-15,16 27-26 16,2 0-35-16,-2 0-54 16,2 0-17-16,0 0-1 15,0 0-13-15,0 0-39 0,-2-4-13 16,0 3 35-16,-4-4 17 15,0-7-13-15,-3 2 17 16,1-8 9-16,-4-4 38 16,3 4 37-16,1 4 7 15,1 2 17-15,2 4-25 16,3 6-74-16,2 2 0 16,0 6 0-16,0 20 0 15,4 10 0-15,12 12 0 16,7 7 0-16,4-7 0 15,1-6 0-15,1-8 0 16,0-12 0-16,-2-16 0 16,-5-6 0-16,-4 0 0 0,-5-28 0 15,-6-6 0-15,-3-8 0 16,-4-6 0-16,0-2 0 16,0 5 0-16,0 9 0 15,0 14 0-15,0 10 0 16,10 6 0-16,11 6 0 15,10 2 0-15,8 18 0 16,1 4 0-16,0 2 0 16,-5 6 0-16,-4-6 0 15,-6 5 0-15,-11-7 0 16,-10 2 0-16,-4-8 0 16,0 0 0-16,-20-4-68 0,-26-14-194 15,1 0-315 1,3 0-548-16</inkml:trace>
  <inkml:trace contextRef="#ctx0" brushRef="#br0" timeOffset="177799.26">12917 16601 1773 0,'0'0'1259'0,"0"0"-781"16,0 0-253-16,0 0-56 15,0 0-169-15,139-30-19 16,-70 30-450-16,-9 0-859 0</inkml:trace>
  <inkml:trace contextRef="#ctx0" brushRef="#br0" timeOffset="178233.72">14272 16575 1942 0,'0'0'792'15,"0"0"-252"-15,0 0-242 16,0 0-85-16,-42-102-69 16,17 98-75-16,-8 4-25 15,-2 16-8-15,-1 20-18 16,3 14-18-16,8 8 0 0,9 4 0 15,14-9 0-15,2-7 0 16,16-16 0-16,19-12 0 16,7-18-14-16,1 0-10 15,-1-22 0-15,-8-14 9 16,-8-4 15-16,-9-1 1 16,-11-3 6-16,-6 0 62 15,0 8-69-15,0 14 0 16,0 8 0-16,0 10 0 15,0 4 0-15,2 8 0 16,16 16 0-16,4 2 0 16,5 0 0-16,4-4 0 15,0-12 0-15,-2-6 0 16,-4-4-77-16,-8 0-444 16,-12-4-788-16</inkml:trace>
  <inkml:trace contextRef="#ctx0" brushRef="#br0" timeOffset="178633.04">12603 17674 1113 0,'0'0'1442'0,"0"0"-794"16,0 0-265-16,0 0-30 15,0 0-196-15,0 0-157 16,0 0 0-16,56 70 0 16,-27-12 0-16,3 6 0 15,1-3 0-15,0-7 0 16,1-8 0-16,-5-8 0 16,-3-14 0-16,1-20-296 0,-8-4-569 15,-9 0-493-15</inkml:trace>
  <inkml:trace contextRef="#ctx0" brushRef="#br0" timeOffset="180799.09">12909 17602 2316 0,'0'0'874'0,"0"0"-381"16,0 0-202-16,0 0-169 16,0 0-122-16,14 112 0 15,7-54 0-15,2-1 0 16,-1-7 0-16,0-10 0 15,-4-12 0-15,-5-6 0 16,-1-10 0-16,-6-6 0 16,-3-6 0-16,-1 0 0 0,-2-18 0 15,0-10 0-15,0-7-3 16,0-1-21-16,0 0 14 16,0 10 4-16,0 12 6 15,6 14 27-15,4 0-11 16,1 18-16-16,5 8 0 15,1 10 0-15,3-4 0 16,0 3 0-16,2-11 0 16,3-8 0-16,0-10 0 15,2-6 0-15,-4 0 0 16,2-22 0-16,-7-6 0 16,-7-8 0-16,-7 1 0 0,-4-2 0 15,-2-4 0-15,-15 7 0 16,-4 10 0-16,3 4 0 15,7 14 0-15,7 6 0 16,4 0 0-16,0 6 0 16,0 10 0-16,15-6 0 15,10 2 0-15,4-6 0 16,6-6 0-16,4 0 0 16,3 0 0-16,-4-6 0 15,-3-2 0-15,-6 8 0 16,-6 0 0-16,-7 4 0 15,-5 14 0-15,-5 4 0 16,1 0 0-16,0-1 0 16,0-6 0-16,5-5 0 15,5-6 0-15,0-4 0 0,8 0 0 16,-1-18 0-16,1-8 0 16,-4-6 0-16,-4-4 0 15,-7-8 0-15,-7 0 0 16,-3 0 0-16,0 4 0 15,-5 8 0-15,-8 14 0 16,-1 18 0-16,6 0 0 16,1 26 0-16,5 10 0 15,2 8 0-15,4-2 0 16,23-2 0-16,9-14 0 16,6-12 0-16,7-14 0 15,5 0 0-15,-1-24 0 16,-6-10 0-16,-7-6 0 0,-9-2 0 15,-11-6 0-15,-9 3 0 16,-11 1 0-16,0 2 0 16,-2 4 0-16,-11 14 0 15,-3 10 0-15,3 10 0 16,1 4 0-16,1 14 0 16,5 12 0-16,6 2 0 15,0 2 0-15,2-2 0 16,18-6 0-16,6 1 0 15,6-9 0-15,1-6 0 16,3 0 0-16,0-2 0 16,-5-2 0-16,-8 0 0 0,-10 6 0 15,-11-2 0-15,-2 6 0 16,-15 4 0-16,-14 4 0 16,-3-4 0-16,6-4 0 15,7-2 0-15,11-12 0 16,8 0 0-16,0-4-44 15,4-22-22-15,16-14-15 16,0-6 11-16,-2-12 29 16,-3-9 22-16,-3-5 19 15,-6 2 0-15,-6 6 12 16,0 8 42-16,0 14 10 16,-2 16 25-16,-2 12 13 15,4 14-102-15,0 1 0 0,0 34 0 16,11 9 0-16,9 14 0 15,5 6 0-15,3-2 0 16,-1-4 0-16,-3-10 0 16,-1-16 0-16,-6-5 0 15,-5-17 0-15,-1-10 0 16,-5 0 0-16,0-14 0 16,-2-13 0-16,0-5 0 15,0-4 0-15,3 0 0 16,-1 6 0-16,6 8 0 15,-1 12 0-15,3 10 0 16,-1 0 0-16,0 14 0 16,3 12 0-16,-3 6 0 0,5-2 0 15,-3-2 0 1,1-10 0-16,2-9 0 0,0-9 0 16,0 0-11-16,-3-9 11 15,1-19 0-15,-3-2 0 16,3-6 11-16,-5 0-11 15,0 0 0-15,-2 6 0 16,-2 8 0-16,-3 12 0 16,-2 10 0-16,0 0 0 15,1 14 0-15,-1 12 0 16,5 6 0-16,4-2 0 16,2-6 0-16,1-8 0 15,1-6 0-15,-1-6 0 0,-3-4 0 16,-5-4 0-1,-6-10 0-15,0-8 0 0,0-4 0 16,-15 4 0 0,-5-2 0-16,-5 2 0 0,1 8 0 15,4 2 0-15,9 8 0 16,8 0 0-16,3 4 0 16,9-2 0-16,25-6 0 15,6-6 0-15,5-8 0 16,1-8-96-16,-4-2-114 15,-8-9 7-15,-10 1 89 16,-12-4 81-16,-12 0 33 16,0 2 8-16,-10 2 74 15,-7 6 26-15,-1 10 50 0,3 16-8 16,3 8 0-16,5 14-150 16,3 26 0-16,4 18 0 15,0 8 0-15,0 0 0 16,23-2 0-16,8-7 0 15,6-15 0-15,13-16 0 16,7-18 0-16,5-8 0 16,4-12 0-16,-4-24 0 15,-5-8-20-15,-7-2-2 16,-13-7 13-16,-12 3 9 16,-11 2 10-16,-12 4 31 15,-2 12-41-15,-2 18 0 16,-16 14 0-16,-7 0 0 0,0 36 0 15,-1 12 0 1,2 6 0-16,8-4 0 0,7-1 0 16,9-17 0-16,0-14 0 15,15-14 0-15,12-4 0 16,2-28 0-16,-2-12 0 16,-5-13 0-16,-9-5 0 15,-8-8 0-15,-5-6 0 16,0-4 0-16,-11-1 0 15,-4 5 0-15,-4 10 0 16,7 22 0-16,0 26 0 16,7 14 0-16,5 36 0 15,0 22 0-15,5 18 0 16,19 5 0-16,12 3 0 16,9-8 0-16,6-14 0 0,5-12 0 15,2-22 0-15,-5-16 0 16,-9-16 0-16,-15-18-592 15,-20-2-919-15</inkml:trace>
  <inkml:trace contextRef="#ctx0" brushRef="#br0" timeOffset="181165.78">12350 17870 1328 0,'0'0'329'0,"0"0"-153"16,0 0 20-16,0 0-23 15,0 0 9-15,0 0-1 16,0 0-4-16,85-4 59 0,-59-1 14 16,6-4-31-1,5-9 7-15,10-4-50 0,13-14-85 16,14-4-91-16,37-32-73 15,-16 10-562-15,-16 14-1048 0</inkml:trace>
  <inkml:trace contextRef="#ctx0" brushRef="#br0" timeOffset="181632.75">14076 18067 2579 0,'0'0'876'0,"0"0"-428"16,0 0-255-16,0 0-193 16,0 0 0-16,0 0 0 15,129 98 0-15,-81-58 0 16,-2 0 0-16,1-4 0 16,-5-9 0-16,-1-9 0 0,-6-14 0 15,-6-4 0 1,-7-12 0-16,-6-16 0 0,-5-13 0 15,-9 1 0-15,-2-7 0 16,0-4 0-16,0 5 0 16,-4 2 0-16,-3 10 0 15,3 16 0-15,4 12 0 16,0 6 0-16,15 18-267 16,14 6-516-16,2 2-661 0</inkml:trace>
  <inkml:trace contextRef="#ctx0" brushRef="#br0" timeOffset="182633.3">14974 18035 1679 0,'0'0'816'0,"0"0"-249"16,0 0-267-16,0 0-20 16,-71-106-64-16,46 92-118 15,-4 14-22-15,-2 0-12 16,0 30-64-16,2 10 0 15,6 6 0-15,13 2 0 16,10-2 0-16,0-9 0 16,14-12 0-16,15-13 0 15,-1-9 0-15,1-3 0 16,-5-15 0-16,-5-7-3 16,-9-6 2-16,-3-2-10 15,-5 2 10-15,-2 2 1 16,0 8 0-16,0 8 16 0,0 6-16 15,0 4 0-15,5 6 0 16,6 12 0-16,4 8 0 16,10-8 0-16,10-4 0 15,6-14 0-15,6 0-108 16,0-18-120-16,-3-18 0 16,-4-14-7-16,-13-2 56 15,-9-8 91-15,-10-3 88 16,-8-3 2-16,0 4 108 15,-15 4 42-15,-9 4-4 16,-1 14-1-16,0 18 49 16,6 22-13-16,5 8-55 15,7 38-128-15,7 16 0 0,0 10 0 16,25-2 0-16,8-2 0 16,7-15 0-16,5-21 0 15,2-14 0-15,-2-18 0 16,-5-6 0-16,-7-24 0 15,-6-6 0-15,-8-5 0 16,-5-3 0-16,-7 8 0 16,-5 0 0-16,-2 6 0 15,0 16 0-15,0 10 0 16,2 4 0-16,2 16 0 16,6 16 0-16,-2 4 0 15,3 4 0-15,3-4 0 0,1-9 0 16,1-14 0-16,-1-4 0 15,-1-9 0-15,1-9 0 16,-1-17 0-16,-1-2 0 16,1-4 0-16,-1-2 0 15,0 6 0-15,-1 10 0 16,-1 6 0-16,-3 12 0 16,2 0 0-16,1 14 0 15,3 8 0-15,1 8 0 16,5-4 0-16,5-6 0 15,3-4 0-15,3-11 0 16,6-5 0-16,-2-13 0 16,-2-13 0-16,-4-6 0 15,-6-4 0-15,-8-4 0 16,-6-4 0-16,-9 0 0 0,0 4 0 16,0 3 0-16,-9 14 0 15,-6 10 0-15,-3 13 0 16,-3 14 0-16,4 22 0 15,-1 17 0-15,7 1 0 16,9 0 0-16,2-6 0 16,13-12 0-16,18-10 0 15,12-20 0-15,5-6 0 16,6-18 0-16,13-32 0 16,-13 2-481-16,-13 2-862 0</inkml:trace>
  <inkml:trace contextRef="#ctx0" brushRef="#br0" timeOffset="182933.29">16607 17678 1832 0,'0'0'1332'16,"0"0"-649"-16,0 0-434 15,0 0-249-15,-46 116 0 16,30-76 0-16,1 0 0 15,-10 5 0-15,5-9-478 16,0-6-1325-16</inkml:trace>
  <inkml:trace contextRef="#ctx0" brushRef="#br0" timeOffset="183666.55">15872 18348 1315 0,'0'0'752'0,"0"0"-229"16,0 0-151-16,0 0-82 16,0 0-55-16,-11-117-88 0,-9 108-45 15,-6 4-3-15,-9 5-28 16,-2 5-13-16,-3 22-10 15,2 9-3-15,9 9-6 16,9-1-39-16,16-2 0 16,4-8 0-16,10-10 0 15,26-16 0-15,9-8-11 16,7-4-46-16,-2-24 20 16,-3-12 5-16,-9 0 9 15,-9-4 23-15,-8 8 1 16,-9 0 0-16,-5 9 34 15,-3 5 4-15,-4 12 7 16,2 6-8-16,-2 4-38 16,0 13 0-16,4 14 0 15,-2 14 0-15,2 9 0 0,3 4 0 16,-1 2 0-16,3-6 0 16,0-2 0-16,2-12 0 15,-5-7 0-15,4-18 0 16,-3-4 0-16,-1-7 0 15,0 0 0-15,-1-11 0 16,-3-7 0-16,3 7 0 16,-5-4 0-16,2 5 0 15,-2-1 0-15,5-4 0 16,-1-3 0-16,3-4 0 0,4-10 0 16,2-4 0-16,5-8 0 15,0 0-9-15,11-10-309 16,-2 13-509-16,-3 15-655 0</inkml:trace>
  <inkml:trace contextRef="#ctx0" brushRef="#br0" timeOffset="183799.66">16494 18312 2039 0,'0'0'912'16,"0"0"-581"-16,0 0-189 15,0 0-142-15,0 0-784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53:09.202"/>
    </inkml:context>
    <inkml:brush xml:id="br0">
      <inkml:brushProperty name="width" value="0.05292" units="cm"/>
      <inkml:brushProperty name="height" value="0.05292" units="cm"/>
      <inkml:brushProperty name="color" value="#FF0000"/>
    </inkml:brush>
  </inkml:definitions>
  <inkml:trace contextRef="#ctx0" brushRef="#br0">3709 11676 1647 0,'0'0'375'0,"0"0"90"16,0 0 10-16,0 0-224 15,0 0-49-15,0 0-37 16,0-54 27-16,0 50-52 16,0 2-26-16,0 2-44 15,0 0-70-15,0 14 0 16,16 14 0-16,15 7 0 16,9 2 0-16,14 2 0 0,8-5 0 15,7-12 0-15,3-10 0 16,-1-12 0-16,0-2 0 15,-2-24 0-15,-2-8 0 16,-2-5 0-16,-7 1 0 16,-3 7 0-16,-4 6 0 15,-1 13 0-15,-4 12 0 16,1 0 0-16,0 24 0 16,0 11 0-16,1 2 0 15,2-1 0-15,-1-4 0 16,-1-5 0-16,2-13-3 0,-4-8-3 15,1-6 5 1,-5-6 1-16,-2-18 0 0,1-4 2 16,-6-2 6-16,-3 2-8 15,-5 6 0-15,-6 9 0 16,-3 9 0-16,1 4 0 16,2 4 0-16,4 17 0 15,6 3 0-15,5 2 0 16,-1 0 0-16,6-6 0 15,-4-4 0-15,3-6 0 16,1-8 0-16,19-4 0 16,-9-16-332-16,-6-6-1079 0</inkml:trace>
  <inkml:trace contextRef="#ctx0" brushRef="#br0" timeOffset="966.55">6497 11568 1689 0,'0'0'238'0,"0"0"-147"15,0 0 96-15,0 0-69 16,0 0-75-16,0 0-18 16,0 0 20-16,-127 16 53 15,111-14 74-15,3 2 18 16,2-4 28-16,3 2-48 15,4-2-21-15,2 0-20 16,2 0-24-16,0 0-19 16,0 0-40-16,0 0-29 15,9 0-13-15,20 0 4 16,16 0-8-16,15 0 15 16,15 0-14-16,8 0 2 15,-8 0-3-15,-10 0-34 0,-22 0-10 16,-24 0-1-1,-19 0 45-15,-17 4 14 0,-37 6 26 16,-17 0 10-16,-12 2 11 16,-1-2 17-16,8 0 51 15,14-4-129-15,17-2 0 16,21-2 0-16,14-2 0 16,10 0 0-16,17 0 0 15,29 0 0-15,53 0-45 16,-8 7-324-16,-7 0-692 0</inkml:trace>
  <inkml:trace contextRef="#ctx0" brushRef="#br0" timeOffset="1599.83">8720 11650 1640 0,'0'0'888'0,"0"0"-566"16,0 0 43-16,0 0-33 0,0 0-89 15,0 0-153-15,0 0-61 16,-6-2-4-16,47 2-17 15,18 0-8-15,9 2-3 16,9 1-26-16,-4-3-16 16,-11 0-40-16,-17 0-7 15,-23 0 59-15,-22 0 33 16,-22 0 23-16,-36 5 16 16,-25 5-2-16,-12 4 58 15,-5 2-32-15,4 3-8 16,11-3 38-16,18-2-57 15,20-4-36-15,18-5 0 16,23 0 0-16,6-5 0 16,29 0 0-16,24 0 0 15,21 0 0-15,13-5 0 0,4-6 0 16,-6-1 0-16,-14-1-51 16,-17 4-11-16,-27 0-8 15,-25 4 49-15,-12 0 21 16,-38 3 6-16,-21 2 9 15,-12 0 7-15,-4 0 25 16,8 4 19-16,15 4-18 16,16 1-48-16,27-5 0 15,19-3 0-15,9 2 0 16,37-3 0-16,18 0 0 16,13 0 0-16,3 0 0 15,-2-7 0-15,-9-17-59 16,-20 2-441-16,-26 0-838 0</inkml:trace>
  <inkml:trace contextRef="#ctx0" brushRef="#br0" timeOffset="5566.31">15959 11582 791 0,'0'0'1116'16,"0"0"-597"-16,0 0-63 15,0 0-109-15,0 0-11 16,0 0-113-16,-42-20-79 16,42 20-24-16,0 8-76 0,2 16-44 15,11 8 0 1,3 4 0-16,5 2 0 0,2 1 0 15,6-7 0-15,9-6 0 16,7-12 0-16,9-13 0 16,6-1 0-16,11-18 0 15,2-15 0-15,8-11 0 16,-4-2 0-16,-1-3 0 16,-5 5 0-16,-8 10 0 15,-9 12 0-15,-10 14 0 16,-6 8 0-16,-2 4 0 15,-3 22 0-15,3 4 0 16,3 2 0-16,4-2 0 0,4-2 0 16,4-7 0-1,3-12 0-15,-1-7 0 0,3-2 0 16,0-7 0-16,-3-15 0 16,-4-3 0-16,-2 1 0 15,-7 4 0-15,-3 6 0 16,-5 8 0-16,-3 6 0 15,-3 0 0-15,1 14 0 16,0 8 0-16,2 0 0 16,5-2 0-16,3-5 0 15,3-6 0-15,3-7 0 16,1-2 0-16,3 0 0 16,0-10 0-16,2-6 0 15,-3-2 0-15,-1 2 0 16,-5 2 0-16,-4 8 0 0,-5 6 0 15,-9 0 0-15,-1 6 0 16,-6 12 0-16,3 2 0 16,3-2 0-16,2-4 0 15,6-3 0-15,7-10 0 16,7-1 0-16,-1 0 0 16,-2-19 0-16,0-20 0 15,-11 3-137-15,-11 2-991 0</inkml:trace>
  <inkml:trace contextRef="#ctx0" brushRef="#br0" timeOffset="6499.85">25083 6519 2242 0,'0'0'796'0,"0"0"-428"0,0 0-42 16,0 0-98-16,0 0-92 16,0 0-136-16,0 0 0 15,-49-78 0-15,35 108 0 16,-3 14 0-16,-1 10 0 16,5 6 0-16,6-2 0 15,7-7 0-15,7-10 0 16,24-13 0-16,9-11 0 15,9-17 0-15,2 0 0 16,-2-21 0-16,-5-12 0 16,-12-8 0-16,-12-4 0 15,-16-2 0-15,-4-1 0 16,-6 2 0-16,-19 6 0 16,-4 5 0-16,0 14 0 0,-2 6 0 15,2 14 0-15,3 1 0 16,3 8 0-16,9 30 0 15,8-4-653-15,6-2-1453 0</inkml:trace>
  <inkml:trace contextRef="#ctx0" brushRef="#br0" timeOffset="7466.02">25306 6577 1770 0,'0'0'609'16,"0"0"-131"-16,0 0-21 15,0 0-186-15,0 0-91 16,0 0-27-16,0 0 25 16,-18-6-178-1,18 6 0-15,16 0 0 0,17 0 0 16,20 0 0-16,39-2 0 16,44-12 0-16,55-8 0 15,30-4 0-15,15-4 0 16,-2-6 0-16,-11-2 0 15,4-9 0-15,-2-5 0 0,-7-4 0 16,-6-2 0-16,-11 4 0 16,-16 6 0-16,-11 3 0 15,-16 9 0-15,-16 4 0 16,-30 9 0-16,-25 5 0 16,-23 3 0-16,-8-1 0 15,4-2 0-15,7-4 0 16,4-4 0-16,-11 4 0 15,-8 2 0-15,-14 4 0 16,-12 6 0-16,-8 2 0 16,-9 2 0-16,-7 4 0 15,-2 0 0-15,0 2 0 16,0 0-90-16,0 0 42 16,0-2 34-16,0 2 14 15,0 0 58-15,-9-2 36 16,-2 2-94-16,-2 0 0 0,-3 0 0 15,1 0 0-15,-5 14 0 16,-1 8 0-16,4 6 0 16,-1 6 0-16,7 2 0 15,4 2 0-15,7-2 0 16,0-2 0-16,9-7 0 16,14-5 0-16,6-8 0 15,4-9 0-15,5-5 0 16,-1 0 0-16,1 0 0 15,-5-15 0-15,-4-6 0 16,-4-5 0-16,-5-3 0 16,-7-8 0-16,-6-1 0 0,-7-2 0 15,0 2 0-15,-11 4 0 16,-22 6 0-16,-11 8 0 16,-14 10 0-16,-17 10 0 15,-43 28 0-15,18 14 0 16,9 4-1288-16</inkml:trace>
  <inkml:trace contextRef="#ctx0" brushRef="#br0" timeOffset="8200.18">24896 7279 1743 0,'0'0'702'0,"0"0"-147"16,0 0-103-16,0 0-143 15,0 0-73-15,0 0-137 16,0 0-99-16,-9-66 0 16,18 78 0-16,7 21 0 15,8 12 0-15,5 9 0 16,5 8 0-16,1 2 0 16,1-5 0-16,-3-9 0 15,-6-10 0-15,-5-12 0 16,-4-10 0-16,-4-12 0 15,-6-6 0-15,3-8 0 16,1-24 0-16,5-16 0 16,1-13 0-16,5-9 0 15,-2-4 0-15,2 4 0 16,-3 12 0-16,-5 13 0 16,12 22 0-16,-4 14 0 0,-1 9-1152 0</inkml:trace>
  <inkml:trace contextRef="#ctx0" brushRef="#br0" timeOffset="9001.75">29428 6603 2136 0,'0'0'991'15,"0"0"-435"-15,0 0-143 16,0 0-413-16,0 0 0 16,0 0 0-16,0 0 0 15,-22 40 0-15,33 2 0 16,2 7 0-16,3-1 0 16,2-5 0-16,1-6 0 15,-1-7 0-15,-2-12 0 16,0-8 0-16,-3-8 0 15,-2-2 0-15,2-6 0 0,3-16 0 16,2-10 0 0,0-6 0-16,4-4 0 0,-2 2 0 15,-2 3 0-15,-3 11 0 16,-3 12 0-16,1 14 0 16,-2 0 0-16,5 20 0 15,4 10 0-15,-3 7 0 16,4 0 0-16,-4-4 0 15,-1-9 0-15,-5-6 0 16,-5-10 0-16,0-8 0 16,-4 0 0-16,2-12 0 15,0-16 0-15,1-8 0 0,1-7 0 16,0-5 0-16,-2-6 0 16,2 0 0-16,-4-2 0 15,1 6 0-15,-3 9 0 16,0 16 0-16,0 9 0 15,0 11 0-15,0 5 0 16,0 0 0-16,6 13 0 16,6 2-739-16,3 2-1028 0</inkml:trace>
  <inkml:trace contextRef="#ctx0" brushRef="#br0" timeOffset="9133.37">30410 6583 2386 0,'0'0'860'0,"0"0"-718"16,0 0-142-16,0 0-867 15</inkml:trace>
  <inkml:trace contextRef="#ctx0" brushRef="#br0" timeOffset="10166.37">6397 13704 2643 0,'0'0'592'16,"0"0"-397"-16,0 0 138 16,0 0 0-16,0 0-333 15,0 0 0-15,0 0 0 16,104-4 0-16,39 13 0 16,63-2 0-16,37-5 0 15,5-2 0-15,-14 0 0 16,-40-4 0-16,-27-2 0 15,-42 2 0-15,-43 0 0 0,-35 2 0 16,-25 2 0-16,-9 0 0 16,-13 0-42-16,-6 0-119 15,-77 7-172-15,1 6-478 16,-5-4-333-16</inkml:trace>
  <inkml:trace contextRef="#ctx0" brushRef="#br0" timeOffset="10499.92">6684 13954 2336 0,'0'0'631'0,"0"0"-429"16,0 0 254-16,0 0-206 16,0 0-125-16,0 0-95 15,0 0-15-15,62-8 36 16,36 1-51-16,51-6 0 15,52-1 0-15,24 6 0 16,4 0 0-16,-21 8 0 16,-39 0 0-16,-37 0 0 15,-45 0 0-15,-41 0 0 16,-21 2 0-16,-12 4 0 16,-6-6 0-16,-7 4 0 15,0-2 0-15,-14-2 0 16,-5 0 0-16,0 0 0 0,11 0 0 15,8 0 0 1,27-24 0-16,17-4-3 0,7 0-1056 16</inkml:trace>
  <inkml:trace contextRef="#ctx0" brushRef="#br0" timeOffset="11399.83">13564 13758 1702 0,'0'0'633'0,"0"0"-302"15,0 0 214-15,0 0-175 0,0 0-100 16,0 0-105 0,0 0-85-16,-40 4-80 0,71-4 0 15,21 0 0-15,18 0 0 16,30-4 0-16,4 0 0 16,4 0 0-16,0 0 0 15,-21 2 0-15,-5 2 0 16,-18 0 0-16,-23 0 0 15,-20 0 0-15,-21 0 0 16,0 0 0-16,-23 0-129 16,-43 6-374-16,6 2-252 15,1 0-377-15</inkml:trace>
  <inkml:trace contextRef="#ctx0" brushRef="#br0" timeOffset="11633.45">13557 13906 2311 0,'0'0'698'0,"0"0"-351"16,0 0 108-16,0 0-263 16,0 0-99-16,0 0-93 15,0 0 0-15,158 10 0 16,-77-10 0-16,6 0 0 16,0 0 0-16,-3 0 0 15,-12 0 0-15,-14 0 0 16,-21 0 0-16,-15 0 0 15,-14 0 0-15,-8 0 0 16,-3-8-123-16,-11 0-336 0,-1-2-405 16</inkml:trace>
  <inkml:trace contextRef="#ctx0" brushRef="#br0" timeOffset="14866.21">25330 6014 1490 0,'0'0'310'0,"0"0"-110"15,0 0 70-15,0 0-101 16,0 0-78-16,0 0-32 16,0 0 14-16,3-79 20 0,-23 69-58 15,-9-2-21 1,-7 0-14-16,-11 0-67 0,-6 4-37 15,-5 2-52-15,-4 4 22 16,-1 2 31-16,3 0 33 16,0 16 29-16,2 8-2 15,0 8-24-15,2 7-12 16,0 6 39-16,1 8-2 16,1 3-37-16,1 6-1 15,1 6 52-15,4 0 28 16,3 6 6-16,5 1 48 15,4 1 6-15,7 0-17 16,7 0 7-16,7-1 23 16,8-5 11-16,7 0 14 15,4-6-33-15,26-4-13 0,9-3 14 16,13-6-3-16,3-2 5 16,9-7-9-16,4-2-21 15,1-4-13-15,2-4-18 16,-2-4 5-16,-2-4-12 15,2-8 1-15,-2-4 4 16,-1-8-5-16,1-4 1 16,1 0 8-16,-2-14-7 15,-1-8-1-15,-3-6 11 16,-4-6-5-16,-5-2 23 16,-3-6 10-16,-3-4 13 15,-7-7-21-15,-3-6-17 16,-1-8-3-16,-9-5 3 0,-5-6 36 15,-7-7 27 1,-5-5 1-16,-10-16 2 0,0-18 13 16,-2 9-23-16,-14 13-29 15,-3 14-7-15,0 20 15 16,-10-7 29-16,-7-1 2 16,-9 10 12-16,-11 12 14 15,-8 12-23-15,-11 10-38 16,-10 8-31-16,0 10-15 15,7 4-84-15,-7 6-171 16,23 4-430-16,18 0-592 0</inkml:trace>
  <inkml:trace contextRef="#ctx0" brushRef="#br0" timeOffset="15033.84">25945 6090 3380 0,'0'0'595'16,"0"0"-532"-16,0 0-63 15,0 0-504-15</inkml:trace>
  <inkml:trace contextRef="#ctx0" brushRef="#br0" timeOffset="75633.66">13405 17995 1392 0,'0'0'550'16,"0"0"-278"-16,0 0 73 15,0 0 109-15,0 0-191 16,17-112-4-16,-17 95-68 16,0-1-14-16,0 8-41 15,0 6-79-15,0 0-57 16,0 4 0-16,0 4 0 16,10 23 0-16,15 9 0 15,11 12 0-15,13-2 0 16,9-2 0-16,4-12 0 15,3-14 0-15,2-14 0 0,-1-4 0 16,-1-22 0-16,1-14 0 16,-3-8 0-16,-1-10 0 15,-6 4 0-15,-7 1 0 16,-4 13 0-16,-12 18 0 16,-4 14 0-16,-4 4 0 15,-1 26 0-15,1 14 0 16,6 10 0-16,7-1 0 15,4-5 0-15,7-8 0 16,3-12 0-16,1-8 0 16,3-16 0-16,2 0 0 15,4-12 0-15,2-16 0 16,3-12 0-16,5-4 0 16,1-1 0-16,-4 1 0 0,-2 12 0 15,-9 14 0-15,-11 14 0 16,-9 4 0-16,-5 8 0 15,-2 17 0-15,5-4 0 16,7 1 0-16,7-5 0 16,8-12 0-16,5-5 0 15,1-4 0-15,-1-18 0 16,-1-6 0-16,-4-2 0 16,-4 6 0-16,-3 2 0 15,-7 14 0-15,-6 8 0 16,-5 0 0-16,-1 14 0 15,-6 8 0-15,3 0 0 16,3 0 0-16,5-4 0 0,46-18 0 16,-7 0-90-16,-5-22-1006 15</inkml:trace>
  <inkml:trace contextRef="#ctx0" brushRef="#br0" timeOffset="75766.38">17198 17656 3007 0,'0'0'711'16,"0"0"-561"-16,0 0-150 16,0 0-254-16,0 0-1931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54:32.970"/>
    </inkml:context>
    <inkml:brush xml:id="br0">
      <inkml:brushProperty name="width" value="0.05292" units="cm"/>
      <inkml:brushProperty name="height" value="0.05292" units="cm"/>
      <inkml:brushProperty name="color" value="#FF0000"/>
    </inkml:brush>
  </inkml:definitions>
  <inkml:trace contextRef="#ctx0" brushRef="#br0">8036 13561 362 0,'0'0'791'0,"0"0"-574"16,0 0-17-16,0 0 12 15,0 0-7-15,0 0-59 16,0-28-4-16,-2 26-17 16,-2-2-47-16,-1 0-17 15,-4-4-33-15,-2 0-1 0,-5 0-20 16,-1 0-6-16,-6 0 9 15,-6 0-9-15,-4 2 0 16,-5 2 15-16,-5 0-16 16,-1 4 7-16,0 0-7 15,-1 0 0-15,5 2 8 16,0 12-8-16,-1 6 7 16,6 6-2-16,2 2-5 15,-1 4-1-15,3 4-8 16,4 4 1-16,0 3 7 15,3 1-11-15,6 0-18 16,2 2-3-16,5 2 1 16,5 0 14-16,2 2-4 15,1-2 8-15,0 2 13 0,1-1 2 16,2-1-1-16,0 2 2 16,0-2-2-16,10-2 0 15,7-2 0-15,6 0-3 16,1-3 3-16,5-1 0 15,0-2 9-15,3-2 4 16,1 0-12-16,0-2 12 16,5-4-12-16,0 0 11 15,-1-4 5-15,2 2-16 16,1-6 5-16,-1-3 9 16,2-1-9-16,1-6 7 15,2-2-12-15,-1-2-1 16,4-6 10-16,-2-2-9 0,-1 0-1 15,1 0 6-15,-5-2 0 16,2-6-7-16,-4-6 1 16,2 0 0-16,-2-4-1 15,-1 1 2-15,0-6-1 16,-2-2 0-16,1 1 1 16,-5 2-2-16,0-6 1 15,-2 2 0-15,-2 0 1 16,0-2-1-16,-3 0 0 15,-2-2 16-15,1 0-10 16,-6-5 15-16,1 8-11 16,-5-8-4-16,1 6 18 15,-1-4 6-15,-3 3-3 0,-4-4 25 16,-1 2-7-16,-3-2 13 16,-2-2-3-16,0-2-10 15,0 0 21-15,-7-4-36 16,-7 2-12-16,-1-3 9 15,-3 3-15-15,-1 0 13 16,-6 2-1-16,-4 0 0 16,-2 2 21-16,-3 4-22 15,-3-3 17-15,-6 6 12 16,-4 0-8-16,-6 5 14 16,-3 2-25-16,-4 4 0 15,-7 4 6-15,-2 0-23 16,-3 4-15-16,-3 0 0 0,-1 6 0 15,-2 2-2 1,-40 2-122-16,18 0-420 0,4 0-1151 0</inkml:trace>
  <inkml:trace contextRef="#ctx0" brushRef="#br0" timeOffset="52265.12">21660 7355 1595 0,'0'0'1338'0,"0"0"-1056"15,0 0-110-15,0 0-33 16,0 0-79-16,0 0-12 16,65 68-24-16,-24-44 6 15,5-6 3-15,8-8-4 16,6-8 28-16,7-2 4 16,7-10-13-16,5-18-10 15,4-8-22-15,2-4-5 16,-5 0-10-16,-6 4 0 15,-10 7 15-15,-9 11-2 16,-3 13 1-16,-7 5 12 16,-1 8-12-16,5 16 1 0,4 4-6 15,5 2-10-15,2-2 0 16,1-4 0-16,-3-8 0 16,0-8 0-16,-5-8 0 15,0-2 0-15,1-20 0 16,0-6 0-16,-4-4 0 15,-2-2 0-15,-4 4 0 16,-8 6 0-16,-10 10 0 16,-1 12 0-16,-5 2 0 15,1 14 0-15,0 16 0 16,4 6 0-16,8 2 0 0,5-2 0 16,5-6 0-1,3-8 0-15,1-10 0 0,2-10-13 16,0-2 12-1,1-12-10-15,-4-14 11 0,-1-2 0 16,-1-2 0-16,0 2 0 16,-3 6 0-16,-3 6 0 15,-3 10 11-15,1 6 3 16,-1 0-14-16,2 6 0 16,2 10 0-16,6 2 0 15,0-4 0-15,-1 0 0 16,-3-6 0-16,-6-4 0 15,-6-4 0-15,-7 0 0 16,-4 0 0-16,-5-4 0 16,-1-10 0-16,-8-12-30 0,0 4-541 15,-4-2-1538-15</inkml:trace>
  <inkml:trace contextRef="#ctx0" brushRef="#br0" timeOffset="53798.82">26433 7267 1967 0,'0'0'642'0,"0"0"-354"16,0 0 190-16,0 0-195 16,0 0-121-16,0 0-81 15,0 0-9-15,60-18-18 16,-37 42-13-16,4 4-28 16,4 0-1-16,9-2-12 15,9-6 0-15,9-8 3 16,7-8-3-16,8-4 0 15,3-10 0-15,-1-16 0 16,-6-6 0-16,-4-2 0 16,-7-4 0-16,-11 4 0 15,-9 6 0-15,-7 6 0 16,-6 12 0-16,-1 10 0 0,0 0 0 16,3 11 0-16,6 16 0 15,4 3 0-15,0 0 0 16,1-2 0-16,-3-6 0 15,1-6 0-15,-1-6 0 16,2-8 0-16,-2-2 0 16,1 0 0-16,-1-18 0 15,3-6 0-15,-2 0 0 16,-2 0 0-16,-3 6 0 16,-7 6 0-16,-2 12 0 15,-3 0 0-15,-4 12 0 16,1 10 0-16,3 4 0 15,4 0 0-15,4-6 0 16,4-6 0-16,2-8 0 16,5-6 0-16,-1 0 0 0,4-16 0 15,-1-8 0-15,-2-4 0 16,-3 0 0-16,-4 3 0 16,-6 7 0-16,-5 7 0 15,-1 7 0-15,-2 4 0 16,3 0 0-16,7 8 0 15,2 6 0-15,7 0 0 16,1 0 0-16,1-6 0 16,-3-2 0-16,-1-4 0 15,-7-2 0-15,-5 0 0 16,-1 0 0-16,-4-8 0 16,3-4 0-16,-2-8 0 0,-2 4-165 15,-8 2-1135-15</inkml:trace>
  <inkml:trace contextRef="#ctx0" brushRef="#br0" timeOffset="54497.95">29470 7215 2051 0,'0'0'815'16,"0"0"-560"-16,0 0 221 15,0 0-202-15,0 0-121 16,123 3-81-16,-1-3-72 16,55 0 0-16,27-9 0 15,8-1 0-15,-16 1 0 0,-31 4 0 16,-36 1 0-16,-35 1 0 16,-32 3 0-16,-22-1 0 15,-4 1 0-15,-8 0 0 16,-5-2 0-16,-17 2 0 15,-4 0 0-15,-2 0 0 16,0 0 0-16,-37 0-18 16,-1 6-539-16,-6 3-599 0</inkml:trace>
  <inkml:trace contextRef="#ctx0" brushRef="#br0" timeOffset="54798.63">29539 7401 2864 0,'0'0'520'0,"0"0"-183"16,0 0 38-16,0 0-375 16,199-4 0-16,-45-6 0 15,19-4 0-15,-5 2 0 16,-33 2 0-16,-46 2 0 15,-22 0 0-15,-16 2 0 16,0-2 0-16,-6 2 0 16,-5 0 0-16,-17 4 0 0,-13 0 0 15,-8 2 0 1,-2 0 0-16,0 0 0 0,0 0 0 16,0 0-572-16,0 0-1074 15</inkml:trace>
  <inkml:trace contextRef="#ctx0" brushRef="#br0" timeOffset="54934.01">30996 7441 690 0,'0'0'2405'0,"0"0"-1924"16,0 0-205-16,0 0-117 16,0 0-159-16,0 0-207 15,0 0-803-15</inkml:trace>
  <inkml:trace contextRef="#ctx0" brushRef="#br0" timeOffset="58265.27">24181 11245 2611 0,'0'0'560'0,"0"0"-228"16,0 0 7-16,0 0-154 15,0 0-116-15,0 0-69 16,0 0 0-16,16 62 0 16,5-32 0-16,10 1 0 15,10-9 0-15,10-11 0 16,11-8 0-16,17-3 0 15,25-26 0-15,-3-10 0 16,5-10 0-16,4-7 0 16,-16 7 0-16,8-4 0 15,-9 8 0-15,-12 14 0 16,-12 12 0-16,-11 14 0 16,-12 2 0-16,1 18 0 0,-3 12 0 15,6 6 0-15,8 0 0 16,6 0 0-16,10-6 0 15,8-12 0-15,5-12 0 16,5-6 0-16,-3-8 0 16,-5-22 0-16,-8-6 0 15,-9-4 0-15,-11-2 0 16,-10 4 0-16,-10 7 0 16,-10 13 0-16,-7 11 0 15,-2 7 0-15,3 2 0 16,9 21 0-16,7 8 0 15,11 3 0-15,6-4 0 16,12-8 0-16,2-8 0 16,0-12 0-16,-7-2 0 0,-25-24 0 15,-16-8-32-15,-19-2-1735 16</inkml:trace>
  <inkml:trace contextRef="#ctx0" brushRef="#br0" timeOffset="136964.57">4668 15897 1315 0,'0'0'525'0,"0"0"-327"15,0 0 78-15,0 0-79 16,0 0-78-16,0 0-59 15,-23 3 54-15,19-2 42 16,2-1 22-16,0 4-9 16,2-4 8-16,0 0-23 15,0 0-47-15,0 0-41 16,0 0-9-16,0 0-23 16,0 0-7-16,17-8-6 15,8-2-15-15,6-2 2 16,4-2-8-16,7 0 0 15,1 2 2-15,-1 2-2 16,-1 0 1-16,-3-2-1 0,-5 6-4 16,-4-2 3-16,-10 4-22 15,-5 2-20-15,-5 2 19 16,-5 0-9-16,-4 0 9 16,0 0-20-16,0 0-53 15,0 0-22-15,0 0 22 16,0 0-60-16,-13 0-123 15,-20 6-331-15,4 4 24 16,0 2-372-16</inkml:trace>
  <inkml:trace contextRef="#ctx0" brushRef="#br0" timeOffset="137265.48">4694 15891 1247 0,'0'0'526'0,"0"0"-216"15,0 0 50 1,0 0-60-16,0 0-67 0,0 0-80 15,0 0-15-15,-22 4-14 16,22-4-42-16,0 0 5 16,17 0-16-16,12-4-22 15,7-8-5-15,11 2-22 16,2-8-22-16,0 2 0 16,-2 2-66-16,-7 0 6 15,-9 4 21-15,-8 2 19 16,-8 0 20-16,-7 4 1 15,-2 2 5-15,-2-2 4 0,-2 0-10 16,0 0 1-16,-2 2-1 16,3 0-6-16,-1 2-129 15,0 0-233-15,-2 0-540 0</inkml:trace>
  <inkml:trace contextRef="#ctx0" brushRef="#br0" timeOffset="138031">4367 16236 1542 0,'0'0'764'0,"0"0"-528"15,0 0 90 1,0 0-69-16,0 0-150 0,0 0-74 16,0 0-11-16,-10 44 60 15,10-12-4-15,0 8-10 16,5 5-10-16,4-5-8 15,2 0-11-15,-2-4-27 16,0-10-5-16,-2-8 1 16,-3-10-8-16,-2-2 0 15,-2-6 9-15,2 0 6 16,-2-10 51-16,0-22 15 16,0-12-60-16,-8-10-7 0,-3-2-14 15,-1 1-2 1,1 11 1-16,7 12 1 0,0 14 1 15,4 2 7-15,0 10 13 16,0-2-2-16,4 2-19 16,11-2-1-16,5 0 1 15,3 2-1-15,4 2 1 16,-3 0 0-16,0 4-11 16,-3 0-20-16,-4 0-16 15,-3 4 14-15,-6 10-9 16,-5 8-19-16,-3 4 61 15,0 0 4-15,-5 6 7 16,-13 0 17-16,1-5-14 16,-4-1-8-16,2-4-5 15,3-8-1-15,3-8-38 0,11-6-168 16,2-18-450-16,0-6-583 16</inkml:trace>
  <inkml:trace contextRef="#ctx0" brushRef="#br0" timeOffset="138698.45">4728 16254 1510 0,'0'0'334'0,"0"0"-54"16,0 0 6-16,0 0-58 15,0 0-72-15,0 0 54 16,0 0 38-16,-10-36-68 15,10 28-42-15,0 2-20 16,0 2-44-16,0-4-43 16,12 2-22-16,1-2 5 0,5 2-14 15,0 6 1-15,2 0-1 16,-3 0-11-16,1 0 5 16,1 14-21-16,-6 4 3 15,0 4 11-15,-4 2 5 16,-2 2 7-16,-3-4 1 15,-4-4-1-15,0 0 0 16,0-5 0-16,0-4 1 16,0-4 0-16,0-5 7 15,0 0 13-15,0-14 20 16,2-17-19-16,0-5-19 16,5 0-2-16,2-4 1 15,2 8 7-15,0 6-7 16,1 12-1-16,-2 2 2 15,-1 8 13-15,3 4-8 0,-1 0 1 16,5 0-7-16,1 8 13 16,3 6-14-16,1 4 6 15,0 0-5-15,-2 2 0 16,-6 0 0-16,-2 0 8 16,-4 0-9-16,-3-2 6 15,-4-2-6-15,0-2-113 16,-2-5-227-16,-9-9-713 0</inkml:trace>
  <inkml:trace contextRef="#ctx0" brushRef="#br0" timeOffset="140764.95">11639 15753 932 0,'0'0'370'0,"0"0"-104"16,0 0-84-16,0 0 0 0,0 0-32 16,0 0-21-16,0 0-4 15,-11-10-2-15,8 10-19 16,-1 0-14-16,-1 0-10 15,3 0-13-15,-4 0-32 16,2 0-17-16,-6 0-10 16,1 0-8-16,1 2 0 15,-1 2-1-15,2 0 1 16,2 0 0-16,3-2 0 16,0-2 2-16,2 0 4 0,0 0-5 15,0 0-1-15,0 0 10 16,0 0 24-16,0 0 58 15,0 0-3-15,0-2-24 16,2-12-43-16,10 2-21 16,1-2 0-16,5 0 17 15,-1 2-4-15,6-2-1 16,-4 2-12-16,-1 2 5 16,-1-2-6-16,-4 6 0 15,-5 2-1-15,-6 4 0 16,-2 0-2-16,0 0 3 15,0 0 0-15,-8 4 2 16,-10 10 3-16,-6 4-5 16,-3 4-1-16,0 0 0 0,2 0 1 15,8-4 0-15,1 0 1 16,9-10-1-16,3-2 0 16,2-2 6-16,2-4 0 15,0 0 35-15,0 0 44 16,11-14-9-16,9-8-49 15,2 0-21-15,5 0-4 16,-1-4-2-16,-1 6-2 16,-7 4-40-16,-5 6 3 15,-4 6 27-15,-7 0 5 16,-2 4 7-16,0 0-1 16,0 0-11-16,-6 0 6 15,-15 0-3-15,0 4-2 16,-2 1 11-16,3 2 0 0,5-1 0 15,6-6 5-15,6 0-5 16,3 0-42-16,25-10-204 16,10-6-411-16,4-2-798 0</inkml:trace>
  <inkml:trace contextRef="#ctx0" brushRef="#br0" timeOffset="141499.31">12029 15552 1302 0,'0'0'780'0,"0"0"-315"15,0 0-191-15,0 0 3 16,0 0-117-16,0 0-70 16,0 0-3-16,-7-5-20 15,7 5-23-15,9 0-17 16,6 0-2-16,4 10-1 15,-2 8-23-15,-3 4-1 0,-3 0 0 16,-5 6 2-16,-4 2 2 16,-2-2-3-16,0-2-1 15,0-4 7-15,0-4-6 16,-2-10-1-16,0-2 1 16,2-6 0-16,-2 0 29 15,0-2 33-15,2-14-1 16,-2-14-26-16,2-2-24 15,0 0 6-15,0-3-2 16,4 8 4-16,4 3 10 16,4 7-15-16,-3 8 3 15,0 0 7-15,-2 4-23 16,-1 2 10-16,3 2-6 0,0 1-6 16,2 0 7-16,0 0-7 15,3 0 0-15,1 5 0 16,-1 8 0-16,-1-4 0 15,-2 4 0-15,1 2 1 16,-4 6 9-16,-1-3-1 16,-3 4-2-16,-2 0 7 15,-2 0-8-15,0 2 6 16,0-8 1-16,0 0-7 16,0-4 0-16,0-6-6 15,0-4 0-15,0-2 0 16,0 0 0-16,0 0 0 15,0 0 0-15,0 0 0 16,0 0 0-16,2-2-47 16,2-8-73-16,0 0-363 0,-4-2-1057 0</inkml:trace>
  <inkml:trace contextRef="#ctx0" brushRef="#br0" timeOffset="178264.87">28020 9115 1672 0,'0'0'816'0,"0"0"-649"16,0 0 85-16,0 0-20 15,0 0-72-15,0 0-57 16,42 0 5-16,-40-5 35 16,-2-4 10-16,0-2-45 15,-11-4-26-15,-11 0-22 16,-10-3-34-16,-1-3-12 15,-2 3-14-15,-3 3-8 16,-1 0 7-16,2 5-11 16,-3 2 5-16,-2 6-2 15,-3 2-8-15,-4 0 17 16,-2 0-14-16,-3 12 5 16,-2 4 9-16,-2 2 0 15,1 2 0-15,-5 0 0 16,2 5 0-16,-3 1-1 0,5-1 1 15,0 2-1-15,4-3 0 16,5 0 1-16,7-4 0 16,4 0 1-16,5-2-1 15,6 2 1-15,2 2-1 16,1 2-6-16,2 4 6 16,-3 2 0-16,1 4 0 15,-3 3 1-15,2 1-1 16,-2 2 5-16,4 2-5 15,-2 6 0-15,4 0-1 16,4 2-3-16,3-2 4 16,1 1 6-16,4-4 6 15,0 0 4-15,3-5-14 0,1 0 4 16,1 0 6-16,4 0-5 16,-2 0 5-16,2 4-2 15,0-2-10-15,0 2 0 16,0-1 0-16,0-3 0 15,0 0 0-15,0-2 0 16,0 0 0-16,0-2 0 16,4 0 0-16,3 0 0 15,-1-1 0-15,3-2 0 16,0 2 0-16,0 1 0 16,4 0 0-16,1 0 0 15,1-2 0-15,3 2 0 0,3-2 0 16,2 0 0-16,4-2 0 15,0 0 0-15,0-2 0 16,2-3 0-16,2-1 0 16,5-2 0-16,1 0 0 15,4-2 0-15,5-2 0 16,2-2 0-16,2-2 0 16,2-2 0-16,4-4 0 15,2 0 0-15,2-4 0 16,2-2 0-16,-2 0 0 15,3 0 0-15,-3 0 0 16,0-2 0-16,-3-2 0 16,3 0 0-16,-2 0 0 0,3 0 0 15,-1 0 0 1,2-2 0-16,-2-12 0 0,1-2 0 16,-1-2 0-16,-2-4 0 15,-2-2 0-15,-2-4 0 16,-4-2 0-16,0-2 0 15,0-3 0-15,4-2 0 16,0-4 0-16,-1-1 0 16,-2-2 0-16,1-4 0 15,-5 2 0-15,-5 0 0 16,-7 0 0-16,-6 2 0 16,-6-1 0-16,-6-1 0 15,-3 0 0-15,-5-2 0 0,-5-2 0 16,-4-2 0-1,0-6 0-15,0-7 0 0,-4-3 0 16,-9-8 0-16,1-6 0 16,-1-4 0-16,-1 1 0 15,1 3 0-15,-1 10 0 16,-1 6 0-16,-5 10 0 16,-2 6 0-16,-5 8 0 15,-4 3 0-15,-8 7 0 16,-7 4 0-16,-8 8 0 15,-8 8 0-15,-7 8 0 16,0 4 0-16,5 0 0 16,8 2 0-16,13 4 0 15,17-2-239-15,17-4-1023 0</inkml:trace>
  <inkml:trace contextRef="#ctx0" brushRef="#br0" timeOffset="178565.21">29161 9886 2486 0,'0'0'739'0,"0"0"-359"16,0 0 111-16,0 0-491 15,0 0 0-15,0 0 0 16,135-39 0-16,-73 24 0 16,-3 1 0-16,-4 3-210 15,-15 5-430-15,-17 6-528 0</inkml:trace>
  <inkml:trace contextRef="#ctx0" brushRef="#br0" timeOffset="178731.66">29254 10112 2671 0,'0'0'641'0,"0"0"-116"16,0 0-266-16,0 0-259 0,0 0 0 15,0 0 0-15,167-44 0 16,-103 20 0-16,-3 2 0 15,8-2-48-15,-16 6-716 16,-12 8-977-16</inkml:trace>
  <inkml:trace contextRef="#ctx0" brushRef="#br0" timeOffset="179398.16">30081 9944 1570 0,'0'0'1032'16,"0"0"-551"-16,0 0-130 0,58-115-56 16,-39 75-145-1,-5-2-64-15,-7 0 5 0,-7 0-51 16,0 6-40-16,-14 6 0 16,-12 12 0-16,-7 10 0 15,-8 8 0-15,-3 14 0 16,-4 18 0-16,4 12 0 15,9 2 0-15,8 0 0 16,13-2 0-16,14-9 0 16,0-9 0-16,23-12 0 15,16-10 0-15,7-4 0 16,2-11 0-16,-3-12 0 0,-5-4 0 16,-7-1 0-16,-8 6 0 15,-7 2 0-15,-7 8 0 16,-7 6 0-16,-2 6 0 15,-2 0 0-15,0 8 0 16,0 18 0-16,0 10 0 16,0 9 0-16,-2 9 0 15,-4 6 0-15,-3 4 0 16,0 6 0-16,-2 2 0 16,2 1 0-16,0-3 0 15,2-6 0-15,5-10 0 16,0-8 0-16,2-12 0 15,0-9 0-15,0-11 0 0,0-13 0 16,0-1 0 0,8-6 0-16,8-21 0 0,4-16 0 15,7-11 0-15,2-10 0 16,4-6 0-16,4-5 0 16,-6 3 0-16,0 8 0 15,-10 12 0-15,-4 14 0 16,-7 14 0-16,-5 8 0 15,-3 10 0-15,0 2 0 16,-2 2 0-16,3 0 0 16,4-4 0-16,1-2 0 15,21-4-309-15,-2 1-779 16,2 4-776-16</inkml:trace>
  <inkml:trace contextRef="#ctx0" brushRef="#br0" timeOffset="179497.57">30756 9944 2205 0,'0'0'994'15,"0"0"-337"-15,0 0-417 16,0 0-240-16,0 0 0 16,0 0-45-16,0 0-1888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57:36.102"/>
    </inkml:context>
    <inkml:brush xml:id="br0">
      <inkml:brushProperty name="width" value="0.05292" units="cm"/>
      <inkml:brushProperty name="height" value="0.05292" units="cm"/>
      <inkml:brushProperty name="color" value="#FF0000"/>
    </inkml:brush>
  </inkml:definitions>
  <inkml:trace contextRef="#ctx0" brushRef="#br0">8248 7012 2150 0,'0'0'859'0,"0"0"-773"15,0 0-69-15,0 0 64 16,-23 105-17-16,28-69-37 16,17-4-2-16,1-4-24 15,1-8 32-15,2-8 3 16,1-10 45-16,9-2 27 16,7-7-32-16,9-20-25 15,12-8-15-15,5-1-25 16,2 3-1-16,-7 6-10 15,-6 13 0-15,-6 14-1 16,-8 0-13-16,-4 31 3 16,-2 9 11-16,0 6 0 0,0-2 7 15,-3-8-7 1,4-8 0-16,-4-14 0 0,5-14 8 16,4 0 11-16,10-30 17 15,2-14-13-15,4-14-5 16,0-3-11-16,-8 6-6 15,-8 8 14-15,-11 17-3 16,-8 16 18-16,-5 14-3 16,0 0-27-16,7 22 25 15,4 10 5-15,7 5-18 16,4-1 5-16,5-7-17 16,0-4 2-16,-1-10 13 15,2-7-15-15,-2-8 11 16,3 0-11-16,-2-19 0 15,0-10 0-15,-7-3-38 0,-3 0-55 16,-6 0-97-16,4-4-50 16,-12 10-513-16,-2 6-1708 0</inkml:trace>
  <inkml:trace contextRef="#ctx0" brushRef="#br0" timeOffset="99.72">10721 7139 2848 0,'0'0'882'16,"0"0"-668"-16,0 0-214 16,0 0-118-16,0 0-1274 0</inkml:trace>
  <inkml:trace contextRef="#ctx0" brushRef="#br0" timeOffset="3199.46">5621 8835 1783 0,'0'0'337'16,"0"0"-32"-16,0 0 83 16,0 0-92-16,0 0-131 0,0 0-60 15,-9 0 16-15,9 0-19 16,0 0-28-16,4 0-32 15,12 8-9-15,11 2 61 16,13 4-43-16,14 0-24 16,12 0-6-16,12 0-20 15,9-2 5-15,0-2-6 16,-2-2 0-16,-12-2-1 16,-11 0-64-16,-17-4-41 15,-13 0-2-15,-17-2-21 16,-15 0-48-16,-7-6-103 15,-20-6-568-15</inkml:trace>
  <inkml:trace contextRef="#ctx0" brushRef="#br0" timeOffset="3433.6">5790 9007 2414 0,'0'0'488'16,"0"0"-335"-16,0 0 127 15,0 0-51-15,0 0-160 16,0 0-36-16,0 0 24 16,152 0-27-16,-79 0 2 15,14 0-11-15,7-10-9 16,1-2 6-16,-1 0-18 0,-11 2-153 16,-3 6-175-1,-25 4-422-15,-24 0-171 0</inkml:trace>
  <inkml:trace contextRef="#ctx0" brushRef="#br0" timeOffset="4632.87">12300 8925 1669 0,'0'0'707'16,"0"0"-381"-16,0 0 47 16,0 0-103-16,0 0-101 15,0 0-103-15,0 0-37 16,25 26 70-16,2 0-18 15,6 3-41-15,7-3-8 16,9-2-13-16,7-9 1 16,7-8-2-16,8-7-17 15,7-3 6-15,2-21-5 16,2-10-1-16,-3-4 11 16,-8-4-11-16,-13 4 13 0,-14 8-2 15,-13 8-11 1,-15 10 29-16,-5 12-9 0,-4 0-5 15,4 6-5-15,7 22-2 16,8 6 9-16,10 6-9 16,9-2-9-16,8-4-2 15,9-10 2-15,6-12 0 16,3-12 15-16,2 0-15 16,-3-19 0-16,-6-12 0 15,-6-3 0-15,-9 0 0 16,-9 4 0-16,-11 4 0 15,-7 8 0-15,-6 10 0 16,-3 6 0-16,5 2 0 16,6 4 0-16,10 14 0 15,8 6 0-15,7-2 0 0,5 0 0 16,4-4 0-16,2-6 0 16,0-8 0-16,-2-4 0 15,0 0 0-15,-4-2 0 16,-1-12 0-16,-2-2 0 15,-1 2 0-15,-6 0 0 16,-2 4 0-16,-1 10 0 16,-6 0 0-16,0 6 0 15,1 20 0-15,-3 6 0 16,3 2 0-16,2 0 0 16,4-4 0-16,5-5 0 15,6-11 0-15,5-10 0 16,5-4 0-16,-1-4 0 0,-2-18 0 15,1-4 0 1,-5-1 0-16,-8 4 0 0,-1 0 0 16,-5 5 0-16,1 2 0 15,22 4 0-15,-12 4-368 16,-4 0-675-16</inkml:trace>
  <inkml:trace contextRef="#ctx0" brushRef="#br0" timeOffset="5234.3">18760 9108 1515 0,'0'0'581'16,"0"0"-224"-16,0 0 202 16,0 0-191-16,0 0-38 15,0 0-105-15,0 0-64 16,-71 2-161-16,100-2 0 15,21 0 0-15,47 0 0 16,61 0 0-16,69 0 0 16,36 0 0-16,14 0 0 15,-13 4 0-15,-32 0 0 16,-18 0 0-16,-29 2 0 16,-47-2 0-16,-45 0 0 0,-39-2 0 15,-23 0 0-15,-8 0 0 16,-8 0 0-16,-9 0 0 15,-6-2 0-15,-2 2 0 16,-27 0 0-16,-17 4-47 16,-64 7-511-16,10 2-265 15,-2-3-432-15</inkml:trace>
  <inkml:trace contextRef="#ctx0" brushRef="#br0" timeOffset="5535.33">19167 9288 1980 0,'0'0'771'16,"0"0"-454"0,0 0 165-16,0 0-164 0,0 0-90 15,0 0-228-15,0 0 0 16,195-12 0-16,-20 22 0 16,35-2 0-16,8 0 0 15,-11-2 0-15,-28 0 0 16,-37 0 0-16,-37-2 0 15,-40 0 0-15,-21-2 0 16,-6 0 0-16,-9 0 0 16,-7-2 0-16,-12 2 0 15,-10-2 0-15,0 0 0 16,0 0 0-16,0 0 0 16,0 0 0-16,-27 4 0 0,-2-2-173 15,-12 2-1108-15</inkml:trace>
  <inkml:trace contextRef="#ctx0" brushRef="#br0" timeOffset="6999.69">23169 8919 2711 0,'0'0'798'16,"0"0"-531"-16,0 0 53 15,0 0-320-15,0 0 0 16,210 2 0-16,-26-2 0 0,28 0 0 16,2 0 0-16,-27 0 0 15,-33-2 0-15,-36 2 0 16,-29 0 0-16,-30 0 0 16,-20 0 0-16,-1 0 0 15,-7 0 0-15,-4 0 0 16,-14 0 0-16,-8 0 0 15,-5 0 0-15,0 0 0 16,0 0 0-16,0 0 0 16,-43 0 0-16,1 0-478 15,-11 0-2476-15</inkml:trace>
  <inkml:trace contextRef="#ctx0" brushRef="#br0" timeOffset="8633.41">4326 9966 2147 0,'0'0'781'0,"0"0"-516"16,0 0 96-16,0 0-64 16,0 0-130-16,0 0-121 15,0 0-32-15,10 8-4 16,11 18-2-16,10 4-8 15,8 6 0-15,5-2 0 16,5-2 0-16,7-10 0 16,7-9 0-16,1-13 0 15,7 0 0-15,0-23 0 16,1-13 0-16,-1-8 0 16,-2-2 0-16,-2 2 0 0,-9 4 0 15,-11 12 0-15,-7 9 0 16,-11 15 0-16,-2 4 0 15,2 9 0-15,2 17 0 16,9 6 0-16,5 4 0 16,3-2 0-16,4-6 0 15,4-6 0-15,-1-10 0 16,5-10 0-16,5-2 0 16,4-18 0-16,2-16 0 15,0-4 0-15,-1-4 0 16,-8 2 0-16,-9 8 0 15,-10 12 0-15,-10 7 0 16,-8 13 0-16,-3 0 0 0,4 21 0 16,6 11 0-1,3 6 0-15,6 2 0 0,3-2 0 16,5-6 0-16,2-8 0 16,7-10 0-16,2-14 0 15,3 0 0-15,3-22 0 16,2-14-12-16,-6-8 12 15,-1 2 0-15,-9 1 1 16,-4 12 10-16,-11 11-11 16,-6 10 0-16,-6 8 0 15,2 0 0-15,0 23 0 16,4 12 0-16,7 5 0 16,4 2 0-16,7-2 0 0,7-8 0 15,6-8 0 1,3-14 0-16,2-10 0 0,-5-4 0 15,-4-20 0-15,-4-6 0 16,-8-2 0-16,-4 2 0 16,-6 2 0-16,-2 6 0 15,-5 6 0-15,-2 6 0 16,-4 6 0-16,2 2 0 16,0 2 0-16,2 0 0 15,-3 0 0-15,2 2 0 16,3 6 0-16,2-2 0 15,1 2 0-15,-3-3 0 0,-3-2 0 16,-5-1 0-16,-6-2 0 16,1 0-116-16,-5-5-500 15,-2-4-748-15</inkml:trace>
  <inkml:trace contextRef="#ctx0" brushRef="#br0" timeOffset="8733.18">8709 9878 1620 0,'0'0'1497'16,"0"0"-1165"-16,0 0-159 16,0 0-173-16,0 0-207 0</inkml:trace>
  <inkml:trace contextRef="#ctx0" brushRef="#br0" timeOffset="41566.82">10146 10463 1741 0,'0'0'1015'16,"0"0"-703"-16,0 0-17 16,0 0-25-16,0 0-90 15,0 0-99-15,-5-12-12 16,19 12 26-16,4 20-57 16,0 10-38-16,2 15 0 15,-3 9 0-15,0 6 0 0,-2-2 0 16,-5-4 0-1,4-10 0-15,-1-16 0 0,3-12 0 16,5-14 0-16,10-2 0 16,15-34 0-16,14-20 0 15,30-32 0-15,26-33 0 16,19-27 0-16,-8 10 0 16,-27 27 0-16,-32 41 0 15,-24 34 0-15,1 4 0 16,-5 4 0-16,-7 4 0 15,-12 10 0-15,-13 8 0 16,-6 4 0-16,-2 0 0 16,0 0 0-16,2 0 0 15,1 0 0-15,1 6 0 16,2 2 0-16,2-4 0 0,-4 2 0 16,3-2 0-16,-1 0 0 15,1 0-122-15,-2 0-687 16,-5 2-1688-16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59:37.187"/>
    </inkml:context>
    <inkml:brush xml:id="br0">
      <inkml:brushProperty name="width" value="0.05292" units="cm"/>
      <inkml:brushProperty name="height" value="0.05292" units="cm"/>
      <inkml:brushProperty name="color" value="#FF0000"/>
    </inkml:brush>
  </inkml:definitions>
  <inkml:trace contextRef="#ctx0" brushRef="#br0">8196 6252 1770 0,'0'0'501'16,"0"0"-140"-16,0 0 103 0,0 0-193 15,0 0-68-15,0 0-49 16,-33-24-35-16,33 24-25 15,0 0-19-15,0 0-46 16,0 0-11 0,0 16-15-16,16 8 3 0,10 8 3 15,11 4-9-15,4-2 1 0,6-4 3 16,6-8-3 0,8-12-2-16,3-10 1 0,8 0-2 15,1-25 1-15,3-12 1 16,0-3 0-16,-3-4 2 15,-6 4-2-15,-7 6 0 32,-11 10 0-32,-5 12-1 15,-3 10 0-15,-3 2 1 16,0 12 0-16,5 16 1 16,-2 4 0-16,6 4-1 15,2-4 0-15,3-4 1 16,4-7 2-16,1-12-2 15,3-9-1-15,2 0 0 0,1-16-4 16,-1-13 4-16,-4-7-19 16,-4-3 18-16,-7 3 0 15,-7 8 1-15,-5 8 0 16,-6 10-1-16,3 10 2 16,1 0 0-16,5 24-1 15,7 8 0-15,7 4-1 16,6 0 1-16,7-4 0 15,7-8-1-15,1-10-2 16,3-10 2-16,-2-4 1 0,-6-8-5 16,-1-14 4-16,-7-6 1 15,-2-2-2-15,-2 2 2 16,-2 4-1-16,0 10 1 16,-4 14 0-16,0 0 1 15,-4 22 6-15,1 14-6 16,2 9-1-16,2 2 15 15,1-3-15-15,6-5 12 16,4-13-6-16,7-16 1 16,4-10-7-16,8-10 0 15,2-24 0-15,-2-8 0 16,-2-2 0-16,-8 3 0 16,-11 7 0-16,-11 12 0 0,-11 8 0 15,-5 10 0-15,-2 4 0 16,3 0 0-16,3 6 0 15,6 6 0-15,6-2 0 16,5-4 0-16,-1-6 0 16,-2 0 0-16,-2-2 0 15,-5-10 0-15,-7-2 0 16,-11 0 0-16,-6 4 0 16,-6 2 0-16,-3 0 0 15,-2 4 0-15,-3 0 0 16,-1 2 0-16,-5 2 0 0,-5 0-459 15,-14 0-1074-15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00:36.859"/>
    </inkml:context>
    <inkml:brush xml:id="br0">
      <inkml:brushProperty name="width" value="0.05292" units="cm"/>
      <inkml:brushProperty name="height" value="0.05292" units="cm"/>
      <inkml:brushProperty name="color" value="#FF0000"/>
    </inkml:brush>
  </inkml:definitions>
  <inkml:trace contextRef="#ctx0" brushRef="#br0">3241 5307 2181 0,'0'0'322'15,"0"0"-146"-15,0 0 37 16,0 0-35-16,0 0-64 16,0 0-22-16,81 87 57 15,-57-69-33-15,3-4-52 16,4-4-32-16,3-2 8 16,8-6 26-16,7-2-28 0,6 0-23 15,7 0-11-15,4-14-4 16,1-4-15-16,-5-2-7 15,-4-2 1-15,-5 0 20 16,-8 0 0-16,-5 0 1 16,-5 4 6-16,-6 4 0 15,2 6 24-15,-2 3-5 16,5 5-8-16,1 0 5 16,6 9-4-16,3 6-1 15,1 4-7-15,2-5-9 16,0-3-1-16,-1-4 0 0,6-7 0 15,-4 0 7 1,-1-12-6-16,0-12 0 0,-7-1 11 16,-4 2-7-16,-7 0-5 15,-7 7-1-15,-4 9 1 16,-4 4 12-16,1 3 12 16,5 3 39-16,2 15-6 15,5 1-34-15,2-1-23 16,4-1 0-16,0-7 0 15,8-6 0-15,-1-4 0 16,7 0 0-16,-3-10 0 16,6-8-17-16,10-7-112 15,-12 3-462-15,-8 8-810 0</inkml:trace>
  <inkml:trace contextRef="#ctx0" brushRef="#br0" timeOffset="1103.67">10336 5436 1058 0,'0'0'692'16,"0"0"-498"-16,0 0 149 15,0 0-22-15,0 0-69 16,0 0-42-16,0 0-39 16,-43 8 24-16,43-8 13 15,2 0-47-15,21 2-38 16,19 0-3-16,43 2-72 16,60-4-48-16,62 0 0 15,31 0 0-15,3-10 0 0,-19 0 0 16,-35 6 0-16,-21 4 0 15,-37 0 0-15,-38 0 0 16,-31 0 0-16,-20 0 0 16,-6 0 0-16,-8 4 0 15,-3 0 0-15,-14-4 0 16,-7 2 0-16,-2-2 0 16,0 0 0-16,0 0 0 15,0 2 0 1,0 0 0-16,0 0 0 0,-17 4-69 0,-44 10-402 15,5-2-406-15,-4 0-325 0</inkml:trace>
  <inkml:trace contextRef="#ctx0" brushRef="#br0" timeOffset="1433.91">10592 5699 1724 0,'0'0'726'0,"0"0"-524"16,0 0 252-16,0 0-222 16,0 0-85-16,0 0 12 15,0 0-24-15,180 12-60 16,-51-12-18-16,34-14-31 15,13-6-14-15,-11-3-2 16,-38 5-10-16,-40 5-1 16,-27 4 1-16,-13 1 0 15,-3 4 6-15,1-2-5 16,-5 2-1-16,-15 3 0 16,-10 1 6-16,-5 0 29 0,-4 0-11 15,0 0-24-15,7 0-17 16,-1 0-235-16,-5 0-578 0</inkml:trace>
  <inkml:trace contextRef="#ctx0" brushRef="#br0" timeOffset="2707.15">14978 5392 590 0,'0'0'669'0,"0"0"-332"16,0 0 23-16,0 0 147 15,0 0-155-15,0 0-50 0,0 0-78 32,-8-4-12-32,8 12-26 0,0 16-30 0,14 8-66 15,1 8-59-15,7 2-12 16,7 1-19-16,7-7 0 15,6-13 6-15,7-6-6 16,5-17-5-16,3 0 4 16,1-21-3-16,0-15 4 15,-2-4 0-15,-7-2 1 16,-4 2 21-16,-6 6 20 16,-5 8-42-16,-3 10 0 15,0 10 0-15,6 6 0 16,-2 0 0-1,7 20 0-15,5 2 0 0,2 2 0 0,2-2 0 16,1-4 0-16,-2-6 0 16,0-8 0-16,-6-4 0 15,-3 0 0-15,-4-10 0 16,-1-10 0-16,-3-2 0 16,1-2 0-16,-3 0 0 15,0 2 0-15,0 4 0 16,-4 10 0-16,0 8 0 15,-5 0 0-15,2 10 0 0,1 14 0 16,2 2 0-16,4 0 0 16,2-2 0-16,7-8 0 15,5-6 0-15,5-8 0 16,2-2 0-16,2-2 0 16,0-14 0-16,-4-4 0 15,-2-2 0-15,-6-2 0 16,-2 0 0-16,-4 2 0 15,-9 4 0-15,-6 10 0 16,-5 8 0 0,0 0 0-16,-3 8 0 0,0 10 0 15,4 2 0-15,0 0 0 16,1-4 0-16,2-6 0 0,0-4 0 31,0-6 0-31,-3 0 0 16,0 0-11-16,-11-30-125 0,-4 4-312 0,-2 0-722 0</inkml:trace>
  <inkml:trace contextRef="#ctx0" brushRef="#br0" timeOffset="27606.35">11338 4323 2314 0,'0'0'787'0,"0"0"-601"0,0 0 74 32,0 0-113-32,0 0-93 15,0 0-54-15,27 26 1 16,-14-4 65-16,3 2 20 16,2 4-8-16,-3-3-24 15,1-7-18-15,-1-4-9 16,8-6-27-16,6-8 0 15,13 0 0-15,18-25 0 16,34-31 0-16,37-36 0 16,34-34 0-16,-9-1 0 0,-27 21 0 15,-42 32 0-15,-31 28-38 16,-1 3 8-16,-8 7 30 16,-7 4 0-16,-17 16 0 15,-15 10 40-15,-5 5-12 16,-3 1-28-16,0 0 0 15,4 0 0-15,3 0-93 16,13 1-125-16,-2 5-133 16,-3 2-573-16</inkml:trace>
  <inkml:trace contextRef="#ctx0" brushRef="#br0" timeOffset="29940.79">14970 5368 1788 0,'0'0'346'0,"0"0"-76"15,0 0 46-15,0 0-82 16,0 0-126-16,0 0-33 0,-5-18 27 16,5 18 17-16,0 0 22 15,0 12-43-15,13 14 16 16,10 10-38-16,8 10-46 15,7 2-16-15,7 0-3 16,-1-8-10-16,5-5 9 31,0-16-10-31,5-11 0 0,2-8 0 0,2-11 6 16,4-23-6 0,2-15 1-1,1-5-1-15,-5-2 1 16,-6 4 8-16,-12 8-8 0,-9 10 6 15,-6 14 2-15,-9 13-8 16,0 7-1-16,-2 11 6 16,3 17 21-16,4 6-9 15,1 2-8-15,1 0-1 16,0-6-9-16,-2-8 0 16,4-4-1-16,0-8 1 15,4-8 1-15,5-2 8 16,7-2-3-16,5-20-1 15,2-2-4-15,-2-6-1 16,-3 2 1-16,-9 4-1 0,-9 4 9 16,-8 6-9-1,-7 8 1-15,-4 6 6 0,1 0-7 16,1 16 47-16,3 10-11 16,3 2-20-16,1 0-16 15,1-4 0-15,5-2 0 16,-2-6 0-16,4-4 0 15,2-6 0-15,4-4 0 16,5-2 0-16,3 0 0 16,4-8 0-16,4-2 0 15,-2 0 0-15,1 2 0 16,-3 4 0-16,-3 0 0 0,-7 4 0 16,-6 0 0-16,-5 0 0 15,-6 0 0-15,-3 0 0 16,-2 0 0-16,-2 0 0 15,1 0 0-15,-4 0 0 16,-2 0 0-16,1 0 0 16,-1 0 0-16,-2 0 0 15,0 0 0-15,-2 0 0 16,0 0 0-16,0 0 0 16,0 0 0-16,0 0 0 15,0 4 0-15,0-2-365 0,-11 0-794 0</inkml:trace>
  <inkml:trace contextRef="#ctx0" brushRef="#br0" timeOffset="32506.12">4574 6238 1746 0,'0'0'479'0,"0"0"-234"0,0 0 277 15,0 0-207-15,0 0-65 16,0 0-88-16,0 0-32 16,-16-30-4-16,25 30-5 15,5 0-121-15,3 12 0 16,5 12 0-16,5 6 0 16,7 5 0-16,1-2 0 15,1-3 0-15,4-3 0 16,2-12 0-16,3-7 0 15,6-8 0-15,5-4 0 16,4-23 0-16,7-10 0 16,0-3 0-16,-5-2 0 15,-2 4 0-15,-6 10 0 0,-8 8 0 16,-3 10 0-16,-5 10 0 16,2 0 0-16,0 22 0 15,2 6 0 1,2 6 0-16,4-2 0 0,-2 0 0 15,3-6 0-15,1-6 0 16,3-5 0-16,0-14 0 16,1-1 0-16,4-1 0 15,2-20 0-15,-2-2 0 16,-1-2 0-16,-5 3 0 0,-9 6 0 16,-8 6 0-16,-6 10 0 15,-3 0 0-15,1 4 0 16,2 18 0-16,0 2 0 15,2 3 0-15,5-2 0 16,0-6 0-16,6-5 0 16,2-8 0-16,4-6 0 15,0 0 0-15,-1-5 0 16,3-10 0-16,-4-4 0 0,1 3 0 16,0 3 0-1,0 4 0-15,-1 5 0 0,1 4 0 16,-2 0 0-16,0 13 0 15,-3 5 0-15,-3-3 0 16,2 2 0-16,-1-4 0 16,0-7 0-16,7-6 0 15,4 0 0-15,5-11 0 16,0-14 0-16,-1 0 0 16,-6-2 0-16,-8 3 0 15,-10 6 0-15,-14 6 0 0,-5 4 0 16,-6 6 0-1,-6 0 0-15,2 2 0 0,-2 0 0 16,0 0 0-16,0 0 0 16,-10 0-3-16,-6 2-1151 0</inkml:trace>
  <inkml:trace contextRef="#ctx0" brushRef="#br0" timeOffset="52074.83">4365 7565 613 0,'0'0'1130'15,"0"0"-853"-15,0 0-38 16,0 0 71-16,0 0 17 16,0 0-118-1,-3-9-36-15,3 9 27 0,0 0-20 0,0 0-25 16,0 0-71-16,0 0-18 15,0 0-17-15,0 0-23 32,15 0 14-32,8 0-22 15,13 0-18-15,11 0 0 16,12 1 0-16,32 2 0 16,37 2 0-16,32 2 0 15,14 3 0-15,-7 0 0 16,-13 2 0-16,-40-2 0 15,-23-4 0-15,-26-2 0 16,-19-2 0-16,-1-2 0 0,-7 0 0 16,-7 2 0-16,-16-2 0 15,-10 0 0-15,-2 0 0 16,-3 0 0-16,0 0 0 16,0 0 0-16,0 0 0 15,4 0 0-15,13 0-90 16,1 0-491-16,-2 0-647 0</inkml:trace>
  <inkml:trace contextRef="#ctx0" brushRef="#br0" timeOffset="53175.73">9435 7495 1751 0,'0'0'481'16,"0"0"-278"-16,0 0 163 16,0 0-21-16,0 0-105 15,0 0-108-15,0 0 22 16,14-34-19-16,-8 34-42 16,3 16-19-16,11 6-28 15,7 4-1-15,11 1-33 0,9-5-12 16,13-8 19-16,9-10-19 15,9-4 0-15,4-10 0 16,-1-16 0-16,-1-9 0 16,-8-1 0-16,-10 3 0 15,-11 0 0-15,-14 9 0 16,-8 6 0 0,-10 12 0-16,-4 6 0 0,-1 0 0 15,3 10 0-15,5 12 0 16,5 6 0-16,7-2 0 15,5 0 0-15,6-3 0 16,0-9 0-16,2-6 0 0,-1-7 0 16,-1-1 0-1,-1 0 0-15,-3-8 0 0,-1-7 0 16,-2 1 0-16,-3-1 0 16,-4 5 0-16,-6 2 0 15,-2 6 0-15,-6 2 0 16,1 0 0-16,0 6 0 15,2 8 0-15,0 2 0 16,3-2 0-16,0 0 0 16,2-6 0-16,0-2 0 0,-1-3 0 15,-2-3 0-15,-2 0 0 16,-1 0 0-16,-6-9 0 16,-5 0 0-16,-2-4 0 15,-6 3 0-15,0 5-321 16,0 1-790-16</inkml:trace>
  <inkml:trace contextRef="#ctx0" brushRef="#br0" timeOffset="54172.51">14467 7499 504 0,'0'0'1198'0,"0"0"-811"16,0 0-44-16,0 0 191 15,0 0-233-15,0 0-57 32,0 0-67-32,-63-22-54 0,63 22-3 15,0 0-36 1,2 0-3-16,25 0-81 16,13 11 0-16,38 0 0 15,40 1 0-15,47-3 0 16,16-5 0-16,-8-3 0 15,-19-1 0-15,-45 0 0 16,-21 0 0-16,-26 0 0 0,-14 0 0 16,4 0 0-16,-4 0 0 15,-3 0 0-15,-16-1 0 16,-13 1 0-16,-12 0 0 16,-4 0 0-16,0 0-71 15,-44 0-205-15,-4 0-224 16,-2 0-485-16</inkml:trace>
  <inkml:trace contextRef="#ctx0" brushRef="#br0" timeOffset="54473.74">14462 7636 2046 0,'0'0'836'16,"0"0"-596"-16,0 0 13 15,0 0 52-15,0 0-110 16,0 0-87-16,140 22-50 16,-9-18-3-16,48-4-55 15,17 0 0-15,-4-2 0 16,-21-12 0-16,-44 1 0 16,-31 4 0-16,-27 0-27 15,-17 4 10-15,-4-1-10 16,-6-1 23-16,-7 3 2 0,-20 3-14 15,-15 1-16-15,-11 0-88 16,-18 5-256-16,0 8-612 0</inkml:trace>
  <inkml:trace contextRef="#ctx0" brushRef="#br0" timeOffset="56708.46">2711 8440 2426 0,'0'0'456'16,"0"0"-253"-16,0 0 107 16,0 0-84-16,0 0-134 15,0 0-16-15,0 0 2 16,118 94-33-16,-66-64-7 16,7-6-31-16,7-10 7 15,5-12-7-15,2-2-7 16,1-14 19-16,1-16-18 15,1-6 7-15,-7-2 7 16,-2 2-15-16,-9 6 0 0,-10 10 11 16,-5 10 2-16,-5 10 38 15,0 0-51-15,0 24 0 16,2 8 0-16,-2 2 0 16,-1 2 0-16,-1-2 0 15,0-8 0-15,-2-4 0 16,-1-12 0-16,3-8 0 15,3-2 0-15,6-10 0 16,4-14 0-16,0-4 0 16,0-2 0-16,0 2 0 0,-2 4 0 15,-5 4 0-15,-6 6 0 16,-5 6 0-16,-6 6 0 16,-3 2 0-16,0 0 0 15,-2 0 0-15,3 0 0 16,4 6 0-16,25-2 0 15,-6-2-201-15,-2-2-835 0</inkml:trace>
  <inkml:trace contextRef="#ctx0" brushRef="#br0" timeOffset="57435.01">7189 8383 2252 0,'0'0'645'0,"0"0"-356"16,0 0 43-16,0 0-59 16,0 0-94-16,0 0-106 15,0 0-20-15,10 0-53 16,19 13 0-1,10 1 0-15,11 0 0 0,7 0 0 0,5-6 0 16,6-2 0 0,1-6 0-16,0 0 0 0,-5 0 0 15,-4-6 0-15,-6-6 0 16,-2 0 0-16,-8-4 0 16,-4 0 0-16,0 0 0 15,-6 0 0-15,-7 1 0 16,-8 8 0-16,-5 0 0 15,-5 7 0-15,-3 0 0 0,0 7 0 16,4 15 0 0,3 8 0-16,7 2 0 0,5 2 0 31,6-6 0-31,5-6 0 16,6-10 0-16,9-10 0 15,5-2 0-15,4-16 0 16,5-12 0-16,-5-4 0 15,-7 0 0-15,-8 4 0 16,-9 6 0-16,-10 8 0 16,-8 6 0-16,-4 3 0 0,-8 4 0 15,1 1 0-15,2 0 0 16,0 0 0-16,6 0 0 16,3 0 0-16,3 4 0 15,2-2 0-15,14-2-23 16,-6 0-623-16,-7 0-662 0</inkml:trace>
  <inkml:trace contextRef="#ctx0" brushRef="#br0" timeOffset="57561.69">9190 8300 2714 0,'0'0'717'0,"0"0"-413"16,0 0-82-16,0 0-83 15,0 0-139-15,0 0-102 16,0 0-706-16</inkml:trace>
  <inkml:trace contextRef="#ctx0" brushRef="#br0" timeOffset="131928.03">27569 8310 1735 0,'0'0'674'0,"0"0"-487"0,0 0 155 15,0 0-134-15,0 0-133 16,0 0-33-16,0 32 85 15,12-14-30-15,-1 2 17 16,2 1-27-16,3 4-6 16,4-3-33-16,6 2-28 15,11-2-6-15,11-2-13 0,17-8-2 16,11-8-29 0,11-4-30-16,7 0 7 0,-3-20 19 15,-5-4 28-15,-14 0 6 16,-14 2 0-16,-18 6 6 15,-15 6 53-15,-12 4 17 16,-7 6 4-16,-2 0-8 16,6 0-35-16,3 16 2 15,7 4-21-15,9 0-3 16,7 2-9-16,6-6-6 16,9-4 0-16,10-10-1 0,3-2 0 15,5-2 1-15,3-20 0 16,-3-8 0-1,0-6 7-15,-7-2-7 0,-4 0-8 16,-6 8 8-16,-11 6 0 16,-5 10 9-1,-7 10-1-15,-4 4-2 0,-3 0-6 16,2 7 0-16,1 11 0 16,2-1 0-16,4-1 0 0,4-2 0 15,3-6 0-15,5-6 0 16,-1-2 0-16,5 0 0 15,-1 0 0-15,2-9 0 16,-2 0 0-16,1 3 0 16,-7-1 0-16,-2 6 0 15,-7 1 0-15,-7 0 0 16,-3 0 0 0,-4 0 0-16,1 0 0 0,1 0 0 15,-2 0 0-15,3 0 0 0,18 0-51 16,-3 0-320-16,-1 0-772 15</inkml:trace>
  <inkml:trace contextRef="#ctx0" brushRef="#br0" timeOffset="132840.06">31638 8325 1141 0,'0'0'548'16,"0"0"-183"-16,0 0 348 15,0 0-173-15,0 0-219 16,0 0-38-1,0 0-98-15,0 3-185 0,0-6 0 16,16 0 0-16,22-5 0 16,17 0 0-16,23-2 0 0,9-1 0 15,4 5 0 1,-4 1 0-16,-8 2 0 16,-10 2 0-16,-23 1 0 15,-11 0 0-15,-12 0 0 0,-11 0 0 16,-10-3 0-16,-2 3 0 15,0 0 0 1,-14 0 0-16,-5 0 0 0,-10 0-185 16,-3 0-182-16,-4 0-166 15,-4 0-101-15,0 3 71 16,-5-2 83 0,-1-1 377-16,-4 0 103 0,-2 0 188 15,-2 0 134-15,0 0 37 16,3 0 128-16,7-4-135 0,6 0-27 15,9 1-34-15,11 0-18 16,5 2-5-16,8-2-268 16,5 1 0-1,0 2 0-15,5-2 0 0,24 0 0 16,15 0 0-16,18-1 0 16,9 0 0-16,10-1 0 15,2 2 0 1,-4 0 0-1,-5 0 0-15,-9 0 0 0,-19 2 0 0,-13-2 0 32,-14 2 0-32,-15-2 0 0,-4 2 0 15,-9-2 0-15,-24 1 0 16,-12-2-11-16,-8 3-82 16,-9 0-34-16,-6 0 14 15,-1 0 58-15,3 0 44 16,3 4 11-16,10-2 19 15,11 2 81-15,13-4 5 16,16 0 20-16,9 0-64 16,4 0-61-16,23 0 0 15,17 0 0-15,18-7 0 16,10-2 0-16,7 1 0 16,2 2 0-16,0 0 0 0,-9 4 0 15,-7 0 0-15,-16 2 0 16,-14 0 0-16,-12 0 0 15,-9 0 0-15,-10 0 0 16,0 0 0-16,-43 4-74 16,1 6-400-16,-10 0-633 0</inkml:trace>
  <inkml:trace contextRef="#ctx0" brushRef="#br0" timeOffset="133974.54">27171 8963 730 0,'0'0'364'0,"0"0"-157"16,0 0 104-16,0 0-9 15,0 0-40-15,0 0-9 16,0 0 4-16,-76 4-14 16,76-4-17-16,0 0-28 15,0 0-36-15,0 0-3 0,0 0-24 16,0 0-42-16,0 0-20 15,0 0-38-15,5 0-23 16,26 0-11 0,33 0 0-16,48 0 14 0,48 0-6 15,23 0-8-15,0 0 8 16,-14 0-8-16,-45 2-1 16,-30 2 0-16,-32-4-1 15,-19 2-1-15,-7-2 2 16,-5 0 0-16,-9 0 7 15,-15 0-6-15,-7 0 16 16,0 0-5-16,-20 0-12 16,-12-2-75-16,-10 0-148 15,-14 2-106-15,-10 0-219 16,-15 0 27-16,-8 0 180 0,-9 6 23 16,-4 0 141-16,4 0 177 15,7-2 172-15,12 2 138 16,17-2 78-16,18-1 90 15,17-2-157-15,13 2-64 16,12-3-54-16,2 0-55 16,9 0-52-16,25 0 3 15,12 0-36-15,19 0-63 16,32 0 0-16,38-7 0 16,27-3 0-16,10-2 0 0,-32 2 0 15,-37 2 0-15,-41 2 0 16,-9 0-15-16,1 2-111 15,17-4-203-15,-9 0-461 16,-12 2-914-16</inkml:trace>
  <inkml:trace contextRef="#ctx0" brushRef="#br0" timeOffset="134602.64">30433 8917 1463 0,'0'0'668'0,"0"0"-277"16,0 0 240-1,0 0-310-15,0 0-45 0,0 0-123 16,0 0-51-16,-32 0-50 15,95 2-13-15,48 2-39 16,58 0 0-16,28-2 0 16,3-2 0-1,-15 0 0-15,-33 0 0 0,-34 0 0 16,-31 0 0-16,-31-2 0 16,-21 0 0-16,-8 0 0 0,-10-2 0 15,-10 2 0-15,-7 0 0 16,-33 2-11-16,-20 0-85 15,-17 0-55-15,-30 0-76 16,-29 6 31-16,-37 8-23 16,-15-4 62-16,2-2 94 15,17-4 59-15,44-4 4 16,28 0 137 0,34 0 39-16,21 0 33 0,12 0 51 15,21 0-34-15,20-4-110 16,85-6-116-16,63-2 0 15,29 0 0-15,-2 6 0 0,-47 4 0 32,-42 2 0-32,-37 0-362 0,-38 0-747 0</inkml:trace>
  <inkml:trace contextRef="#ctx0" brushRef="#br0" timeOffset="135275.38">26939 9707 599 0,'0'0'257'0,"0"0"-187"16,0 0 34-16,0 0 42 15,0 0-73-15,0 0-73 16,-122 35-97-16,106-28 76 0,1 1-41 16,1 2-48-16,1-2 110 15,-1-2 71-15,3 2 149 16,2-1 91-16,0-2-36 15,2 0-17-15,5-1 44 16,0-4-9-16,2 1-17 16,0-1-53-16,9 0-41 15,29 0 16-15,35 0-33 16,56-11-63-16,54-4-66 16,23 4-24-16,-9 2-6 15,-45 7-5-15,-58 2-1 16,-32 0-57-16,-24 0 18 15,-7 0 27-15,-13 0-7 0,-16 0 19 16,-6 2 57 0,-34 0-24-16,-13 0-12 0,2 0-11 15,4 1 1 1,14-3-11-16,18 1-5 0,13-1-82 16,71 0-240-16,12-4-415 15,10-7-697-15</inkml:trace>
  <inkml:trace contextRef="#ctx0" brushRef="#br0" timeOffset="135940.21">30129 9919 1698 0,'0'0'769'0,"0"0"-443"0,0 0 225 16,-118 0-240-16,114 0-91 15,4 3-146-15,35-3-55 16,25 0-1-16,17 0-16 16,8-4-2-16,-4-6-32 15,-6-4-50-15,-20 2 17 16,-17 2 38-16,-13 2 21 16,-14 4 6-16,-9 2 60 15,-2 2 43-15,0 0-23 16,0 0-29-16,2 3-25 15,7 18-26-15,9 1 0 16,11 0 0-16,15-2 0 16,14-6 0-16,11-10 0 15,7-4 0-15,2 0 0 0,-2-14 0 16,-5-8 0-16,-4 2 0 16,-12-1 0-16,-7 3 0 15,-9 9 0 1,-5 0 0-16,-5 8 0 0,0 1 0 15,-2 0 0-15,6 1 0 16,3 9 0-16,3 1 0 16,9-1 0-16,1-5 0 0,4 0 0 15,1-3 0 1,-5-2 0-16,-3 0 0 0,-6 0 0 16,-9 0 0-16,-10-4 0 15,-15 1 0-15,-27 3-51 16,-22 0-644-16,-18 0-1522 0</inkml:trace>
  <inkml:trace contextRef="#ctx0" brushRef="#br0" timeOffset="136507.53">25678 10662 722 0,'0'0'351'0,"0"0"-122"15,0 0 160 1,0 0-1-16,0 0-7 0,0 0-46 15,0 0-21-15,-35-4-58 16,33 4-41-16,2 0-19 0,0 0-43 16,0 0-34-16,6 0-71 15,32 0-48-15,44 0 0 16,63 0 0 0,60 0 0-16,22 0 0 0,-6 0 0 15,-38 0 0-15,-64 0 0 16,-36 0 0-16,-38 0 0 15,-23 0 0-15,-13 0 0 16,-9 0 0-16,0 0 0 16,-29 0 0-16,-9-8 0 15,4-5-129 1,13 2-600-16,16-1-1360 0</inkml:trace>
  <inkml:trace contextRef="#ctx0" brushRef="#br0" timeOffset="137374.43">30297 10555 2223 0,'0'0'459'0,"0"0"-204"16,0 0 209-16,0 0-186 15,0 0-109-15,0 0-61 16,13 103-27-16,1-75-22 15,1-2-59-15,3-2 0 16,7-6 0-16,8-6 0 16,11-6 0-16,10-6 0 15,8 0 0-15,3-22 0 16,2-6 0-16,-5-4 0 16,-6 2 0-16,-10 3 0 15,-7 9 0-15,-12 11 0 16,-8 7 0-16,-1 0 0 0,2 11 0 15,2 12 0-15,3 3 0 16,6 0 0-16,5-4 0 16,4-4 0-16,5-8 0 15,3-10 0-15,4 0 0 16,1-14 0-16,-2-12 0 0,-2-4 0 16,1-4 0-1,-6 2 0-15,-1 3 0 16,-5 10 0-16,-5 9 0 0,-4 7 0 15,-2 3 0-15,0 3 0 16,-2 15 0-16,2 0 0 16,2 1 0-16,-4 2 0 15,-14 1 0-15,-9-6-183 16,-2-2-693-16</inkml:trace>
  <inkml:trace contextRef="#ctx0" brushRef="#br0" timeOffset="138239.35">24658 11524 963 0,'0'0'245'16,"0"0"-176"-16,0 0-2 15,0 0 107-15,0 0-43 16,0 0-87-16,0 0 37 16,-99-44 66-16,86 44 21 15,0-2 23-15,1 2 46 16,4 0 6-16,3 0 41 0,5 0-63 15,0 0-34-15,0 0-16 16,0 0-49-16,20 0-20 16,11 16 28-16,10 8-11 15,13 6-119-15,5 2 0 16,11 0 0-16,3-6 0 16,3-10 0-16,-1-8 0 15,1-8 0-15,0-4 0 16,-3-22 0-16,-1-8 0 0,-5-8 0 15,-5-2 0 1,-8 2 0-16,-10 6 0 0,-6 10 0 16,-9 10 0-16,-5 10 0 15,-1 6 0 1,2 1 0-16,0 22 0 0,4 3 0 16,5 0 0-16,4 0 0 15,0-4 0-15,4-8 0 16,1-6 0-16,3-8 0 15,4 0 0-15,2-8 0 16,4-12 0-16,2-4 0 16,-2 0 0-16,-6 4 0 15,-8 6 0-15,-11 6 0 0,-6 8 0 16,-12 0 0 0,-3 5 0-16,0 18 0 0,-4 1 0 15,3 0 0-15,1-2 0 16,0-6 0-16,5-2 0 15,8-8 0-15,6-6 0 16,29-4-42-16,-4-14-613 16,-4-4-603-16</inkml:trace>
  <inkml:trace contextRef="#ctx0" brushRef="#br0" timeOffset="138365.32">27115 11419 2813 0,'0'0'651'0,"0"0"-314"0,0 0-42 15,0 0-295-15,0 0 0 16,0 0-38-16,0 0-417 16,14-23-1009-16</inkml:trace>
  <inkml:trace contextRef="#ctx0" brushRef="#br0" timeOffset="141362.07">23123 7740 1318 0,'0'0'318'0,"0"0"-217"15,0 0-41-15,0 0 0 16,0 0-28-16,0 0 2 16,87-38 49-16,-74 38 24 15,-7 0 22-15,-2 0-4 16,-4 0 2-16,0 0 32 15,0 0 23-15,0 0 34 16,0 0-25-16,0-2-81 16,0-4-33-16,0-2-16 15,0-4-28-15,-6 0-19 16,-3 0-5-16,1 4 25 16,-4 6 44-16,-3 2-4 0,-8 4-37 15,-6 20-23-15,-6 14-14 16,-3 8 6-16,3 12-6 15,6 6 7-15,6 2 10 16,9 2-10-16,12-3 7 16,2-3-5-16,0-6-8 15,14-5 10-15,1-8-11 16,-1-3-1-16,-3-1 1 16,-5-3-7-16,-6 0 7 15,0 2 2-15,-8 2-2 16,-19 4 6-16,-9 2-5 0,-4 0 14 15,-3-1 18 1,4-5-12-16,5-6 19 0,12-8-2 16,9-10-14-16,8-6-2 15,5-6-8-15,0-4-7 16,3 0-1-16,16 0-6 16,6 2 1-16,4 4-1 15,4 6 0-15,3 6 1 16,-3 10 0-16,-6 10 0 15,-5 12-1-15,-11 13 0 16,-6 9-2-16,-5 8 2 16,0 8 0-16,-14 4 7 0,-3 1-6 15,-3 1 9-15,-1 0-10 16,4-2 0-16,3-6 0 16,6-3 0-16,5-7 0 15,3-6 0-15,0-8 0 16,11-10 0-16,5-6 0 15,-3-7 0-15,-1-7 0 16,-5-2 0-16,-5 0 0 16,-2 2 0-16,0 2 0 15,0 6 0-15,0 2 0 16,-2 3 0-16,-3 2 0 16,-2 2 0-16,5-3 0 15,2-6 0-15,0-8 0 0,14-10 0 16,10-8 0-16,4-8 0 15,9-6 0-15,-2 0 0 16,1-16 0-16,20-22-135 16,-12 4-245-16,-7 4-627 0</inkml:trace>
  <inkml:trace contextRef="#ctx0" brushRef="#br0" timeOffset="141471.89">23308 10848 2664 0,'0'0'835'0,"0"0"-615"0,0 0-220 16,0 0-63-16,0 0-1267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04:44.919"/>
    </inkml:context>
    <inkml:brush xml:id="br0">
      <inkml:brushProperty name="width" value="0.05292" units="cm"/>
      <inkml:brushProperty name="height" value="0.05292" units="cm"/>
      <inkml:brushProperty name="color" value="#FF0000"/>
    </inkml:brush>
  </inkml:definitions>
  <inkml:trace contextRef="#ctx0" brushRef="#br0">1169 5747 1731 0,'0'0'636'15,"0"0"-307"-15,0 0-32 16,0 0-87-16,0 0-90 16,0 0-29-1,5-26 93-15,-5 26-31 0,2 0-43 16,-2 0 4-1,4 0-41-15,8 0-41 0,9 12-16 0,14 10-16 16,9 6 0-16,10 4 0 16,-2 0 0-16,2-2 0 15,-2-8 0-15,-8-8-10 16,-1-10 9-16,-4-4-23 16,3-6 1-1,-1-18 13 1,1-4-8-16,0-2 7 15,-3 0-8-15,-6 4 7 16,-4 8 11-16,-5 8-29 16,1 8 14-16,-3 2-1 0,3 6 7 15,2 14 10-15,2 6 1 16,-1 0 5-16,3-2-6 16,3-8-5-16,2-6 4 15,-3-8 0-15,0-2 1 16,3-4 6-16,-1-18-5 15,1-4 9-15,-3-2-10 16,-2 0-1-16,-2 6-5 16,-8 6 5-16,-3 10 1 15,-3 6 2-15,1 0-1 16,4 8-1-16,2 10 0 0,7 2-9 16,2-2 7-16,1-4-5 15,1-8 7-15,0-6 17 16,1 0-15-16,-1-14 11 15,-2-10-4-15,-4-4-9 16,-2 2-1-16,-7 6 0 16,-5 4 1-16,-2 6 19 15,-4 7-7-15,0 3 13 16,1 0-2-16,6 0-22 16,-1 0 8-16,8 4-9 0,-4 3 0 15,3-3 8-15,-5-1-8 16,-13 0-97-16,-2-3-455 15,0 0-707-15</inkml:trace>
  <inkml:trace contextRef="#ctx0" brushRef="#br0" timeOffset="3272.5">3161 5843 679 0,'0'0'1432'0,"0"0"-1111"15,0 0 28-15,0 0-20 0,0 0-119 16,0 0-89-16,0 0 17 16,69-74 23-16,-56 74-74 15,5 0-8-15,3 18 14 16,3 8-69-16,5 2 5 15,4 0-29-15,3 0 7 16,4-8-10-16,2-10 3 16,5-10 0-16,4 0 4 15,1-24 2-15,1-10-7 16,-2-6 1-16,-4 0 0 0,-7 6-4 16,-11 6 4-16,-6 12 0 15,-10 5-9-15,-4 11 9 16,2 0-1-16,2 9 0 15,7 11 1 1,3 6 6-16,6 0-6 16,0-2 0-16,2-4-8 0,0-6 19 15,0-6-8-15,-2-8 4 16,-2 0-5-16,1-2 20 16,-1-12-22-16,2-6 0 15,-2 2 3-15,0 0-3 0,-4 4 0 16,-2 4 0-1,-1 6 0-15,-1 2 0 0,-4 2-8 16,5 0 8-16,-3 2 8 16,6 6-8-16,0-2 0 15,1-4 0-15,3-2 0 16,-1 0 0-16,1 0 0 16,-2-8 0-16,-1-8 0 15,-1-2 0-15,-6-4 0 16,1-2 0-16,-5-2 0 15,-6-9-78-15,-4 5-391 0,-3 8-755 16</inkml:trace>
  <inkml:trace contextRef="#ctx0" brushRef="#br0" timeOffset="3414.34">4832 5907 2134 0,'0'0'0'0</inkml:trace>
  <inkml:trace contextRef="#ctx0" brushRef="#br0" timeOffset="6514.37">17760 1285 1770 0,'0'0'825'0,"0"0"-544"16,0 0-71-16,0 0-51 16,0 0 30-16,4-116-12 0,-2 100-41 15,-2 0-20 1,0 2 8-16,0 0-15 0,-14 4-109 15,-5 2 0 1,-8 8 0-16,-6 0 0 0,-7 4 0 16,-5 24 0-16,1 6 0 15,5 8 0-15,13-2 0 16,10-2 0-16,12-10 0 16,4-8 0-16,8-8 0 15,19-10 0-15,9-2 0 0,1-2 0 16,6-18 0-1,-5-4 0-15,-5 2 0 0,-6 2 0 16,-12 4 0-16,-3 8 0 16,-10 8 0-16,-2 0 0 15,0 12 0-15,0 24 0 16,0 10 0-16,0 13 0 16,0 0 0-16,0 1 0 15,0-1 0 1,0-5 0-16,0-4 0 15,0-8 0-15,0-8 0 0,0-10 0 0,0-8 0 16,0-7 0 0,0-9 0-16,0 0 0 0,0-3 0 15,9-17 0-15,7-11-17 16,1-14 17-16,6-7-10 16,-1-4 5-16,0 2 4 15,-2 6 0-15,-4 8-21 31,2 7-35-31,6 5-150 0,-1 9-298 16,-4 6-609-16</inkml:trace>
  <inkml:trace contextRef="#ctx0" brushRef="#br0" timeOffset="6701.96">18310 1321 1957 0,'0'0'1193'0,"0"0"-912"16,0 0-165-16,0 0-116 0,0 0-71 15,163-46-234-15,-110 32-546 16,-13 4-403-16</inkml:trace>
  <inkml:trace contextRef="#ctx0" brushRef="#br0" timeOffset="6844.13">18454 1439 1731 0,'0'0'971'0,"0"0"-514"16,0 0-180-16,0 0-103 15,0 0-74-15,0 0-10 16,0 0-90-16,181-34-25 16,-103 2-444-16,-9 0-799 0</inkml:trace>
  <inkml:trace contextRef="#ctx0" brushRef="#br0" timeOffset="7301.03">19568 740 2016 0,'0'0'966'0,"0"0"-616"16,0 0 163-16,0 0-262 15,0 0-251-15,0 0 0 16,0 0 0-16,-19 64 0 16,19-12 0-16,0 4 0 15,-2 0 0-15,2-8 0 16,0-8 0-16,0-9 0 16,0-13-9-16,0-10-45 15,0-8-30-15,6 0 34 16,7-14 31-16,10-15 19 0,3 0 0 15,6 0 2 1,1 5 3-16,-2 8-5 0,0 10-8 16,-4 6-8-1,-2 4 16-15,-6 22 8 0,0 8 14 16,-9 5 7-16,-2 2-17 16,-8 0-11-16,0-3 0 15,-16-6 0-15,-13-6 21 16,-9-6 17-16,-2-10 15 15,-5-6-10-15,1-4-44 16,3-2 0-16,1-26-60 16,11 2-267-16,7 2-548 0</inkml:trace>
  <inkml:trace contextRef="#ctx0" brushRef="#br0" timeOffset="7537.76">19239 1453 2739 0,'0'0'728'15,"0"0"-488"-15,0 0-30 16,0 0-31-16,118 10-179 16,-44-10 0-16,13 0 0 0,4 0 0 15,-2-4 0 1,-13-2 0-16,-16 2-89 0,-20 4-62 15,-20 0-56-15,-20 7-45 16,-18 13-247-16,-16 3-173 0</inkml:trace>
  <inkml:trace contextRef="#ctx0" brushRef="#br0" timeOffset="7947.9">19435 2067 1172 0,'0'0'589'0,"0"0"-292"16,0 0 218-16,0 0-42 16,0 0-298-16,0 0-56 15,0 0 0-15,0-122 14 16,-4 98-13-16,-15 6 9 16,-8 10-4-16,-4 8-44 15,-6 6-32-15,-3 28-49 16,0 10 0-16,4 10 0 15,8 6 0-15,9 0 0 16,13-7 0-16,6-13 0 0,4-15 0 16,23-12-3-16,8-13-14 31,7-6 17-31,1-28 0 0,-1-7 0 0,-6-5 9 16,-7 4-7-16,-7 8 7 15,-9 10-9-15,-5 12 0 16,-6 8 0-16,-2 4 0 15,0 8 0-15,4 18 0 16,3 10 0-16,8 6 0 16,5-1 0-16,9-7-75 15,7-13-254 1,22-21-228-16,-7-19-187 0,-4-13-401 0</inkml:trace>
  <inkml:trace contextRef="#ctx0" brushRef="#br0" timeOffset="8106.05">19807 1828 1182 0,'0'0'1260'0,"0"0"-557"0,0 0-383 0,0 0-90 16,0 0-64-16,-21 113-67 15,21-63-58-15,0 2-17 16,6-4-6-16,9-2-18 16,1-6-93-16,3-1-210 0,-5-13-305 15,-7-11-274 1</inkml:trace>
  <inkml:trace contextRef="#ctx0" brushRef="#br0" timeOffset="8278.59">19662 2075 2571 0,'0'0'820'0,"0"0"-464"16,0 0-170-16,0 0-140 15,0 0-46 1,130-46-63-16,-41 16-130 15,-16 2-188-15,-8 0-703 0</inkml:trace>
  <inkml:trace contextRef="#ctx0" brushRef="#br0" timeOffset="8645.29">20121 1778 2119 0,'0'0'1031'15,"0"0"-666"-15,0 0-53 16,0 0-130-16,-33 118-95 15,33-65-87-15,0 1 0 0,0-2 0 16,0-6 0-16,2-8 0 16,2-10 0-16,1-10 0 15,0-9 0-15,-1-9-30 16,2 0-27-16,3-13 27 16,5-11 29-16,1-3-9 15,3-2 10-15,3 1 0 16,0 4 6-16,0 6 7 0,1 6 11 15,0 8-3 1,2 4 2-16,1 0-23 0,0 20 12 16,-6 8-11-16,-3 6-1 15,-7 2-2-15,-9-2-26 16,0 1 26-16,-13-6 2 16,-14-4 11-16,-6-5 4 15,-3-10-7-15,3-8-8 16,6-2-27-16,21-50-205 15,6-7-401-15,0-7-673 0</inkml:trace>
  <inkml:trace contextRef="#ctx0" brushRef="#br0" timeOffset="8802.73">20658 1341 2824 0,'0'0'838'16,"0"0"-642"-16,0 0-95 16,121-14-101-16,-57 4-116 0,7 0-341 15,-17 4-354 1,-21 4-1010-16</inkml:trace>
  <inkml:trace contextRef="#ctx0" brushRef="#br0" timeOffset="8945.15">20763 1568 1945 0,'0'0'937'0,"0"0"-656"16,0 0-7-16,0 0-112 15,0 0-128-15,189-14-34 16,-106-16-292-16,-10-5-476 0</inkml:trace>
  <inkml:trace contextRef="#ctx0" brushRef="#br0" timeOffset="9306.59">21336 1084 1832 0,'0'0'975'16,"0"0"-483"-16,0 0-10 15,0 0-167-15,0 0-315 16,0 0 0-16,0 0 0 15,124-92 0-15,-101 92 0 0,-1 10 0 16,-4 14 0-16,-5 9 0 16,-9 7 0-16,-4 2-8 15,-2 4-53-15,-25-4 4 16,-8-2 33-16,-7-4 24 16,4-8 33-16,5-6 25 15,10-8 1-15,14-6-59 16,9-5 0-16,0-3 0 15,13 0 0-15,21-3 0 16,11-11 0-16,8-2 0 16,5-4 0-16,-3 4-108 0,1 0-263 15,-14 4-299 1,-17 6-289-16</inkml:trace>
  <inkml:trace contextRef="#ctx0" brushRef="#br0" timeOffset="9479.66">21334 1590 2126 0,'0'0'821'15,"0"0"-466"-15,0 0 100 0,122 12-277 16,-51-12-109-16,8-16-69 16,16-8-108-16,-22 4-252 15,-17 8-573-15</inkml:trace>
  <inkml:trace contextRef="#ctx0" brushRef="#br0" timeOffset="9811.7">21458 1957 2046 0,'0'0'658'0,"0"0"-331"16,0 0-41-1,0 0-112-15,0 0-104 16,0 0-46-16,29 110 0 16,-5-96-3-16,7-2-9 15,4-2-1-15,0-2-11 16,3-4-6-16,-3 2 6 16,-2 0-10-16,-6 0-1 15,-8 5-20-15,-6 0-4 16,-11 3-4-16,-2 2-16 0,-9 2 55 15,-22 3 10-15,-12-1 55 16,-3 2 8-16,-4-4-7 16,6-6-27-16,4-10-39 15,11-2-42-15,11-49-246 16,9-6-611-16,7-8-1102 0</inkml:trace>
  <inkml:trace contextRef="#ctx0" brushRef="#br0" timeOffset="9980.52">21485 1809 1547 0,'0'0'1479'0,"0"0"-999"15,0 0-252-15,0 0-19 16,113 0-56-16,-46-3-153 16,36-27-29-16,-14 2-233 15,-16 0-587-15</inkml:trace>
  <inkml:trace contextRef="#ctx0" brushRef="#br0" timeOffset="10142.46">22445 1642 2104 0,'0'0'1437'0,"0"0"-882"15,0 0-555-15,0 0 0 16,0 0-132-16,0 0-1064 0</inkml:trace>
  <inkml:trace contextRef="#ctx0" brushRef="#br0" timeOffset="13216.13">12597 5659 2036 0,'0'0'577'0,"0"0"-361"15,0 0 54-15,0 0-69 16,0 0-123-16,0 0-54 16,6-5 33-1,11 15 70-15,2 5-23 0,6 1-49 16,2 0 5-16,4 2-30 0,4 0-18 31,3-4-6-31,3 0 5 0,-2-6-5 0,1-2 4 31,1-6-4-31,3 0-4 0,3 0 10 16,4-14-12-16,3-6 0 0,4-4 5 16,-2 0-4-16,-8 2 6 15,-5 8-6 1,-12 7-1-16,-6 7 2 0,-8 0-2 16,-1 0-8-16,-1 13 8 0,1 1-1 15,2-1 1-15,2-2 0 31,5-3 0-31,6-4 6 0,5-4 0 0,8 0-5 16,3-2-1-16,3-12 2 16,2-2-2-16,13-4-33 15,-14 2-274-15,-7 3-816 0</inkml:trace>
  <inkml:trace contextRef="#ctx0" brushRef="#br0" timeOffset="13909.19">17536 5853 62 0,'0'0'2075'0,"0"0"-1408"16,0 0-297-16,0 0 112 16,0 0-239-16,0 0-46 15,0 0-197-15,-17-4 0 16,17 4 0-16,0 0 0 0,2 8 0 15,25 6 0-15,13-4 0 16,16-4 0-16,13-6 0 16,9 0 0-16,2-10 0 15,-2-12 0-15,-7-2 0 16,-11 2 0-16,-10 4 0 16,-15 6 0-16,-12 2 0 15,-10 6 0-15,-5 2 0 16,-3 2 0-16,-5 0 0 15,0 0 0-15,0 0-74 16,-11 0-421-16,-12 4-366 0,-6 4-994 16</inkml:trace>
  <inkml:trace contextRef="#ctx0" brushRef="#br0" timeOffset="14433.87">19096 5847 2295 0,'0'0'841'0,"0"0"-557"16,0 0 201-16,0 0-294 15,0 0-191-15,0 0 0 16,0 0 0-16,-18 0 0 15,18 0 0-15,7 0 0 16,20 0 0-16,13 0 0 16,16 0 0-16,11 2 0 15,8-2 0-15,-1 0 0 16,-5 0 0-16,-13 0 0 16,-14 0 0-16,-13 0 0 15,-15 0 0-15,-8 0 0 16,-6 0 0-1,0 0 0-15,0 0 0 0,0 0 0 16,0 0 0-16,0 2 0 0,-2 0 0 0,-12 4 0 31,-7 2-48-31,-22 8-439 0,3 0-433 0,0-2-623 0</inkml:trace>
  <inkml:trace contextRef="#ctx0" brushRef="#br0" timeOffset="17915.5">4787 6657 1330 0,'0'0'1405'0,"0"0"-1142"15,0 0-82-15,0 0 51 16,0 0-58-16,0 0-114 16,0 0-43-16,-4 2 23 15,4 0 41-15,0-2 5 16,0 0 7-16,0 2-3 16,0-2-46-16,0 0-44 0,0 0 0 15,0 2 0-15,0 2 0 16,0 2 0-16,16 4 0 15,11 2 0-15,8-2 0 16,9-2 0-16,6-6 0 16,1-2 0-16,-2 0 0 15,0-15 0-15,-9-3 0 16,-7-1 0-16,-8 3 0 16,-10 4 0-16,-3 2 0 15,-6 6 0-15,-3 2 0 16,-1 2 0-16,0 0 0 15,4 0 0-15,10 0 0 0,16 0 0 16,55 0 0-16,-8 0-320 16,4 0-697-16</inkml:trace>
  <inkml:trace contextRef="#ctx0" brushRef="#br0" timeOffset="19110.91">11566 6677 1881 0,'0'0'1006'15,"0"0"-637"-15,0 0-56 32,0 0-1-32,0 0-97 15,0 0-215-15,0 0 0 16,17 20 0-16,8-2 0 16,8 6 0-16,7 2 0 15,9 1 0-15,5-4 0 0,4-6 0 16,5-9 0-16,1-8 0 15,-2 0 0-15,1-18 0 16,-3-11 0-16,-5-7 0 16,-4-4 0-16,-3 0 0 15,-8 4 0-15,-9 6 0 16,-4 10 0-16,-8 8 0 16,-1 12 0-16,0 0 0 15,4 8 0-15,5 14 0 16,4 6 0-16,5 2 0 0,0-2 0 15,6-6 0-15,2-5 0 16,1-12 0-16,4-5 0 16,-2 0 0-16,1-14 0 15,-3-12 0-15,-3-2 0 16,-1-2 0-16,-5 0 0 16,-3 4 0-16,-8 8 0 15,-6 10 0-15,-1 8 0 16,-2 0 0-16,4 12 0 15,0 12 0-15,7 4 0 16,7 2 0-16,5-6 0 16,5-6 0-16,6-8 0 15,1-6 0-15,-2-4 0 0,0 0 0 16,-7-7 0 0,-1-8 0-16,-3 3 0 0,-5 0 0 15,0 2 0-15,-1 2 0 16,1 2 0-16,-2 2 0 15,0 0 0-15,0 4 0 16,1 0 0-16,1 0 0 16,-2 0 0-16,0 0 0 15,-4 0 0-15,-2 0 0 16,-3 0 0-16,-2 0 0 16,0 0 0-16,1 0 0 15,-2-10 0-15,10-10-371 16,-4 2-627-16,-3 2-815 0</inkml:trace>
  <inkml:trace contextRef="#ctx0" brushRef="#br0" timeOffset="19237.16">14438 6547 2685 0,'0'0'649'0,"0"0"-358"16,0 0 32-16,0 0-175 15,0 0-148-15,0 0-119 16,0 0-1028-16</inkml:trace>
  <inkml:trace contextRef="#ctx0" brushRef="#br0" timeOffset="26270.2">12572 8095 2691 0,'0'0'620'15,"0"0"-429"-15,0 0 85 0,0 0-96 16,0 0-103-16,0 0-61 16,18 42 13-16,-2-10-13 15,2 0-16-15,-3-4 0 16,3-4 0-16,7-10 0 15,6-10 0-15,17-4 0 16,40-32 0-16,41-40 0 16,36-28 0-16,-11 0 0 15,-36 15 0-15,-47 35 0 16,-42 26 0-16,-4 4 0 0,-10 6 0 16,-3 4 0-1,-10 8 0-15,-2 2 0 0,0 0 0 16,0 0 0-16,2 20 0 15,2 0-117-15,1 0-996 0</inkml:trace>
  <inkml:trace contextRef="#ctx0" brushRef="#br0" timeOffset="30375.49">9188 12110 1215 0,'0'0'641'15,"0"0"-463"-15,0 0-7 16,0 0-7-16,0 0-26 16,0 0-5-16,-13-5 47 15,8 1 50-15,1 3-2 16,-3-3-68-16,-2-3-35 0,-2 4-16 16,-3-4-38-1,-1 3-16-15,-3-2-17 0,-5 2-4 16,2 0 1-16,-4 0-5 15,0 2-8-15,1 0 7 16,0 0-10-16,-1 0 1 16,-2 0 1-16,3 2-8 15,-3-1 2-15,0 1-3 16,-2 0-12-16,1 0 0 16,1 0 0-16,-2 0 0 15,2 5 10-15,0 1-10 16,3 1 0-16,-1-2 0 15,6-1 0-15,-2 2 0 0,4-3 0 16,-4 1 0-16,3-1 0 16,-3 1 0-16,-2 0 0 15,-4 3 0-15,0-1 0 16,0 2 0-16,1 0 0 16,2 2 0-16,-1 0 0 15,3 2 0-15,1-1 0 16,2 4 0-16,-2 1 0 15,1 0 0-15,-2 2 0 16,2-2 0-16,2 2 0 0,-2 0 0 16,2 0 0-16,1 0 0 15,-1 2 0 1,0-2 0-16,2 0 0 0,0 0 0 16,3 0 0-16,3-2 0 15,0 2 0-15,1-2 0 16,1 3 0-16,-1-1 0 15,2 2 0-15,-2 0 0 16,0 0 0-16,3 4 0 16,-4 2 0-16,4 0 0 15,1 4 0-15,1 0 0 0,0 2 0 16,2 0 0 0,-1 0 0-16,3-2 0 0,0 1 0 15,0-3 0-15,0-1 0 16,0 1 0-16,0-1 0 15,0 1 0-15,0 0 0 16,0 0 0-16,5 0 0 16,-1 0 0-16,3 0 0 15,-1 2 0-15,1-2 0 16,0 0 0-16,-1 2 0 16,1 1 0-16,2-1 0 0,0 2 0 15,0-2 0-15,-1 0 0 16,4-2 0-16,-1-2 0 15,2-4 0-15,1-2 0 16,-1-2 0-16,1-4 0 16,1 0 0-16,3-2 0 15,-1 2 0-15,2-1 0 16,1-2 0-16,-1 1 0 16,4-2 0-16,-1 2 0 15,0-2 0-15,1 0 0 0,-1 1 0 16,1-1 0-16,-2-2 0 15,4 2 0-15,-5-2 0 16,2 2 0-16,1-2 0 16,-1-2 0-16,1 2 0 15,2-2 0-15,2-2 0 16,2-2 0-16,0-2 0 16,5 0 0-16,-1 0 0 15,4 0 0-15,0-8 0 16,3-2 0-16,0-1 0 15,1 2 0-15,-4-1 0 0,3 2 0 16,-4-1 0-16,0 0 0 16,-3 0 0-16,-1 0 0 15,-7-1 0-15,0-3 0 16,-4 1 0-16,-3 1 0 16,1-6 0-16,-1 3 0 15,0-6 0-15,2 0 0 16,-2 0 0-16,0-2 0 15,0 0 0-15,-3 0 0 16,-1-4 0-16,-1 2 0 16,-2-2 0-16,0 0 0 15,-2 0 0-15,0-2 0 16,2 2 0 0,-2-3 0-16,2 1 0 0,3 0 0 0,-4 0 0 15,-1 0 0-15,1 0 0 16,-6-2 0-16,0 2 0 15,-4 0 0-15,3-2 0 16,-3 0 0-16,0 0 0 16,0 0 0-16,0-2 0 15,0 1 0-15,0-1 0 0,0 0 0 16,0 0 0 0,-5-2 0-16,1 0 0 0,-5 0 0 15,0-2 0-15,0 0 0 16,-2-1 0-16,-3 0 0 15,1-2 0-15,2 2 0 16,-2 4 0-16,0 3 0 16,-1 4 0-16,1 2 0 15,-3 4 0-15,1 0 0 16,-4 2 0-16,4 2 0 16,1 2 0-16,-1-1 0 15,-3 4 0-15,0 1 0 16,-2 2 0-16,-4 0 0 15,-3 2 0-15,-2-2 0 0,0 1 0 16,0 0 0-16,5-4 0 16,2 1 0-16,3 0 0 15,4 1 0-15,3 0 0 16,2 0 0-16,-3 0 0 16,-8 0-50-16,5 0-815 31,-1 3-1983-31</inkml:trace>
  <inkml:trace contextRef="#ctx0" brushRef="#br0" timeOffset="32240.4">12969 12526 1625 0,'0'0'494'15,"0"0"-296"-15,0 0 81 16,0 0-22-16,0 0-54 15,0 0-77-15,0 0 9 16,-123-104 32-16,97 90-42 16,-3 2-26-16,-3-2 15 0,-3 0-21 15,-1 2-11-15,-1 0-29 16,-4 2-7-16,-1 0-46 16,-2 2 0-16,-1 0 0 15,-2 4 0-15,2 0 0 16,1 2 0-16,1 2 0 15,3 0 0-15,1 0 0 16,1 4 0-16,-1 4 0 16,2 4 0-16,3 0 0 15,-1 0 0-15,4 2 0 16,-3-2 0 0,3 2 0-16,0-2 0 0,2 2 0 0,0-2 0 15,2 4 0-15,2 1 0 16,1 1 0-16,0 4 0 15,1 3 0-15,-1 1 0 16,-1 5 0-16,3-3 0 16,-2 2 0-16,1-2 0 15,1 0 0-15,4 0 0 16,4 0 0-16,4 1 0 16,3 0 0-16,1 3 0 15,0 2 0-15,4 5 0 16,2 3 0-16,0 0 0 0,0 4 0 15,5 2 0-15,13 0 0 32,4 0 0-32,7 0 0 0,5 1 0 0,1-1 0 15,5-4 0-15,3-2 0 16,1-2 0-16,-2-2 0 16,5-4 0-16,-3-4 0 15,4-2 0-15,-2-4 0 16,1-3 0-16,5-6 0 15,-2-3 0-15,8-3 0 16,0-8 0-16,5-1 0 0,-1 0 0 16,1 0 0-16,-3 0 0 15,-2-5 0-15,-4-4 0 16,-4 0 0-16,0-4 0 16,-1 2 0-16,-5-4 0 15,2-1 0-15,-1-2 0 16,-3 0 0-16,4-4 0 15,-4-2 0-15,-3-2 0 16,0 0 0 0,-6-2 0-16,-2 0 0 0,-4 0 0 0,-5 0 0 15,-2-1 0 1,-1 4 0 0,-7 0 0-16,1 2 0 15,-3-2 0-15,-1 0 0 16,-3-4 0-16,-2-1 0 15,2-4 0-15,-4-4 0 16,-2 0 0-16,0-2 0 16,0 2 0-16,0 0 0 15,-10 3 0-15,-3 1 0 16,-3 2 0-16,-3 0 0 16,-2-2 0-16,-3 2 0 15,0-2 0-15,-5 2 0 16,-2 2 0-16,-4 2 0 0,0 2 0 15,0 4 0-15,-3 1 0 16,0 3 0-16,-3 5 0 16,2 0 0-16,-6 5 0 15,-2 2 0-15,-1 2 0 16,-6 3 0-16,-4 1 0 16,0-3 0-16,-2 3 0 15,-16 0 0-15,14 0 0 16,8 0-895-16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05:28.667"/>
    </inkml:context>
    <inkml:brush xml:id="br0">
      <inkml:brushProperty name="width" value="0.05292" units="cm"/>
      <inkml:brushProperty name="height" value="0.05292" units="cm"/>
      <inkml:brushProperty name="color" value="#FF0000"/>
    </inkml:brush>
  </inkml:definitions>
  <inkml:trace contextRef="#ctx0" brushRef="#br0">2426 6906 1348 0,'0'0'710'0,"0"0"-445"15,0 0 25-15,0 0 1 16,0 0-115-16,0 0-60 16,0-42-13-16,-2 36 21 0,-8-2 8 15,-3 0-49 1,-3 0-4-16,-3 2-32 0,-4 0-32 16,-4 2 10-16,-2 1-16 15,-2 2 0-15,-4 1 3 16,1 0-4-16,-3 0-8 15,1 10 0-15,0 6 1 16,0 2 16-16,3 4-16 16,0 4-1-16,1 2 15 15,6 2-7-15,1 4-5 16,3 2-2-16,2 0-1 16,3 3 21-16,-2-2-20 15,5-1 0-15,2 0 14 0,1-3-6 16,3-1-6-16,4-2-3 15,2 0 1-15,2-2 18 16,0 2-5-16,0-2 1 16,0 0 14-16,12 3-28 15,1-4 16-15,3 1-5 16,1 1-6-16,1-1 35 16,4 0-38-16,0 0-3 15,3 0 0-15,2-4 0 16,0-2 0-16,4-4 0 15,0-2 0-15,2-4 0 16,3-2 0-16,-1-2 0 0,3-2 0 16,3-2 0-16,-4 0 0 15,1-4 0-15,0 0 0 16,3 0 0-16,-4 0 0 16,3-2 0-16,-2-8 0 15,0-4 0-15,-2-4 0 16,-1-2 0-16,-4-4 0 15,-2-2 0-15,1 0 0 16,-6-4 0-16,0-2 0 16,-1-2 0-16,-1 0 0 15,-5-2 0-15,-1 1 0 0,-3 1 0 16,-3 0 0-16,-6 2 0 16,-2-2 0-16,-2 0 0 15,0-4 0-15,-14-5 0 16,-5-3 0-16,-8-2 0 15,-2-2 0-15,-4-2 0 16,0 4 0-16,1 2 0 16,3 6 0-16,2 6 0 15,7 9 0-15,3 7 0 16,1 7 0-16,1 4 0 16,-4 7 0-16,-12 3 0 0,2 15-669 15,2 0-1768-15</inkml:trace>
  <inkml:trace contextRef="#ctx0" brushRef="#br0" timeOffset="1118.94">5177 6956 1610 0,'0'0'555'0,"0"0"-227"16,0 0 138-16,0 0-238 15,0 0-44-15,-114-64-58 16,83 52 22-16,-6 0-20 16,-7 0-52-16,-6 2 7 15,-4 2-23-15,-1 2-15 16,-3 3 14-16,5 3-59 16,-1 0 0-16,3 0 0 0,2 9 0 31,5 3 0-31,3 2 0 15,1 2 0-15,5 2 0 16,1 4 0-16,5 4 0 0,0 4 0 16,5 2 0-16,1 4 0 15,6 2 0-15,1 0 0 16,5 2 0-16,4 3 0 16,5-3 0-16,2 2 0 15,0-2 0-15,0 2 0 16,0-4 0-16,5 2 0 0,5-4 0 15,3 0 0-15,3-1 0 16,5-4 0-16,0 1 0 16,4-1 0-16,2-3 0 15,2-2 0-15,4-2 0 16,5-2 0-16,5-2 0 16,1-2 0-16,3-4 0 15,4 0 0-15,-2-4 0 16,5-4 0-16,-1-4 0 15,-2-2 0-15,3 0 0 16,-5-2 0-16,2-14 0 16,-1-4 0-16,-2-4 0 15,1-4 0-15,0-6 0 0,-4-2 0 16,-3-4 0-16,-4 0 0 16,-7-4 0-16,-9 0 0 15,-6-3 0-15,-9 1 0 16,-5-2 0-16,-2 0 0 15,0 0 0-15,-20 1 0 16,-4 0 0-16,-10 3 0 16,-2-1 0-16,-6 5 0 15,-5 4 0-15,-4 6 0 16,0 2 0-16,-1 8 0 16,4 2 0-16,0 4 0 0,4 2 0 15,-18-2 0-15,10 2-14 16,4-3-1315-16</inkml:trace>
  <inkml:trace contextRef="#ctx0" brushRef="#br0" timeOffset="8231.95">13295 4606 1602 0,'0'0'714'0,"0"0"-430"16,0 0-34-16,0 0-44 15,0 0-48-15,0 0-34 16,0-16-42-16,-5 4 17 0,-4-5 42 15,-4-1-27 1,-3-5-36-16,-4-4-31 0,-2-5 5 16,-3-8-17-16,-2-8-13 15,-2-8 8 1,0-10-30-16,0-12 12 0,-4-22-12 16,-3-29 6-1,-1-27 6-15,-1-15-3 0,7 1-8 16,4-4 17-16,9-1-18 15,11-18 0-15,7-5 0 16,13 3 0-16,34 19 0 16,27 21 0-16,24 19 0 0,27 10 0 15,19 9 0-15,10 11 0 16,4 8 0-16,-4 14 0 16,-5 5-3-16,-6 7-6 15,-27 14-25-15,-29 14 17 16,-27 14-7-1,-17 6 9-15,-1-2-6 0,-7 4 0 16,-6 2 21-16,-13 9-6 16,-9 7 6-16,-7 3 14 15,0 1-14-15,0 0 25 16,0 0-25-16,0 0-19 16,0 0-133-16,-15 18-191 15,-4 2-264 1,1 0-304-16</inkml:trace>
  <inkml:trace contextRef="#ctx0" brushRef="#br0" timeOffset="9086.95">14794 1337 1582 0,'0'0'549'0,"0"0"-222"0,0 0-30 16,0 0-46-16,0 0-46 16,-3-122-48-16,-7 98-34 15,-3 4 18-15,-3 6 9 16,-5 3-71-16,0 8-31 16,-6 3-24-16,-2 2-24 15,0 22 0-15,0 8-16 16,2 6 15-16,6 2-5 15,11-2-3-15,5-4 1 16,5-9-2-16,0-7-88 16,21-11 31-16,2-7 28 15,4 0 39-15,2-14 1 16,-4-8 8-16,-5-6 2 0,-7-2 29 16,-4 2 16-16,-7 4-8 15,-2 4 1-15,0 10 7 16,0 4-2-16,0 6-20 15,0 0-34-15,0 0-7 16,0 16-26-16,2 6 32 16,14 2 0-16,5 0-92 15,10-4-85-15,7-8-113 16,24-12-245-16,-6 0-201 16,-10-8-1138-16</inkml:trace>
  <inkml:trace contextRef="#ctx0" brushRef="#br0" timeOffset="10032.86">15195 1159 952 0,'0'0'1341'16,"0"0"-812"-16,0 0-183 15,0 0-98-15,0 0-74 16,0 0-91-16,0 0-43 16,-65-31 44-16,48 31-10 15,-8 0-47-15,-2 5-20 16,-2 13 1-16,-2 6-5 0,6 4 4 15,4 4-5-15,7 2 11 16,5-4-1-16,9-6-12 16,0-4 0-16,4-8 0 15,19-9-8-15,4-3-13 16,6-5 6-16,3-17 15 16,1-10-9-16,-5-6 9 15,-6-4 4-15,-7-4-3 16,-11-4 0-16,-8 0 0 15,0 3 41-15,0 9 11 16,-6 10 5-16,-4 10-19 16,4 12-39-16,1 6 0 0,3 0 0 15,0 8 0 1,0 20 0-16,2 8 0 0,0 8 0 16,0 3 0-16,13-5 0 15,9-4 0-15,5-10-3 16,7-8-96-16,-1-8-81 15,0-10-19-15,1-2 16 16,-3-4 42-16,-6-18 75 16,-5 0 54-16,-9-2 12 15,-3 4 32-15,-5 6 40 16,-3 6 65-16,0 5 54 0,0 3-52 16,0 0-76-16,0 0-55 15,0 15-8-15,0-1-2 16,6 4 2-16,4-4-8 31,3-4 2-31,-2-2-46 0,0-8-38 16,-2 0 0-16,0 0 40 0,-4-6 26 31,-3-10 15-31,-2-6 3 0,0-4-7 0,-7-1-22 16,-11-1-16-16,0 9 32 15,1 2 19 1,3 9 36-16,7 4 18 0,5 4-24 0,2 0-30 15,0 0-29-15,9 0-14 16,13 0-41-16,9 0-40 16,3 0-19-16,3-15-29 15,0-8 13-15,-6-3 94 16,-9 2 65-16,-6 2 47 31,-8 2 117-31,-6 6 105 16,-2 6-13-16,0 4-1 15,0 4-52-15,0 0-98 0,0 4-63 16,0 20-31-16,0 14-10 16,0 14 7-16,0 12 6 15,0 7-14-15,9 1 20 16,1-2-20-16,1-6 0 16,-1-8 0-16,-2-7 0 15,-2-13-41-15,-4-12-63 16,1-12-107-16,-3-12-74 15,0-14-225-15,-5-15-424 0</inkml:trace>
  <inkml:trace contextRef="#ctx0" brushRef="#br0" timeOffset="11064.04">15712 958 2148 0,'0'0'775'15,"0"0"-465"-15,0 0-150 16,0 0-108-16,0 0-43 15,0 0-3-15,136 14-1 16,-98 0-5-16,-9 2 0 16,-10 1-57-16,-11 1-26 15,-8 1 15-15,-6 2 55 16,-17 1 13-16,-6-2 42 0,4-4-2 16,2-6 21-1,13-2-11-15,7-8-13 0,3 0-7 16,7-4-30-16,20-18-25 15,8-9-16-15,7-6-20 16,3-7-11-16,-3-6-10 16,-6-1 32-16,-9 3 46 15,-7 6 4-15,-11 10 93 16,-7 10 31-16,-2 12 41 16,0 10 46-16,0 0-89 15,-2 2-64-15,-7 22-42 16,0 10-16-16,0 6-1 0,5 4-1 15,4 0 1 1,0-6 1-16,8-5-7 0,15-10 6 16,6-6 1-16,4-11-36 15,3-6 13-15,2 0-2 16,-2-9 4-16,-5-10 19 16,-4-6-4-16,-6-3 6 15,-5 4 8-15,-3 2 10 16,-5 6-6-16,-6 10 13 15,-2 6-1-15,0 0 2 16,0 18-20-16,4 6-5 16,5 6 4-16,4 1-5 15,5-4-1-15,0-7-53 0,2-5 18 16,-2-12 6-16,-1-3-2 16,4-1 32-16,-3-19 18 15,1-5 24-15,2-5-28 16,-3 2-4-1,-3 2-4-15,-2 6 8 0,-3 6 10 16,-6 10-14-16,-2 4-9 0,2 0-1 16,3 12 0-16,7 10 1 15,1 2-1-15,7 3 0 16,3-8-69 0,0-2-32-16,-6-8-14 15,-1-4 28-15,-9-5 45 0,-5 0 42 16,-4 0 4-16,0-14 32 15,-8-7 14 1,-13 1-1-16,-2-4-19 16,0 2-16-16,3 2 1 15,7 4-6-15,6 4 30 16,4 4 37-16,3 4-14 16,0 2-32-16,10 2-17 15,14 0-13-15,10 0-1 16,6 0 0-16,-1 8 1 0,4 8-1 15,-7 0 1-15,-5 4-9 16,-12-3-9-16,-5 1-29 16,-7-7-5-16,-5 0 11 15,-2-6 25-15,0-5 16 16,0 0 19-16,0 0 14 16,4-12 32-16,6-12-44 15,3-4-9-15,7-2 0 16,2 4-2-16,3 6 5 15,-1 8-14-15,-1 8 0 16,-2 4 0-16,2 2 26 0,-1 18-1 16,-1 4-26-16,-2 0 0 15,2-2-78-15,-6-3-207 16,-3-10-287-16,-8-9-294 0</inkml:trace>
  <inkml:trace contextRef="#ctx0" brushRef="#br0" timeOffset="11299.86">16037 816 2121 0,'0'0'968'16,"0"0"-708"-16,0 0 117 15,0 0-164-15,0 0-128 16,150-40-73-16,-37 2-12 16,-12 2-337-16,-15 7-1046 0</inkml:trace>
  <inkml:trace contextRef="#ctx0" brushRef="#br0" timeOffset="11693.9">17590 699 2859 0,'0'0'743'0,"0"0"-516"15,0 0-46-15,0 0-95 16,0 0-86-16,0 0 0 16,31 127 0-16,-17-87 0 15,-1-6 0-15,0-10 0 16,1-8 0-16,-1-10 0 16,1-6 0-16,-1 0 0 15,5-24 0-15,1-10 0 16,2-8 0-16,1-8 0 15,-4-2 0-15,-2 2 0 16,-6 7 0-16,0 15 0 16,-6 14 0-16,7 14-369 15,-2 18-555-15,2 8 50 0</inkml:trace>
  <inkml:trace contextRef="#ctx0" brushRef="#br0" timeOffset="12693.21">18234 758 1196 0,'0'0'871'16,"0"0"-364"-16,0 0-51 15,0 0-191-15,0 0-50 16,0 0-63-16,0 0-22 16,-78-100-47-16,52 105-67 15,-3 22-16-15,2 4 4 0,4 4-4 16,8-1 0-16,8-4-8 15,7-10-11-15,0-6 18 16,7-6-21-16,8-8 22 16,6 0 1-16,1 0 13 15,-2-12 10-15,0-6-12 16,-3 2-12-16,-3 2 15 16,-3 2-14-16,-7 6-1 15,-2 4 0-15,1 2 0 16,0 0-13-16,3 0-25 15,7 8 26-15,7 0 11 0,5 0 1 16,9-8-13-16,-1 0-74 16,2 0 13-1,-1-20 37-15,-7-6 25 0,-5-8 12 16,-9-2 14-16,-6-6 13 16,-5-3 2-16,-2-3 31 15,0 4-8-15,-7 2 2 16,-6 10 2-16,4 10-8 15,0 16 18-15,5 6-53 16,-1 12-13-16,3 24-7 16,2 14-5-16,0 6 12 0,7 2-8 15,13-6-25-15,9-9-33 16,4-11-60-16,3-12 18 16,2-10 53-16,-7-10 20 15,-2 0 32-15,-7-4 3 16,-7-17 38-16,-1-1 62 15,-5-1 4-15,0-4-28 16,-5 5-10-16,1 4-9 16,-3 7 7-16,1 7-64 15,-1 4 0-15,2 0 0 16,5 15 0-16,2 7 0 16,7 3 0-16,0-3-9 15,1-4-29-15,0-6-19 0,-1-6-3 16,-3-6 18-16,-2 0 12 15,3-8 30-15,-1-14 0 16,1 0 9-16,-1-2 0 16,-3 5-9-16,-3 5 1 15,-5 8 7-15,0 6-2 16,4 0-5-16,0 2 16 16,13 13-10-16,5 3 4 15,5 0-10-15,7-3-1 16,2-4-1-16,0-8-27 0,-4-3 10 15,-2 0 9-15,-10-7 7 16,-4-14 2-16,-7-2 12 31,-6-4 21-31,-2-5 0 0,-5 0-22 0,0 0-5 16,0 4-5-16,-9 8 18 16,-3 10 8-16,4 8-4 15,-4 2-23 1,3 14-3-16,1 16-11 15,5 8 8-15,3 0 5 16,3-2 0-16,24-4 1 0,8-8 0 16,5-5 0-16,9-13-86 15,-11-6-269-15,-16 0-587 0</inkml:trace>
  <inkml:trace contextRef="#ctx0" brushRef="#br0" timeOffset="13164.96">16713 1474 172 0,'0'0'1601'0,"0"0"-1080"16,0 0-19-16,0 0-45 0,0 0-232 15,0 0-41-15,0 0-16 16,66-15-3-16,17 5-64 15,50-8-101-15,54-12 0 16,30-8 0-16,-4 0 0 16,-21 2 0-1,-53 10 0-15,-39 6 0 0,-34 8 0 16,-22 2 0-16,-3 2 0 16,-12 2 0-16,-7 2 0 15,-17 4 0-15,-5 0 0 16,-5 0-69-16,-19 0-173 0,-36 18-336 15,6 2-300 1,-2-2-496-16</inkml:trace>
  <inkml:trace contextRef="#ctx0" brushRef="#br0" timeOffset="13533.05">17102 1576 1478 0,'0'0'544'15,"0"0"-183"-15,0 0 129 16,0 0-206-16,0 0-88 16,0 0-57-16,0 0 4 0,2 8 44 15,31-8-2-15,17 0-96 16,33-16-89-16,39-8 0 16,40-10 0-1,10 0 0-15,-25 3 0 0,-38 7 0 16,-46 12 0-16,-14 1 0 15,-5 0 0-15,-6 1 0 16,-7 4 0-16,-17 4 0 16,-10 2 0-16,-4 0 0 0,0 0 0 15,0 0 0 1,0 0 0-16,0 0 0 0,0 0 0 16,7 0 0-16,-1 0 0 15,6 0-150-15,12-4-137 16,-2-3-183-16,-1-4-294 0</inkml:trace>
  <inkml:trace contextRef="#ctx0" brushRef="#br0" timeOffset="19755.11">12256 6948 929 0,'0'0'161'0,"0"0"-161"15,-91 111-17-15,62-71-218 0</inkml:trace>
  <inkml:trace contextRef="#ctx0" brushRef="#br0" timeOffset="20690.2">15155 6928 1002 0,'0'0'240'0,"0"0"-96"16,-136-76 58-16,89 64 1 0,1 8-95 16,-2 4-10-1,4 0-16-15,-3 20-3 0,1 6-43 16,-2 8-26-16,7 4-10 16,-2 4-10-16,9 6-40 31,5 0 5-31,12 2 9 15,7-2 11-15,10-1 8 16,0-3 4-16,25-2-15 0,11-2-18 16,11-4-22-16,7 0-29 15,27 3-33-15,-11-7-137 16,-7-10-299-16</inkml:trace>
  <inkml:trace contextRef="#ctx0" brushRef="#br0" timeOffset="21021.66">15269 7195 629 0,'0'0'185'15,"0"0"-139"-15,-96-139-13 16,44 85-15-16,-6 12 70 16,-6 10 136-16,-7 16 31 15,-3 14-74-15,-2 2-63 16,0 20-20-16,7 16-7 15,9 12-17-15,12 10-36 16,9 6-8-16,15 7-24 16,10-3 7-16,12-2-13 15,2-4 2-15,9-6 3 0,20-8-4 16,10-3 7-16,7-9 4 16,10-9-12-16,6-4 0 15,5-11-29-15,2-6-81 16,-3-6-6-16,23-14-82 15,-17-13-52-15,-14 0-85 0</inkml:trace>
  <inkml:trace contextRef="#ctx0" brushRef="#br0" timeOffset="33229.83">14892 4993 829 0,'0'0'253'0,"0"0"-120"16,0 0 25-16,0 0-66 0,0 0-50 16,0 0-42-1,-138-30-7-15,111 30 7 0,0 0 0 16,0 0 0-1,-1 6 22-15,1 8 3 0,-2 4-18 16,0 6 9-16,0 4-15 16,0 6-1-16,2 6 0 15,-2 4-12-15,4 5 6 16,1 5-18-16,2 0-39 16,4 2-6-16,7-2 32 15,3-2 18-15,8-1 11 0,0-4-10 31,0 0-2-31,6-5-42 16,9-4 23-16,6-4 26 16,1-6 13-16,5-4 13 15,1-4 13-15,6-6 10 16,2-4-14-16,4-2-8 16,2-8-4-16,3 0 8 15,-1 0 15-15,1-8 8 0,-1-8 12 16,-1-4-19-16,-1-2-20 15,-4 0 18-15,-5-4-16 16,0-4-7-16,-4 0-8 16,-4-3-1-16,-5-3-8 15,-2 3-91-15,-7-3-26 16,-4 1-8-16,-5-15-55 16,-2 8-104-16,0 4-356 0</inkml:trace>
  <inkml:trace contextRef="#ctx0" brushRef="#br0" timeOffset="33631.19">14830 5023 667 0,'0'0'296'16,"0"0"-156"-16,0 0-47 15,0 0 30-15,0 0-23 16,0 0 54-16,0 0 11 15,-36-22-10-15,33 22-7 16,1 0 17-16,0 0 70 16,0 0 9-16,0 0-22 15,2 0-38-15,0 0-49 0,0 0-43 16,0 0-30-16,0 0-23 16,0 0-9-16,0 0-9 15,0 0-15-15,0 0 2 16,0 0-2-16,0 0-6 15,0 0 9-15,0 0-7 16,0 0-2-16,0 0 0 16,0 0 0-16,0 0-6 15,0 0-2-15,0 0-10 16,0 0 8-16,-2 0-2 16,2 0-15-16,-3 0-11 0,1 0-33 15,0 0-64-15,-12 0-150 16,3 8-254-16,-3-2-582 0</inkml:trace>
  <inkml:trace contextRef="#ctx0" brushRef="#br0" timeOffset="63226.68">13694 4530 396 0,'0'0'553'0,"0"0"-452"16,0 0 7-16,0 0 53 15,0 0-42-15,0 0-16 16,-87-77-1-16,73 69-4 15,-2 0 4-15,-2 1 39 0,1 0-67 16,-3 3 18-16,-5 2-20 16,0 1-37-1,-1 1-24-15,-3 0-11 0,2 0 8 16,3 0-8-16,-1 0-9 16,0 0-3-16,2 0-7 15,-4 0 18-15,-5 0 0 16,-1 0 0-16,-3 11 1 15,-2 1 1-15,0 5 0 16,5 1 0-16,-2 1 0 0,3 4-1 16,3 3 6-16,0 2-5 15,7 6 17-15,5 4-17 16,0 2 6-16,9 4-6 16,3 0-1-16,3-2 0 15,2 2 0-15,0 0 1 16,0-1 3-1,11-3-4-15,2 2-1 16,3-4 0-16,1 2-4 16,4-2 5-16,1-2 0 15,3 0-42-15,1-4-20 16,1 1 0-16,2-5 9 0,0-2 14 16,0-4 3-16,0 0 5 15,0-4 9-15,2-4 17 16,2 0-2-16,1-4 8 15,1-2-1-15,4-4 2 16,1-4-2-16,2 0-32 16,1 0 1-16,-1 0 29 15,0-4 2-15,-2-8 10 16,0 0 43-16,-2-4-1 16,-3 0-16-16,0 0 31 0,-7-2-42 15,1-4-5-15,-2 0 19 16,2-5-7-16,0 1-20 15,0-2 2-15,-5 2-14 16,1 0 0-16,-6 2 0 16,-2 2 0-16,-7 0 6 15,-1 2 13-15,-4-2 38 16,0 2 28-16,-1-4-20 16,0 0-14-16,-2-4-17 15,3 2-19-15,-1-2 10 16,-2 0 8-16,-2-1 20 0,0 4 25 15,0 0-25-15,0 3-2 16,0 0-1-16,-6 2 5 16,-5 0 11-16,0 2-26 15,-5 0-12-15,1 0 1 16,-3 0-17-16,-1 0 16 16,-2 2-4-16,0 2-7 15,-3 2 2-15,1 0-4 16,-1 2-6-1,0 2 6-15,-1 0-14 0,2-1-1 16,2 1 0-16,1 1 1 0,3-1 0 16,2-1-1-1,2 4 0-15,-1-2 5 0,4 1-4 16,-6 5-2-16,-2 1 1 16,-17 0-74-16,4 0-274 15,0 10-362-15</inkml:trace>
  <inkml:trace contextRef="#ctx0" brushRef="#br0" timeOffset="70325.69">13867 4564 692 0,'0'0'309'16,"0"0"-38"-16,0 0-1 15,0 0-33-15,0 0-17 16,0 0-22-16,0-10-32 0,0 2-58 15,0-3-26 1,0 0-31-16,12-3-7 0,3-7-23 16,7-1 7-16,5-2-4 15,9-6-10 1,8-2 8-16,7-4-11 0,12 0-10 16,3-4 0-16,8-2-1 15,2-3-1-15,0 0 1 16,-1-4 0-16,-2-2 1 15,2 0 5-15,-2-1-6 16,3 0 16-16,4 2 11 0,7 0-3 16,4-2-3-16,5 2-21 15,4-5 0-15,-1 3 0 16,-2-4-24-16,-3 2 13 16,-3-2 1-16,-4-2 0 15,0 1 10-15,0-1 1 16,-2 2 9-16,-1 0 1 15,2 4-2-15,4-1 10 16,1 2-18-16,5 1-1 16,5 1 1-16,19-5-1 0,-13 8 2 15,2-2-2 1,0 4 0-16,-13 4 0 0,11-7-2 16,0 0 2-16,-2-2 0 15,-1-1 0 1,1-4 0-16,0-2 0 0,-1 0 0 15,-1-3-8-15,2 4-19 16,-3 0-18-16,1 5 17 16,-1 2 16-16,-4 6 12 15,-2 2 1-15,-5 4 8 16,-4 4 14-16,-4-3 18 16,-3 5 19-16,-2 0-11 15,-5 0-16-15,-1 4 14 0,-5 0-22 16,-5 4-1-16,-4 2 1 15,-5 2-24-15,-6 4 0 16,-5 2 5-16,-6 2-6 16,-7 2 6-16,-5 0-5 15,-8 2 0 1,-5 2 6-16,-4 0-6 0,-5-2-1 16,-2 2 12-16,0-4 7 15,-4 0 5-15,-16-1-12 16,-5 0-11-16,-4-1-1 15,-6-3-5-15,-4 4 5 16,2-1 0-16,-3-1 0 16,4 4 16-16,1-1 18 0,4 3 11 15,6 1 46-15,5 0-5 16,7 3-7-16,5 1-11 16,4 0-31-16,4 0-14 15,0 0-17-15,0 0-6 16,0 0 0-16,0 0-11 15,0 0-4-15,0 0 8 16,0 0 7-16,14 4 17 0,1 3-4 16,5 4-4-16,5 0 7 15,4 2-16-15,2-4-2 16,3 4 1-16,3-3 1 16,1-2-1-16,-3 2-7 15,-3-2-2 1,-10 0-5-1,-6 2-12-15,-7 2 7 0,-7 4-10 0,-2 6 29 16,0 6 1-16,-13 2 0 16,-7 6 1-1,-3 1 2-15,-4 0-3 16,0 3-43-16,-17 21-97 0,9-11-192 16,-1-6-476-16</inkml:trace>
  <inkml:trace contextRef="#ctx0" brushRef="#br0" timeOffset="71300.75">20079 1734 1631 0,'0'0'574'0,"0"0"-271"15,0 0 159-15,0 0-201 16,0 0-68-16,0 0-45 15,0 0-40-15,38-72-76 16,-14 36-10-16,5-8 22 16,0-4-28-16,0-6 16 15,-4 0-13-15,-10-1-10 16,-6 9 14-16,-9 10-16 16,0 12 5-16,-5 10 15 15,-19 10-27-15,-7 4-9 16,-5 8-26-16,-2 18-25 0,7 6 30 15,7 2 5 1,15-1 14-16,9-4 10 0,15-4-10 16,26-6-10-16,13-5 20 15,5-3-4-15,6-5 4 16,-8-6-19-16,-5 0-13 16,-14 0 3-16,-16 0 6 15,-11 5-5-15,-11 4-4 16,0 9 33-16,0 4 5 15,-9 6 14-15,-4 4-2 16,-1 4 2-16,4-2-19 0,3-2 1 16,7 1 0-16,0-10-1 15,2-3 7-15,23-8-1 16,8-9 17-16,7-3 14 16,2-4-31-16,1-17 8 15,-5-5-14-15,-9 2 1 16,-12 4 10-16,-7 6-10 15,-8 10 14-15,-2 2 16 16,0 2-31-16,0 0-131 16,17 2-225-16,1 6-599 15,7-2-267-15</inkml:trace>
  <inkml:trace contextRef="#ctx0" brushRef="#br0" timeOffset="71727.64">21226 1077 1136 0,'0'0'1539'16,"0"0"-1006"-16,0 0-256 0,0 0-142 16,0 0-68-1,0 0-17-15,-31 150-25 0,29-84-23 16,0 2-1-16,-1-2 5 15,-1-5-5-15,2-11 10 16,2-12-10-16,0-12 5 16,0-10-6-16,0-12 7 15,0-4-2-15,0 0 71 16,9-10-1-16,7-16 17 16,3-10-68-16,4-4-17 15,-1 1 1-15,-2 7-8 16,-6 14-6-16,-4 10 0 0,-1 8-12 15,1 0-3 1,0 25 15-16,6 4 6 0,0 6-1 16,0 2-7-16,1 0-3 15,1-5-41-15,1-4-31 16,2-10-67-16,4-6-133 16,10-12-251-16,-2 0-223 15,-4-12-480-15</inkml:trace>
  <inkml:trace contextRef="#ctx0" brushRef="#br0" timeOffset="72328.13">21848 1448 1523 0,'0'0'765'15,"0"0"-213"-15,0 0-193 16,0 0-57-16,0 0-96 16,0 0-29-16,0 0-102 15,-111-85-39-15,75 98-23 16,-2 19-12-16,4 9 5 15,7 6-6-15,14-1 0 16,11-2-1-16,2-10-9 16,19-10-55-16,14-10 22 15,5-14 40-15,1 0 3 16,1-18 7-16,-6-12 14 16,-8-2 9-16,-7-2 11 0,-6 2 10 15,-8 8 2-15,-3 7-53 16,-2 12 0-16,0 5 0 15,0 8 0-15,0 17 0 16,0 10 0-16,11 5 0 16,9-4-8-16,9-4-4 0,11-10-23 15,6-10 22 1,4-12-1-16,1 0 13 0,-4-20-8 16,-10-12 9-16,-8-6 11 15,-11-9 4 1,-7 0 24-16,-6-1-12 0,-5 5-27 31,0 7 0-31,0 14 0 0,-9 14 0 16,-4 8 0-16,-1 2 0 0,3 24 0 15,3 5 0 1,8 1-20-16,0 0-8 16,10-5-55-16,24-2-7 15,13-5-19-15,8-2-121 16,3-4 19-16,-6 0-8 15,-13-2 10-15,-18 0 146 16,-17 0 63-16,-4 0 132 16,-18 2 161-16,-13 0-95 15,-1 0-75-15,3 0-120 16,12-2-3-16,9-4-334 16,8-4-733-16</inkml:trace>
  <inkml:trace contextRef="#ctx0" brushRef="#br0" timeOffset="72827.91">22977 1247 2036 0,'0'0'946'0,"0"0"-454"15,0 0-23-15,0 0-316 0,0 0-153 16,0 0 0-16,121-66 0 16,-90 58 0-16,2 4 0 15,-6 4 0-15,-2 0 0 16,-10 4 0-16,-5 16 0 16,-8 4-38-16,-2 8-19 15,-10 2 30-15,-17 0 14 16,-4-2 13-16,0-4 11 15,7-7-11-15,6-7 34 16,7-5 2-16,9-7-24 0,2 1 30 16,0-3-42-16,2 0 0 0,13 0 0 15,8 0 0-15,8 0 0 16,5 5 0-16,1 9-30 16,2 4-21-16,-8 4-89 15,-9 3 10-15,-11 1 25 16,-11-2 9-16,0 0 46 15,-31-4 50-15,-14-2 35 16,-3-4 52-16,-4-4-2 16,3-6-38-16,9-4 1 15,13 0-48-15,10-14-228 0,11-2-838 0</inkml:trace>
  <inkml:trace contextRef="#ctx0" brushRef="#br0" timeOffset="73553.57">23519 1496 2787 0,'0'0'766'0,"0"0"-472"0,0 0-45 31,0 0-249-31,0 0 0 0,86-113 0 0,-53 107 0 15,-2 6 0-15,2 4 0 16,-4 24 0-16,-3 12 0 31,-6 9 0-31,-7 1 0 16,-7-2 0-16,-6-6-39 16,0-8-9-16,0-14 9 15,-3-10 33-15,-2-10 6 16,5 0 76-16,0-28-20 15,0-8-56-15,5-8 0 0,13-2 0 16,4 6 0-16,3 8 0 16,-3 12 0-16,-2 13 0 15,-2 7 0-15,-1 7 0 16,4 18 0-16,-2 8 0 16,4 3 0-16,4 0 0 15,2-4 0-15,4-8 0 16,5-6 0-16,2-10-18 15,0-8 2-15,0-2 16 16,-7-22 0-16,-6-8 1 0,-6-6 17 16,-8-4-3-16,-9 1-15 15,-4 4 0-15,0 6 0 16,-15 13 0-16,-12 16 0 16,-6 2 0-16,-3 26 0 15,5 17 0-15,8 7 0 16,15 4 0-16,8-4 0 15,11-8 0-15,26-12 0 16,13-12-3-16,10-18-26 0,2 0 13 16,-2-22 7-1,-6-10-4-15,-12-6 13 0,-13-2 20 16,-8 2 30-16,-11 4-50 16,-5 9 0-16,-5 10 0 15,0 11 0-15,0 4 0 16,0 10 0-16,0 17 0 15,0 8 0-15,0 5 0 16,0 0 0-16,20-6 0 16,9-10-92-16,7-12-169 0,15-18-233 15,-9-20-361 1,-9-10-449-16</inkml:trace>
  <inkml:trace contextRef="#ctx0" brushRef="#br0" timeOffset="73695.14">24806 1177 2410 0,'0'0'759'0,"0"0"-492"16,0 0-173-16,0 0-47 15,0 0-47-15,79 114-303 16,-42-78-694-16</inkml:trace>
  <inkml:trace contextRef="#ctx0" brushRef="#br0" timeOffset="75262.53">25155 1488 1016 0,'0'0'1192'0,"0"0"-663"16,0 0-151-16,0 0-60 15,0 0-102-15,13-107-110 16,-20 95-44-16,-20 10-58 16,-6 2-4-1,-5 16-18-15,-3 17-3 0,6 4-19 16,11 4 7-16,10-3 9 15,14-6 6-15,0-8 6 0,16-10 12 16,10-8 9-16,3-6 13 16,-2 0 2-16,-2-2 33 15,-7-6 21-15,-7 4 8 16,-2 4-20-16,0 0-23 16,0 16-29-16,4 16-1 15,1 16 2 1,1 13-15-16,1 11-1 0,-3 6-1 0,-4 6-10 31,-6 0 12-31,-3-5-11 0,0-11-10 16,-19-13 14-1,-8-10-2-15,-8-15 9 0,-7-16 6 0,-3-12 24 16,1-2 11-16,5-22-41 16,13-20 0-16,24-32 0 15,17-43 0-15,66-47 0 16,27-17-21-16,13 11-39 15,-21 40 25 1,-33 51-13-16,-27 23 45 16,-15 12 3-16,-8 0 9 0,-5 0 83 0,-10-2-26 15,-2 10-66-15,-4 7 0 16,-12 10 0-16,5 9 0 16,4 6 0-1,2 4 0-15,3 8 0 0,2 25 0 31,0 16 0-31,0 9 0 0,0 10 0 0,12 2 0 16,1-2 0-16,0-6 0 16,1-11 0-16,-4-13 0 15,0-12 0-15,-6-12 0 16,-2-8 0-16,1-6 0 16,-3 0 0-1,2-18 0-15,2-6 0 16,5 0 0-16,3 0 0 15,3 1 0-15,5 5 0 16,5 9 0-16,2 5 0 16,6 4 0-16,0 1 0 15,1 21 0-15,-8 9 0 16,-6 5 0-16,-8 2 0 16,-12-2-26-16,0-4 5 15,-19-6-1-15,-12-8 22 16,-4-6 11-16,-3-6 14 0,5-6 8 15,8 0-33-15,11-2 0 16,14-18 0 0,2-10-57-16,33-6-179 0,13-2-133 15,10 0-167-15,0 4 204 16,-4 10 56-16,-14 6 144 16,-11 5 132-16,-14 8 221 15,-11 3 260-15,-4 2-156 16,0 0-3-16,0 0-69 15,-4 0-92-15,-7 0-88 0,-5 15-33 16,1 6-39-16,2 7-2 16,5 0-9-16,8-2-66 15,0-2-19-15,12-6-37 16,10-10 11-16,5-6 20 16,-5-2 44-16,-1-2 53 0,-8-18 4 15,-5-4 18 1,-6-6 49-16,-2 0-7 0,0-5 2 15,0 6 44-15,0 0 16 16,0 10 11-16,2 2-43 16,8 9-90-16,5 5 0 15,8 3 0-15,6 0 0 16,8 18 0-16,1 10 0 16,-1 5 0-16,-6 6 0 15,-8-1-53-15,-6 0-64 0,-13-6-12 16,-4-8 20-16,0-6 52 15,-13-8 4 1,-8-10 5-16,1 0 33 0,5-4 15 16,9-16 12-16,6-8 11 15,2-6-22-15,31-4 17 16,11 2-18-16,10 1 1 16,2 7-1-16,0 6 1 15,-6 8 11-15,-10 4 9 16,-8 4 12-16,-12 0 21 15,-4 2-3-15,-8 2-9 16,-1-4-18-16,-1 0-13 16,0-2 8-1,-2-4-18-15,-2-2-1 0,-2-4 0 0,0 0 8 16,0 2-8-16,-10 4 15 16,-5 6 6-16,-1 6 10 31,1 0-31-31,2 18-10 0,8 8 9 0,5 4-1 15,0 0 2-15,18 0 0 16,11-3 0-16,5-5-10 16,1-2-26-16,-2-2 16 15,-4-2 19-15,-8 2-8 16,-8 0 9-16,-7 2-2 0,-6-2 2 16,0 2 9-16,0-4-8 15,-15-2 0-15,-10-2 0 16,-26-6-1-16,5-4-204 15,-2-2-558 1</inkml:trace>
  <inkml:trace contextRef="#ctx0" brushRef="#br0" timeOffset="76602.67">19961 2642 595 0,'0'0'1420'15,"0"0"-911"-15,0 0-7 16,0 0-188-16,0 0-14 15,0 0-132-15,-49-91-108 16,37 109-54-16,-3 18-6 16,-1 10 0-16,5 8 5 15,11 2-4-15,0-4 0 16,20-8-1-16,16-12-12 16,6-16-7-16,0-16 11 0,-1 0 8 15,-8-28 13-15,-11-14 4 16,-12-12 13-16,-10-6 28 15,0-6-25-15,-23-1-4 16,-8 3-14-16,-2 10-6 16,1 16 41-16,1 22-50 15,6 16 0-15,1 14 0 16,4 32 0-16,6 10 0 16,10 7 0-16,4-5 0 15,4-6 0-15,21-8 0 16,8-14 0-16,5-10 0 0,3-12 0 15,-1-8-3-15,-3-2-12 16,-1-18 4-16,-5-8 10 16,-4-2 1-16,-2 0-2 15,-7 0 1-15,-3 5-15 16,-6 11 14-16,-4 10 1 16,-1 4-23-16,0 11-21 15,1 21 19-15,6 8 16 16,3 4 10-16,3 0-10 15,3-8 1-15,3-8-33 0,1-12 4 16,0-12 32-16,1-4 6 16,0-12 13-16,-3-16 17 15,0-8-18-15,0-6 9 16,-4 2-13-16,-2 4-8 16,-5 10 15-16,-4 8-13 15,-3 12-2-15,0 6-2 16,-1 6-49-16,5 17 42 15,4 8-3-15,7-1 3 16,6 0 2-16,4-8-4 16,4-8-28-16,3-10 6 0,0-4-6 15,-4-8 15 1,-9-20 24-16,-2-6 1 0,-5-10 37 16,-5-5 14-16,-5-5 4 15,1-5-7-15,-5-4-23 16,0 9-5-16,-2 12 1 15,0 20 34-15,0 22 20 16,-4 10-76-16,-5 38-11 16,2 20 5-16,7 10 12 15,0 4-6-15,9-5 0 16,20-11-15-16,7-14-118 0,7-18-103 16,9-28-71-1,-7-6-389-15,-16-12-418 0</inkml:trace>
  <inkml:trace contextRef="#ctx0" brushRef="#br0" timeOffset="76764.49">20877 2506 2704 0,'0'0'774'16,"0"0"-578"-16,0 0-92 16,143-2-37-16,-26-4-67 15,24-4-112-15,-21 0-355 31,-31 0-546-31</inkml:trace>
  <inkml:trace contextRef="#ctx0" brushRef="#br0" timeOffset="77159.21">21660 2508 1770 0,'0'0'772'0,"0"0"-201"16,0 0-226-16,0 0-87 16,0 0-95-1,-118 88-92 1,103-53-43-16,6 1-22 15,9 0 6-15,0-2-12 16,22-10-78-16,15-10-33 16,4-14 5-16,6 0 13 15,-6-22 10-15,-8-12 83 16,-13-6 6-16,-11-4 65 16,-9-4 37-16,0-5 27 15,-12 1-36-15,-5 2 0 0,6 10-46 16,1 10-53-16,10 12 0 15,0 10 0-15,5 8 0 16,17 0 0-16,12 8 0 16,1 18 0-16,1 10 0 15,-2 14 0-15,-8 8 0 16,-8 9 0-16,-7 9 0 16,-9 4 0-16,-2 4 0 15,0 0 0-15,0-1 0 16,-6-7 0-16,-1-12 0 0,3-12-180 15,-5-14-114 1,2-16-269-16,-2-14-261 0</inkml:trace>
  <inkml:trace contextRef="#ctx0" brushRef="#br0" timeOffset="77286.38">21819 2959 1785 0,'0'0'1303'0,"0"0"-750"15,0 0-276-15,0 0-164 16,165-94-113-16,-54 58-17 0,-14 6-319 16,-16 2-581-16</inkml:trace>
  <inkml:trace contextRef="#ctx0" brushRef="#br0" timeOffset="78200.8">22545 2556 2244 0,'0'0'911'15,"0"0"-351"-15,0 0-179 16,0 0-381-16,0 0 0 16,0 0 0-16,0 0 0 15,-35 72 0-15,30-25 0 0,5 1 0 16,0-4 0-16,0-8 0 16,0-12 0-16,11-10 0 15,5-10-17-15,4-4 5 16,4-8 12-16,8-20 6 15,3-6 2-15,3-4 7 16,0 2-15-16,-4 2 0 16,-10 12 0-16,-6 8 0 15,-7 10 0-15,-2 4 0 16,4 8 0-16,3 16 0 0,6 6 0 16,0 2 0-16,5-2 0 15,-4-8-30-15,-1-8-111 16,-5-8-8-16,-6-6 56 15,-1-4 78-15,-6-18 15 16,-2-8 11-16,-2-4 14 16,0-5 5-16,3 2 23 15,3 1-5-15,6 5-26 16,1 9 13-16,9 8-5 16,9 10-21-16,7 4-6 15,6 0-3-15,3 0-9 0,1 0-9 16,-8 0-71-1,-9 0 56-15,-9-10 29 0,-11-12 4 16,-7-8 18-16,-4-2-8 16,0-2 26-1,-6-2 2-15,-8 4-25 0,-1 4 23 16,1 10 12-16,5 10 21 16,3 8-22-16,-1 12-47 15,-2 28 0-15,0 20 0 0,1 10 0 16,1 6 0-1,5-1 0-15,2-11 0 16,0-12 0 0,13-16 0-16,7-14 0 0,2-16 0 0,0-6 0 15,5-6 0-15,0-20 0 16,2-6 0-16,-2-5 0 16,0 4 0-16,-3 3 0 15,-4 7 0-15,-5 11 0 16,-3 12 0-16,-1 0 0 15,-3 17 0-15,2 10 0 16,1 9 0-16,-3 1 0 16,4-5 0-1,-1-6 0-15,3-10 0 0,-1-10 0 0,3-6 0 16,1 0 0-16,6-14 0 16,1-8 0-16,2-2 0 15,1 4 0-15,-2 6 0 16,-3 4 0-16,-1 10 0 15,-4 0 0-15,-1 4 0 16,-3 16 0-16,5 0 0 16,-1-2-273-16,6-8-222 15,-3-6-419 1,-5-4-1226-16</inkml:trace>
  <inkml:trace contextRef="#ctx0" brushRef="#br0" timeOffset="78326.77">23904 2280 2034 0,'0'0'1133'16,"0"0"-447"-16,0 0-443 16,0 0-243-16,0 0 0 15,0 0 0-15,36 102-318 16,-14-54-892-16</inkml:trace>
  <inkml:trace contextRef="#ctx0" brushRef="#br0" timeOffset="78894.75">24297 2639 1562 0,'0'0'983'16,"0"0"-380"-16,0 0-154 15,0 0-242-15,0 0-78 16,0 0-81-16,0 0-31 15,-32-84-16-15,8 106 0 16,-5 10-1-16,6 5 6 0,6 6-6 16,15-3 23-16,2-2-23 15,19-10 0-15,24-10-46 16,15-14-56-16,9-4-19 16,2-20-55-16,-9-16 25 15,-11-8 110-15,-15-6 41 16,-15-7 63-16,-9-1 102 15,-8-6 9-15,-2 4-6 16,0 4-34-16,0 16-134 16,-4 18 0-16,-4 18 0 15,4 4 0-15,-3 32 0 0,1 20 0 16,2 10 0 0,4 5 0-16,0-2 0 0,0-8 0 15,4-13 0-15,9-14 0 16,3-10 0-16,-1-14 0 15,5-6 0-15,1 0 0 16,2-12 0-16,2-6 0 16,2 4 0-16,0-1 0 15,-2 10 0-15,1 3 0 16,-2 2 0-16,-3 4 0 16,-3 16 0-16,-3 6 0 15,-1 2 0-15,-1 0 0 16,0-4-32-16,5-8-173 0,2-8-68 15,16-8-87-15,-7-18-373 16,-2-10-457-16</inkml:trace>
  <inkml:trace contextRef="#ctx0" brushRef="#br0" timeOffset="79887.98">26088 2563 1862 0,'0'0'571'0,"0"0"-299"16,0 0-26-16,-123 21-116 16,88-17-37-16,4-4-18 15,4 0 25-15,6-1 52 16,8-20-43 0,7-8-7-16,6-12-28 0,0-7-23 15,19-2-21-15,8 0-17 16,0 6 28-16,0 7-25 0,-2 12-16 15,-6 13-1-15,1 12 0 16,-1 4 2-16,-4 29-2 16,-1 18 1-16,-6 11 0 15,-5 8-1-15,-3 3-5 16,-7-4 5-16,-20-2 0 16,-10-7 1-16,-6-8 4 15,-6-8-4-15,2-8 2 16,5-10 16-16,6-9-11 15,10-13 17-15,9-4 2 16,9-4-13-16,8-21-1 0,0-7-12 16,4-4-13-1,19-2 7-15,1 6-6 0,5 6 3 16,0 10 3 0,-3 9-5-16,3 7 11 0,0 9-9 15,5 17 2-15,2 6 6 16,2 4-12-1,2-2 11-15,-3-6 1 0,4-6 1 16,-5-8 4-16,-3-8 5 16,-2-6 3-16,-4 0 3 15,-2-12 14-15,-2-10 4 0,-2-4 0 16,-1 0-23 0,-5 0-1-16,-6 4-9 0,-4 6 0 15,-5 8-51-15,0 8-110 16,-16 0-468-16,-4 12-1226 0</inkml:trace>
  <inkml:trace contextRef="#ctx0" brushRef="#br0" timeOffset="80487.37">27104 2087 1418 0,'0'0'382'0,"0"0"-7"16,0 0-13-16,0 0 6 16,0 0-133-16,0 0-72 15,0 0 3-15,-23-10-82 16,-4 42 41-16,-8 18-2 16,-13 35-51-16,-15 33-6 15,3 30-9-15,8 6-11 16,23-9-14-16,25-35-25 15,4-33 8-15,13-19-15 16,14-12 0-16,12 2 0 16,2-2 0-16,9-6 0 0,-6-16 0 15,-6-12 0-15,-11-9 0 16,-7-3 0 0,-7 0 0-16,-7-11 0 0,0-3 0 15,-6-6 0-15,0 2-218 16,0 2-729-16</inkml:trace>
  <inkml:trace contextRef="#ctx0" brushRef="#br0" timeOffset="81265.71">27578 2534 1780 0,'0'0'777'0,"0"0"-177"15,0 0-102-15,0 0-224 16,0 0-107-16,0 0-167 15,0 0 0-15,3-54 0 16,-3 54 0-16,0 12 0 16,2 16 0-1,5 12 0-15,1 9 0 0,6 1 0 16,-3 2 0-16,4-8 0 0,-1-6 0 16,-3-12 0-16,1-12 0 15,-6-8 0-15,1-6 0 16,1 0 0-16,4-18 0 15,1-12 0-15,5-8 0 16,4-8 0-16,0-4 0 31,3-2 0-31,-2 2 0 16,-8 7 0-16,-7 17 0 16,-4 16 0-16,-4 10 0 15,0 14-71-15,-6 22-140 16,-5 26-154-16,5-8-481 0,2-5-454 0</inkml:trace>
  <inkml:trace contextRef="#ctx0" brushRef="#br0" timeOffset="81662.36">28550 2807 1330 0,'0'0'1153'15,"0"0"-549"-15,0 0-270 16,0 0-76-16,0 0-81 0,-2-104-98 16,-25 65-26-1,-11-2-25-15,-9-9-17 0,-4-7 1 16,-2-3-2-16,5 0 17 16,13 4-7-16,13 10-20 15,15 9 0-15,7 14 0 16,20 9 0-16,18 10 0 15,7 4-68-15,-5 10-59 16,-11 17 13-16,-16 12 4 16,-13 7-19-16,-15 4 95 15,-28 2 25-15,-10-4 9 16,-3-4 31-16,7-7 58 0,9-11 38 16,15-8-14-16,17-8-34 15,8-9-35-15,2 2-8 16,27-3 36-16,8 0-72 15,15 0 0-15,6 0 0 16,9 0-30-16,28 0-180 16,-16 0-170-16,-10 0-713 0</inkml:trace>
  <inkml:trace contextRef="#ctx0" brushRef="#br0" timeOffset="82133.38">28889 2434 1739 0,'0'0'1251'0,"0"0"-540"16,0 0-316-16,0 0-395 16,0 0 0-16,0 0 0 15,0 0 0-15,-25 58 0 16,25-9 0-16,0-3 0 16,12-2 0-16,7-6 0 15,6-8 0-15,4-10 0 0,4-10 0 16,0-10 0-16,1 0 0 15,3-26 0-15,0-8 0 16,-2-7 0-16,-3 4 0 16,-10 5 0-16,-5 10 0 15,-8 11 0-15,-4 11 0 16,0 2 0 0,1 22 0-16,5 8 0 0,5 3 0 15,9-3 0-15,6-4 0 16,4-6 0-16,1-12-3 0,-3-8-17 15,-6-2 20-15,-6-14 23 16,-13-16-23-16,-8-7 0 16,0-8 0-16,0-8 0 15,-18-5 0-15,-5-2 0 16,2 4 0-16,-4 10 0 16,5 12 0-16,7 11 0 15,6 12-218-15,7 4-731 0</inkml:trace>
  <inkml:trace contextRef="#ctx0" brushRef="#br0" timeOffset="82322.23">29666 2033 2636 0,'0'0'826'0,"0"0"-514"15,0 0 10-15,0 0-322 16,70 133 0-1,-33-42 0-15,3 32 0 0,-9 21 0 16,-22 5 0-16,-11-13 0 16,-60-14 0-16,-36-14 0 15,-34-11 0-15,19-29-754 16,6-18-2170-16</inkml:trace>
  <inkml:trace contextRef="#ctx0" brushRef="#br0" timeOffset="83586.42">20068 3603 1202 0,'0'0'519'16,"0"0"-322"-16,0 0 35 15,0 0 24-15,0 0 100 16,0 0-31-16,0 0-37 15,49-52-35-15,-47 38-85 0,0-4-49 16,-2-8-38 0,0-4-47-16,-17-1-13 0,-8 2-21 15,-8 4 0-15,-3 11-14 16,-5 14-13-16,-1 5 9 16,7 31 11-16,4 14-11 15,10 14 17-15,15 6-5 16,6-2 5-16,0-8 1 15,22-11-16-15,7-17 14 16,5-16 2-16,1-16 6 16,-2 0 15-16,1-30 3 15,-3-11 9-15,-2-7 0 0,-6-2-7 16,-8 0-14-16,-1 8-12 16,-8 10 0-16,-4 12 0 15,-2 16 0-15,0 4 0 16,0 22 0-16,0 18 0 15,9 10 0-15,5 4 0 16,7-4 0 0,6-7 0-16,4-13 0 0,1-12 0 15,-1-15 0-15,-4-3 0 16,-3-9 0-16,-1-22 0 16,-4-5 0-16,-5-10 0 15,-5-4 0-15,-7-4-14 0,-2 2-1 16,0 6-19-16,-2 12 17 15,-5 14 17-15,1 16 11 16,4 4-2-16,2 6-9 16,0 18 0-16,0 6-7 15,15 2 13-15,10-4-6 16,6-4 13-16,4-8-11 16,5-4 11-16,1-4-12 15,-3-4-1-15,-7 2 0 16,-7 2-6-16,-6 6 0 0,-2 4 4 15,-8 7-3-15,-1 2 5 16,0 5 1-16,0-1 0 16,-1-5-1-16,7-4 0 15,5-6 0-15,9-10 6 16,9-6 0 0,4 0 6-16,9-22-5 0,-3-10-1 15,2-11-5-15,-11-7-1 16,-10-2 0-16,-9 0 1 15,-11 2 0-15,-7 10 8 16,0 16-9-16,-2 14 0 16,-12 10 0-16,-1 14 0 15,1 24 0-15,5 14 0 0,7 4 0 16,2 0 0-16,31-6-44 16,67-17-125-16,-7-13-306 15,5-18-528-15</inkml:trace>
  <inkml:trace contextRef="#ctx0" brushRef="#br0" timeOffset="84091.48">21752 3651 833 0,'0'0'1833'0,"0"0"-1363"16,0 0-259-16,0 0-82 0,0 0 16 15,0 0-83-15,163 56-38 16,-108-65-17-1,-8-16 7-15,-11-5-13 0,-16-2 10 16,-11 0 7-16,-9-2-8 16,-4 6-8-16,-23 6 4 15,-4 10-6-15,-7 12 6 16,-3 0-5-16,1 30 28 16,9 12 23-16,9 6 13 15,13 4-2-15,9-1-14 0,11-5-29 16,29-9 15-16,16-8-35 15,13-15 0-15,14-14-35 16,5 0-193-16,4-26-117 16,-5-10-212-1,-13-4-122-15,-14-6 132 0,-20-1 200 16,-18 5 347 0,-15 4 339-16,-7 12 274 0,-2 10 29 15,-19 12-186-15,-8 4-234 16,-4 20-41-16,-3 18-38 15,1 12-55-15,2 4-34 0,6 3-54 16,6-5 0-16,11-9 0 16,5-10-96-1,5-15-185-15,0-18-231 0,0-10-197 16,5-16-490-16</inkml:trace>
  <inkml:trace contextRef="#ctx0" brushRef="#br0" timeOffset="84695.59">22292 3533 690 0,'0'0'1223'15,"0"0"-423"-15,0 0-152 16,0 0-357 0,0 0-176-16,0 0 11 0,0 0 77 0,55 74-203 15,-17-32 0-15,8-2 0 16,6-5 0-16,6-11-69 16,2-12-153-16,-2-12-159 15,-5 0-238-15,-6-17-14 16,-11-13 305-1,-14-8 260-15,-7-8 68 0,-9-8 275 16,-6-8 107-16,0-8-15 16,0 1-59-16,0 9-7 15,0 15-19-15,-6 16 14 16,0 23-187-16,-1 6-109 16,-1 35 0-16,0 24 0 15,2 20 0-15,4 7 0 0,2 4 0 16,0-6 0-16,20-12 0 15,9-15 0-15,2-19 0 16,5-20 0-16,-1-18 0 16,3-2 0-16,-5-30 0 15,-2-11 0-15,-2-5 0 16,-6 1 0 0,-3 4 0-1,-9 11 0-15,-2 14 0 16,-7 12 0-16,3 6 0 15,-3 14 0-15,5 20 0 16,2 8 0-16,2 7 0 16,4-5 0-16,2-4 0 0,-2-10 0 15,-1-12 0-15,-2-10 0 16,1-8 0-16,4 0 0 16,-2-12 0-16,3-11 0 15,2 0 0-15,-3-4 0 16,4 4 0-16,-6 1 0 15,-1 5 0-15,-8 7 0 16,-1 6 0-16,-3 4 0 16,0 0 0-16,2 13 0 0,12 10-263 15,-1-1-349-15,4-5-637 0</inkml:trace>
  <inkml:trace contextRef="#ctx0" brushRef="#br0" timeOffset="84995.08">23534 3563 2053 0,'0'0'877'0,"0"0"-367"16,0 0-180-16,0 0-108 0,0 0-118 15,0 0-104-15,0 0 0 16,0 2 0-16,0 18 0 15,0 6 0-15,5 8 0 16,6 2 0-16,2 0 0 16,4-4 0-16,-2-7 0 15,3-10 0-15,-1-4 0 16,-1-11 0 0,1 0-65-16,2-14-215 0,-6-10-320 15,-4-3-471-15</inkml:trace>
  <inkml:trace contextRef="#ctx0" brushRef="#br0" timeOffset="85120.44">23592 3012 2054 0,'0'0'773'16,"0"0"-272"-16,0 0-291 15,0 0-71-15,0 0-139 16,0 0-156-16,0 0-831 0</inkml:trace>
  <inkml:trace contextRef="#ctx0" brushRef="#br0" timeOffset="85797.7">23726 3182 1908 0,'0'0'673'16,"0"0"-115"-16,0 0-176 15,0 0-37-15,0 0-115 0,0 0-230 16,0 0 0-16,0 0 0 15,-34 124 0-15,34-49 0 16,0 5 0-16,0 0 0 16,12-6 0-16,3-8 0 15,-1-12 0-15,-1-11 0 16,-2-17 0 0,-6-10 0-16,-3-11 0 15,1-2 0-15,-3-3 0 0,0 0 0 16,0 0 0-16,0 0 0 15,0 0 0-15,0-3 0 16,0 3 0-16,0 0 0 16,0 0 0-16,0 0 0 15,0 0 0-15,0 11 0 0,0 3 0 16,0 0 0-16,0 0 0 16,0-4 0-16,0-4 0 15,0-4 0-15,0-2 0 16,0 0 0-16,0 0 0 15,0-2 0-15,0-14 0 32,0-4 0-32,0-4 0 15,2 0 0-15,0-2 0 16,2 2 0-16,1 3 0 0,-1 2 0 16,2 1 0-16,2 1 0 15,-4 5 0-15,-2 6 0 16,-2 2 0-16,0 4 0 15,0 0 0-15,0 0 0 16,0 4 0-16,0 13-44 16,-2 12-235-16,-4-3-449 15,0-5-614-15</inkml:trace>
  <inkml:trace contextRef="#ctx0" brushRef="#br0" timeOffset="86162.5">23434 3319 1355 0,'0'0'477'15,"0"0"6"-15,0 0-14 16,0 0-105-16,0 0-23 16,0 0-92-16,0 0-27 0,-18-45-86 15,18 45-136 1,0 0 0-16,0 0 0 0,0 0 0 15,0 0 0 1,0 0-15-16,8 2-645 0,5 9-668 0</inkml:trace>
  <inkml:trace contextRef="#ctx0" brushRef="#br0" timeOffset="86721.35">23821 3681 1788 0,'0'0'741'16,"0"0"-159"-16,0 0-243 0,0 0-59 0,0 0-125 15,0 0-85-15,37-106-8 16,-6 96-38-16,5 6-8 16,-1 4-9-16,3 0-6 15,-7 10-2-15,-2 14-2 16,-9 6-17 0,-9 7 1-16,-11 4-68 0,0-1 16 15,-17 1 17-15,-14-7 12 16,-6-6 35-16,0-6-2 15,3-8 9-15,7-6 31 16,10-6 8-16,8-2 9 16,9 0 10-16,0-6-22 15,20-12-15-15,15-8-21 16,13-6-46-16,4-4-34 0,6-3-20 16,-6 2 10-16,-8 2 13 31,-7 7 49-31,-16 6 28 0,-9 10 29 15,-8 6 68 1,-4 6 19-16,0 0-19 0,0 8-37 16,-2 18-40-16,-2 14 20 15,4 7-10-15,0 3-21 16,0-4-8-16,8-6-1 16,13-8-53-16,14-24-147 15,-1-8-331-15,-5 0-486 0</inkml:trace>
  <inkml:trace contextRef="#ctx0" brushRef="#br0" timeOffset="86862.49">24346 3258 2354 0,'0'0'727'16,"0"0"-385"-16,0 0-89 16,0 0-229-16,0 0-24 15,0 0-363-15,0 0-861 0</inkml:trace>
  <inkml:trace contextRef="#ctx0" brushRef="#br0" timeOffset="87129.9">24677 3288 2136 0,'0'0'1128'16,"0"0"-506"-16,0 0-412 15,0 0-210-15,0 0 0 16,0 0 0-16,0 0 0 16,21 153 0-16,-11-73 0 15,0 2 0-15,-3-1 0 16,-3-12 0-16,0-8 0 16,-2-15-215-16,-2-16-103 15,0-18-253-15,0-10-145 0,-8-2-473 16</inkml:trace>
  <inkml:trace contextRef="#ctx0" brushRef="#br0" timeOffset="87824.84">24606 3709 1407 0,'0'0'1167'15,"0"0"-350"-15,0 0-273 16,0 0-383-16,0 0-161 16,0 0 0-16,0 0 0 15,156-96 0-15,-96 82 0 16,-2 2 0-16,-6 4 0 15,-12 4 0-15,-9 4 0 0,-14 0 0 16,-5 0 0-16,-5 10 0 16,-3 12 0-16,0 2 0 15,0 7 0-15,4-4 0 16,1-4 0-16,1-8 0 16,4-4 0-16,1-11 0 15,4 0 0-15,3-3 0 16,2-16 0-16,5-4 0 15,2-4 0-15,-2 0 0 16,0 5 0-16,-2 4 0 16,-7 6 0-16,-2 10 0 0,-4 2 0 15,-4 6 0-15,-1 16 0 16,3 6 0-16,-4 2 0 16,1-2 0-16,-2-3-105 15,2-11-6-15,-5-6 28 16,3-6 61-16,-1-2 22 15,4-2 33-15,3-14-15 16,3-2-18-16,3-1 10 16,4 3-8-16,2 6-2 15,2 5 1 1,2 5-1-16,4 0 0 0,0 0-1 0,1 4 2 16,1 1-2-16,-2-5 0 15,-4 0 1-15,-2-4 10 16,-8-18 10-16,-9-6 44 15,-10-4-13-15,0-2-21 16,-4 2-3-16,-19 4-19 16,-1 8-7-16,-3 8 20 15,-2 12 6-15,0 2-27 16,3 30 0-16,3 18 0 0,5 14 0 16,7 31 0-16,9-4 0 15,2 6 0-15,0-1 0 16,2-18 0-1,11-1 0-15,1-13 0 16,-3-18 0-16,-5-16 0 16,0-12 0-16,-4-12 0 0,-2-6-23 15,0 0-116-15,-12-32-164 16,-5 0-269-16,-1-4-219 0</inkml:trace>
  <inkml:trace contextRef="#ctx0" brushRef="#br0" timeOffset="87999.45">25150 3206 2707 0,'0'0'797'16,"0"0"-326"-16,0 0-350 16,0 0-121-16,0 0 0 15,0 0 0 1,0 0 0-16,61 10-602 0,-44 8-1065 0</inkml:trace>
  <inkml:trace contextRef="#ctx0" brushRef="#br0" timeOffset="89587.29">26472 3537 2034 0,'0'0'870'0,"0"0"-271"15,0 0-247-15,0 0-111 16,0 0-241-16,0 0 0 15,0 0 0-15,13-38 0 0,-13 86 0 16,0 14 0-16,0 4 0 16,0 1 0-16,0-5 0 15,0-12 0-15,0-14 0 16,0-10 0-16,0-16-105 16,0-10-206-16,-5 0 34 15,-1-22-364-15,-4-14 13 16,6-12 129-16,0-8 11 15,1-6 459-15,3-5 29 16,0 3 252-16,0 8 113 16,0 10 227-16,0 12-215 15,5 10 95-15,3 8-177 0,6 3-77 16,4 4-52 0,4 3-79-16,5 2-30 0,2 4-19 15,2 0-22-15,-2 0-6 16,-4 15-10-16,-8 10-15 15,-5 4-27-15,-12 8-64 16,0-1 5-16,-5 0 43 16,-17-6 22-16,-5-4 29 15,2-8 7-15,3-6 13 16,5-8 58-16,7-2-4 16,8-2 4-16,2 0 4 15,0 0-15-15,0 0-19 16,10 0-41-16,11 0 0 0,8 0 0 15,10 0 0 1,7 4 0-16,3 14 0 0,0 7 0 16,-6 4-47-16,-10 4-32 15,-10-4 5-15,-15 2 16 16,-8-5-28-16,0-6 8 16,-27-2 51-16,-8-8 26 15,-6-4 1-15,-1-6 6 16,0 0 24-16,9 0 24 15,8 0 16-15,11-6 1 16,10 0 14-16,4 4-31 0,0 0-1 16,25 0-52-16,12-2 8 15,15 0-7-15,10-2-2 16,9-2-1-16,1-4-23 16,-7-4-33-16,-9-2 15 15,-17-7 30-15,-14 0 12 16,-14-5 20-16,-9-1-8 15,-2 1-11-15,0 6 13 16,-15 8-2-16,-3 12-3 16,-5 4-9-16,4 12-9 0,1 22 9 15,5 12 7-15,9 7 7 16,4-2 1-16,19-4-5 16,21-9 7-16,9-16-11 15,7-16-6-15,2-6-28 16,-3-22-22-16,-8-18 14 15,-11-11 21 1,-10-4 15-16,-7-6 14 0,-9 1 2 16,-3 0 19-16,-7 4 14 15,0 6-11-15,0 12-38 16,0 16 0-16,-7 16 0 0,1 6 0 16,-2 28 0-16,2 22 0 15,2 16 0-15,4 8 0 16,0 2 0-16,0-3 0 15,10-14 0-15,2-12 0 16,-3-17 0-16,0-16 0 16,-2-14 0-16,-1 0 0 15,3-16 0-15,5-14 0 16,3-6 0-16,6-2 0 16,2-2 0-16,1 8 0 15,-4 6 0-15,-4 12 0 16,-5 10 0-16,-1 4 0 15,-3 5 0-15,-1 22 0 0,4 3 0 16,-1 2 0-16,4 0 0 16,1-4 0-16,4-6 0 15,2-6-120 1,3-10-119-16,12-6-61 0,-6-4-254 16,-2-12-444-16</inkml:trace>
  <inkml:trace contextRef="#ctx0" brushRef="#br0" timeOffset="90266.24">28134 3688 622 0,'0'0'1316'0,"0"0"-731"15,0 0-207-15,0 0-62 16,0 0-46-16,0 0-131 16,0 0-28-16,-150-65-3 15,112 93-18-15,2 10-42 16,7 7-36-16,12 5 6 15,11-4-18 1,6-6 0-16,6-12-27 0,21-10-12 16,4-14 26-16,2-4 13 15,-1-8 0-15,-3-18 16 0,-3-4-6 16,-6-4 25 0,-4 1 14-16,-5 4 3 0,-3 3-52 15,-2 8 0 1,-4 5 0-16,-2 9 0 0,0 4 0 15,0 7 0-15,0 17 0 16,0 6 0-16,0 3 0 16,2-1 0-16,9-3-9 15,7-7-47-15,1-10 1 16,4-8 31-16,2-4 22 16,-1-4-10-16,-2-16 12 0,0-4 1 15,-1-4 0 1,0-4 19-16,4 0-19 15,2 1 16-15,-2 1 10 0,-3 8-17 16,-4 6 8-16,-5 12-8 16,-4 4-9-16,-2 10 10 15,-3 19-4 1,-2 4-6-16,0 3-1 0,2-1 0 16,2-9-1-16,-2-8-1 15,3-10 2 1,1-8 9-16,6 0 18 0,1-12-27 0,6-14 0 15,6-2 0-15,4-2 0 16,2-2 0 0,5 4 0-1,-3 6 0-15,-2 7 0 16,-6 15 0-16,-8 0 0 16,-9 15 0-16,-5 14 0 15,-3 6 0-15,-2 1 0 16,0-4-126-16,7-6-134 15,11-16-231-15,-2-6-140 16,-1-4-126-16</inkml:trace>
  <inkml:trace contextRef="#ctx0" brushRef="#br0" timeOffset="90393.52">28913 3557 992 0,'0'0'553'0,"0"0"-65"16,0-114 11-16,0 76 28 15,0 11-229-15,0 18-104 16,0 9-194-16,-4 22-138 15,0 6-613-15</inkml:trace>
  <inkml:trace contextRef="#ctx0" brushRef="#br0" timeOffset="90890.97">29154 3675 1765 0,'0'0'716'0,"0"0"-171"15,0 0-259-15,0 0-25 16,0 0-80-16,0 0-62 16,0 0-53-16,-51-62-59 15,17 86-5-15,-1 6 5 16,6 5-7-16,10-6 1 0,11-3-1 16,8-5-5-1,4-10 4-15,21-4-26 0,6-7 18 16,2 0-3-1,-1-8 7-15,-6-9 5 16,-3 2 8-16,-4-3 1 0,-3 0 33 16,0-3 6-16,0 2 44 0,-1 1-92 15,1 1 0-15,-3 5 0 0,3 6 0 16,-1 6 0 0,3 0 0-16,5 12 0 15,-2 16 0-15,0 12 0 0,-6 5 0 16,-3 3 0-16,-8-6 0 31,-4-6 0-31,0-8-39 0,0-12 10 0,0-8 23 16,0-8 6-16,0 0 74 15,0-16-74-15,0-16 0 32,0-6 0-32,6-6 0 15,15-3 0-15,0 6 0 16,8 4 0-16,3 13 0 15,13 22-9-15,-6 2-572 0,-5 4-460 0</inkml:trace>
  <inkml:trace contextRef="#ctx0" brushRef="#br0" timeOffset="91394.85">29905 3481 2531 0,'0'0'736'0,"0"0"-201"0,0 0-241 16,0 0-294-16,0 0 0 15,0 0 0-15,0 0 0 16,-13 128 0-16,-8-60 0 16,-6 4 0-16,1-3 0 15,-3-7 0-15,4-12 0 16,8-16 0-16,6-14 0 15,5-12 0-15,6-8 0 16,0 0 0-16,0-24 0 16,0-14 0-16,8-12 0 15,9-12 0-15,10-10 0 0,13-23 0 16,-1 7 0-16,2-4 0 16,-1 6 0-16,-15 28 0 15,-5 9 0-15,-9 23 0 16,-9 20 0-16,-2 6 0 15,0 32 0-15,0 18 0 16,0 14 0-16,7 11 0 16,7 5 0-16,3-4 0 15,6-1 0-15,-1-9 0 16,3-10 0-16,-4-10 0 16,4-10 0-16,-2-10 0 0,-1-8 0 15,-2-6-12 1,-4-6-243-16,-8-6-102 0,-6 0-255 15,-2-4-285-15</inkml:trace>
  <inkml:trace contextRef="#ctx0" brushRef="#br0" timeOffset="91521.72">29795 3807 2538 0,'0'0'713'0,"0"0"-229"16,0 0-236-16,0 0-135 0,0 0-113 15,163-21-65-15,-63 6-226 16,-17 1-444-16,-12 0-911 0</inkml:trace>
  <inkml:trace contextRef="#ctx0" brushRef="#br0" timeOffset="91697.55">30536 3764 1558 0,'0'0'1576'0,"0"0"-1040"0,0 0-110 16,0 0-426-16,0 0 0 16,0 0 0-16,0 0-279 15,-10 14-1863-15</inkml:trace>
  <inkml:trace contextRef="#ctx0" brushRef="#br0" timeOffset="92028.19">28842 4327 2306 0,'0'0'919'0,"0"0"-389"0,0 0-189 15,0 0-341-15,0 0 0 16,0 0 0-16,190-2 0 16,-61-8 0-16,35 0 0 0,6-2 0 15,-28 4 0 1,-37 2 0-16,-42 4 0 0,-13 0 0 31,-3-2 0-31,-5 2-192 0,-10-2-164 16,-32 4-93-16,-20 0-12 0,-23 0-210 0</inkml:trace>
  <inkml:trace contextRef="#ctx0" brushRef="#br0" timeOffset="92231.97">28773 4449 2350 0,'0'0'673'0,"0"0"-192"16,0 0-113-16,0 0-144 15,126 0-224-15,-1 0 0 16,41 0 0-16,10-4 0 16,-34-6 0-16,-42 5 0 15,-51 0-146-15,-30 1-184 16,-13 2-363-16,-6 0-573 0</inkml:trace>
  <inkml:trace contextRef="#ctx0" brushRef="#br0" timeOffset="92730.3">21879 4331 1918 0,'0'0'1144'16,"0"0"-760"-1,0 0 125-15,0 0-368 0,0 0-141 0,0 0 0 16,0 0 0 0,-7-4 0-16,7 4-66 0,-4 14-658 15,-7 4-622-15</inkml:trace>
  <inkml:trace contextRef="#ctx0" brushRef="#br0" timeOffset="92887.71">21654 4648 1768 0,'0'0'884'0,"0"0"-528"16,0 0-2-16,0 0-153 15,0 0-201-15,0 0-147 0,0 0-581 16,69-44-857-16</inkml:trace>
  <inkml:trace contextRef="#ctx0" brushRef="#br0" timeOffset="93029.55">22069 4654 2256 0,'0'0'862'15,"0"0"-541"-15,0 0-39 0,0 0-222 16,0 0-60-16,0 0-278 15,0 0-397-15,113-50-764 0</inkml:trace>
  <inkml:trace contextRef="#ctx0" brushRef="#br0" timeOffset="94233.06">23096 4347 1332 0,'0'0'1151'0,"0"0"-828"0,0 0 187 15,0 0-170-15,0 0-114 16,0 0-125-16,0 0-26 15,-23 10-57-15,15 32 2 16,-1 15-20-16,1 7 0 16,4 0 0-16,2-2 0 15,2-10 0-15,0-12 0 16,0-12 0-16,2-14-60 16,2-12-122-16,2-2 16 0,-4-10 20 15,0-22-102 1,-2-8-40-16,2-10 110 0,-2-4 17 15,0-4 93-15,0 0 60 16,0 1 8-16,2 9 130 16,5 8 83-16,1 10 16 15,6 8-13-15,2 4-98 16,6 4-38-16,3 6-35 16,4 2-30-16,0 6 3 15,-2 0-17-15,-4 4 5 16,-2 14-6-16,-3 6 7 15,-9 2-7-15,-3 0 0 16,-6 0 0-16,0-2 18 16,-2-2 27-16,-16-2-8 15,-6-4-1-15,-5 0-36 0,4-1-37 16,5-5-229-16,9-5-570 16,11-5-464-16</inkml:trace>
  <inkml:trace contextRef="#ctx0" brushRef="#br0" timeOffset="94400.33">23555 4425 2145 0,'0'0'679'0,"0"0"-320"16,0 0-79-16,0 0-85 15,127-6-195-15,-71 0-2 16,10 0-251-1,-12 2-558-15,-16 4-831 0</inkml:trace>
  <inkml:trace contextRef="#ctx0" brushRef="#br0" timeOffset="94526.79">23640 4584 1328 0,'0'0'853'15,"0"0"-598"-15,0 0 51 0,0 0-38 16,0 0-81-16,0 0-78 15,113 28-109-15,-33-28-76 16,-9-8-601-16,-11-8-981 0</inkml:trace>
  <inkml:trace contextRef="#ctx0" brushRef="#br0" timeOffset="94866.52">24220 4317 2126 0,'0'0'922'0,"0"0"-448"16,0 0-170-16,0 0-110 0,0 0-118 15,0 0-76-15,0 0 0 16,95-38 0-16,-67 38 0 16,1 0 0-16,-6 12 0 15,-5 10-48-15,-10 4-83 16,-8 8-50-16,0 0-22 15,-16 4 77-15,-15-3 32 16,-2-5 46-16,4-8 48 16,7-6 20-16,8-7 65 15,12-5-1-15,2-4-26 0,7 0 29 16,27 0-61-16,16-1-26 16,44-20-189-16,-11 3-418 15,-8 0-582-15</inkml:trace>
  <inkml:trace contextRef="#ctx0" brushRef="#br0" timeOffset="95061.13">24829 4321 2192 0,'0'0'944'0,"0"0"-390"15,0 0-148-15,0 0-406 16,0 0 0-16,0 0 0 16,0 0 0-16,-71 96 0 15,48-46 0-15,6 3 0 16,-1 2 0-16,5 0 0 15,1-5 0-15,8-8 0 16,4-6 0-16,0-8-63 16,2-8-419-16,14-10-292 15,1-8-501-15</inkml:trace>
  <inkml:trace contextRef="#ctx0" brushRef="#br0" timeOffset="95464.24">24914 4517 1625 0,'0'0'917'0,"0"0"-426"16,0 0-233-16,0 0-65 16,0 0-88-16,135-78-63 15,-106 78-30-15,-6 0-11 16,-10 0-1-16,-6 17-21 16,-7 2 8-16,0 5-19 15,-2 2 13-15,-14 1-2 16,-4-4-5-16,0-4 20 0,4-3 5 15,5-8 1 1,7-4 31-16,4-4-5 0,0 0 1 16,9 0 34-16,15 0-38 15,14 0-5-15,4 0-13 16,5 0-4-16,1 4 10 16,-9 6-11-16,-10 2 0 15,-9 4 0-15,-8 0-7 16,-12 2 7-1,0 0 28-15,-17-2 18 0,-14 0 7 0,-11 0-22 16,-7-4 4 0,0-4-35-16,2-1-15 0,7-7-96 15,16 0-210-15,13-7-764 0</inkml:trace>
  <inkml:trace contextRef="#ctx0" brushRef="#br0" timeOffset="95591.2">25693 4736 2820 0,'0'0'992'0,"0"0"-708"16,0 0-284-16,0 0 0 16,0 0 0-16,0 0-585 0</inkml:trace>
  <inkml:trace contextRef="#ctx0" brushRef="#br0" timeOffset="108333.75">4226 1145 2333 0,'0'0'618'16,"0"0"-440"-16,0 0-7 0,-49-135 46 16,31 97-24-1,-2 8-65-15,-2 8-38 0,-2 14-12 16,-8 8 12-1,-3 18-90-15,-6 26 0 0,-1 16 0 16,4 9 0-16,9 3 0 16,13-4 0-16,12-6 0 15,4-14 0-15,12-16 0 16,14-14 0-16,8-18 0 16,-1 0 0-16,3-26 0 15,-1-10 0-15,-1-4 0 16,-7-4 0-16,-3 6 0 15,-4 4-3-15,-6 12 2 0,-6 10 1 16,-1 12 0-16,-3 2-7 16,1 36-2-16,-5 20 7 15,0 18 2-15,0 12 0 16,0 5 1-16,0-3-1 16,0-8 10-16,0-14-9 15,0-16 1-15,0-16 6 16,0-19-8-16,11-17 0 15,4 0 0-15,8-35 0 16,4-15 0-16,-1-16 0 0,4-10 0 16,-4-4 0-1,-2 2 0-15,-4 7-12 0,-1 15-74 16,-2 10-173-16,-3 16-468 16,-5 16-1454-16</inkml:trace>
  <inkml:trace contextRef="#ctx0" brushRef="#br0" timeOffset="108523.19">4803 1247 2469 0,'0'0'965'16,"0"0"-606"-16,0 0-56 0,0 0-303 15,0 0 0 1,0 0 0-16,163-70 0 15,-112 52-243-15,-13 5-615 0</inkml:trace>
  <inkml:trace contextRef="#ctx0" brushRef="#br0" timeOffset="108664.77">4915 1413 2522 0,'0'0'952'15,"0"0"-650"-15,0 0 18 16,0 0-320-16,0 0 0 15,0 0 0-15,180-54 0 16,-115 20-309-16,-12 2-622 0</inkml:trace>
  <inkml:trace contextRef="#ctx0" brushRef="#br0" timeOffset="108995.1">5354 986 2673 0,'0'0'735'0,"0"0"-218"0,0 0-346 16,0 0-171-16,0 0 0 16,0 0 0-1,0 0 0-15,124-42 0 0,-84 42 0 16,-4 14 0-16,-5 11 0 16,-9 4 0-16,-13 7 0 15,-9 3 0-15,-2 1 0 16,-29 4 0-16,-5-2 0 15,-1-4 0-15,3-4 0 16,10-8 0-16,11-10 0 16,7-8 0-16,6-8 0 15,2 0 0-15,27-2 0 16,12-16 0-16,10-2 0 0,3-2 0 16,2 0-77-16,8-6-301 15,-12 4-423-15,-15 6-299 16</inkml:trace>
  <inkml:trace contextRef="#ctx0" brushRef="#br0" timeOffset="109230.64">5933 1034 1908 0,'0'0'854'0,"0"0"-368"16,0 0-9-16,0 0-204 15,0 0-175-15,0 0-98 0,0 0 0 16,-14 54 0-16,3-1 0 15,-5 7 0-15,1 8 0 16,1-2 0-16,6 0 0 16,1-5 0-16,3-11 0 15,4-12 0-15,0-16-263 16,0-10-359-16,2-12-301 0</inkml:trace>
  <inkml:trace contextRef="#ctx0" brushRef="#br0" timeOffset="109592.94">6102 1253 1667 0,'0'0'630'16,"0"0"-171"-1,0 0-87-15,0 0-54 0,0 0-69 16,0 0-60-16,0 0-62 16,43-38-42-16,-53 62-85 15,-3 4 0-15,2 4 0 16,4-2 0-16,7-1 0 15,0-6 0-15,7-5 0 16,15-5 0-16,7-5 0 0,9-5 0 16,9-3 0-16,5 0 0 15,0 0-14-15,-2 0-71 16,-6 4-77-16,-13 8 31 16,-15 5 29-16,-14 5 50 15,-2 2 52-15,-24 2 40 31,-14 2 59-31,-9 0 66 0,-2-4-49 0,0-2 10 16,5-6-126-16,5-6 0 16,13-6 0-16,6-4 0 15,9-22-147-15,4-10-340 16,7-2-487-16</inkml:trace>
  <inkml:trace contextRef="#ctx0" brushRef="#br0" timeOffset="109797.31">6185 1261 2162 0,'0'0'1032'16,"0"0"-552"-16,0 0-192 16,0 0-154-16,0 0-134 15,0 0 0-15,125-30 0 16,-77 20 0-16,1-4 0 0,-1-2 0 15,-6 2-329 1,-3-2-291-16,-7 1-214 0,-12 8-982 0</inkml:trace>
  <inkml:trace contextRef="#ctx0" brushRef="#br0" timeOffset="109955.66">6898 1516 1237 0,'0'0'1779'16,"0"0"-1252"-16,0 0-302 15,0 0-225-15,0 0-72 16,0 0-863-16</inkml:trace>
  <inkml:trace contextRef="#ctx0" brushRef="#br0" timeOffset="117654.6">21378 5257 1046 0,'0'0'830'15,"0"0"-444"-15,0 0-86 16,0 0 0-16,0 0-58 16,0 0-65-16,0-18-35 15,0 14 24-15,0 0 2 16,0-2-48-16,0 1-24 0,0-2-19 16,0 5-31-16,0 2-46 15,0 0 0 1,0 6 0-16,-13 25 0 0,-3 17 0 15,-7 16 0 1,2 10 0-16,-4 0 0 16,4-8 0-16,8-12 0 15,5-18 0-15,6-14 0 0,2-11 0 16,0-11 0-16,0 0 0 0,0-16 0 16,0-20 0-1,10-10 0-15,6-15 0 16,0-11 0-16,6-20 0 15,-2 3 0-15,0 3 0 16,-5 8 0-16,-5 32 0 0,-2 8 0 16,-3 26 0-16,-1 12 0 15,8 44 0-15,-1 16 0 16,7 17 0-16,-1 10 0 16,1-10 0-16,2 5 0 15,-4-12 0-15,-1-10 0 0,-3-15 0 16,-4-13 0-1,-6-12-72-15,-2-18-287 0,0-2-304 16,-10-2-223-16</inkml:trace>
  <inkml:trace contextRef="#ctx0" brushRef="#br0" timeOffset="118094.7">21284 5468 2140 0,'0'0'890'0,"0"0"-575"0,0 0-36 16,0 0-118-16,0 0-77 15,0 0-32 1,0 0-46-16,67 34-6 0,-18-38-166 16,11-18-152-16,7-6-357 15,2 0-49 1,-9 0 24 0,-10 6 31-16,-15 2 669 15,-15 4 711-15,-13 4-65 16,-5 4 28-16,-2 1-165 15,0 2-270-15,0 1-18 16,-9 4-50-16,-2 0-72 16,-2 0-47-16,-3 6-22 15,3 14-24-15,1 8 2 0,5 4-7 16,7 2 8-16,0-2 0 16,14 0-2-16,13-2-1 15,2-6-6-15,5-4-1 16,-3-2 1-16,-7-4-12 15,-4-2 4-15,-9-2 7 16,-8-3-13-16,-3-4 14 16,-3 4 28-16,-19-3 3 15,-9 1-31-15,-2 1 0 16,-4-2 0-16,11 0 0 16,8-1 0-16,18 1-171 0,0-1-670 15,13 0-1482-15</inkml:trace>
  <inkml:trace contextRef="#ctx0" brushRef="#br0" timeOffset="118653.66">22429 5153 1512 0,'0'0'1434'15,"0"0"-746"-15,0 0-345 16,0 0-224-16,0 0-119 16,0 0 0-16,0 0 0 15,0 135 0-15,0-59 0 16,0 6 0-16,10 0 0 16,-2-4 0-16,3-5 0 15,-1-13 0-15,-2-10 0 16,1-12 0-16,-5-12 0 15,-1-10 0-15,-3-12 0 16,0-4 0-16,0-4 0 16,-7-24-48-16,-6-10-93 0,-3-14 15 15,3-14 60-15,1-13 31 16,2-9 35-16,3-2 14 16,3 8 62-16,4 10 31 15,0 18 14-15,0 11-23 16,0 11-98-16,6 6 0 15,7 4 0-15,3 4 0 16,4 4 0-16,4 4 0 16,1 6 0-16,2 4 0 15,-2 0 0-15,-4 14 0 16,-3 12 0-16,-7 8 0 16,-11 4 0-16,0 5 0 15,-6-1 0-15,-19-1 0 0,-4-1 0 16,-2-3 0-1,2-5 0-15,3-8 0 16,6-8-33-16,7-16-344 0,3 0-524 0,10-4-1086 16</inkml:trace>
  <inkml:trace contextRef="#ctx0" brushRef="#br0" timeOffset="119031.2">22715 5209 1901 0,'0'0'1154'0,"0"0"-470"16,0 0-327-16,0 0-357 16,0 0 0-16,0 0 0 15,0 0 0-15,40 20 0 16,-7 4 0-16,9 5 0 16,10-4 0-16,4 0 0 15,0-5 0-15,-6-6 0 16,-11-4 0-16,-11-4 0 15,-10-4 0-15,-9 0 0 16,-5-2 0-16,-4 4 0 0,0 4 0 31,0 4 0-31,-15 8 0 16,-10 6 0-16,-8 6 0 16,-5 0 0-16,-5 2 0 15,3-6 0-15,5-1 0 16,6-9 0-16,9-6 0 15,9-6 0-15,9-6 0 16,2 0 0-16,15-25-168 16,12-9-809-16,6 0-1548 0</inkml:trace>
  <inkml:trace contextRef="#ctx0" brushRef="#br0" timeOffset="119630.61">23418 5304 2082 0,'0'0'895'0,"0"0"-586"16,0 0 16-16,0 0-123 15,0 0-107-15,92-111-38 16,-87 89 12-16,-5 2-27 16,0 0-22-16,-14 4-20 0,-8 4 0 15,-4 8 0-15,-9 4 0 16,0 6 0-16,-3 20 0 15,5 10 0-15,4 6 0 16,11 5 0-16,11-5 0 16,7-6 0-16,7-10 0 15,22-8 0-15,9-12 0 16,4-6 0-16,2-6 0 16,-3-16 0-16,-5-6 0 15,-10 0 0-15,-6 3 0 16,-8 6 0-16,-6 5 0 15,-4 6 0-15,-2 3 0 16,0 5 0-16,0 0 0 0,0 19 0 16,0 15 0-16,0 16 0 15,-4 12 0-15,0 10 0 16,1 4 0-16,3 5 0 16,0-7 0-16,0-8 0 15,0-12 0-15,0-12 0 16,0-14 0-16,0-10 0 15,0-12 0-15,0-6 0 0,9-2 0 16,2-22 0 0,5-10 0-16,1-12 0 0,4-10 0 15,-3-8 0-15,-3-4 0 16,-1 3 0-16,-5 7 0 16,-5 14 0-16,-4 14 0 15,0 10 0-15,0 10 0 16,4 10 0-16,3 0-522 15,0 0-889-15</inkml:trace>
  <inkml:trace contextRef="#ctx0" brushRef="#br0" timeOffset="119993.22">24471 5184 2471 0,'0'0'935'16,"0"0"-422"-16,0 0-336 15,0 0-177-15,0 0 0 16,0 0 0-16,0 0 0 16,-21-15-77-16,5 30-743 15,1 3-1192-15</inkml:trace>
  <inkml:trace contextRef="#ctx0" brushRef="#br0" timeOffset="120120.79">24218 5512 2421 0,'0'0'915'16,"0"0"-404"-16,0 0-262 16,0 0-249-16,0 0 0 15,0 0 0-15,0 0 0 16,0 0-117-1,85-68-805-15,-56 60-1150 0</inkml:trace>
  <inkml:trace contextRef="#ctx0" brushRef="#br0" timeOffset="120261.14">24528 5494 2184 0,'0'0'976'16,"0"0"-476"-16,0 0-207 15,0 0-150 1,0 0-143-16,0 0 0 0,0 0 0 15,60-22-330-15,-55 18-1405 0</inkml:trace>
  <inkml:trace contextRef="#ctx0" brushRef="#br0" timeOffset="121495.25">25248 5434 2089 0,'0'0'707'0,"0"0"-227"15,0 0-13-15,0 0-266 16,0 0-49-16,0 0-152 16,0 0 0-16,36-74 0 0,-26 46 0 15,4-6 0-15,-1-4 0 16,3-5 0-16,-3-1 0 16,1 4 0-16,-7 6 0 15,-3 10 0-15,-4 12 0 16,0 10 0-16,-6 2 0 15,-17 12 0-15,-2 18 0 16,3 6 0-16,2 4 0 16,12-2 0-16,8-2 0 15,4-5 0-15,27-8 0 0,13-5 0 32,6-5 0-32,0-3 0 0,-2-6 0 0,-11 2 0 15,-12-2 0-15,-12 2 0 16,-11 2 0-16,-2 4 0 15,0 6 0-15,-9 2 0 16,-4 4 0-16,2 0 0 16,4 0 0-16,7-4 0 15,0-4 0-15,12-4 0 16,19-8 0-16,13-4 0 16,10 0-38-16,30-26-337 15,-10-2-598-15,-12 0-957 0</inkml:trace>
  <inkml:trace contextRef="#ctx0" brushRef="#br0" timeOffset="121888.57">26424 5304 2282 0,'0'0'735'0,"0"0"-419"15,0 0-28-15,0 0-89 16,0 0-77-16,0 0-59 15,0 0-30-15,-133-97 25 16,84 97-58-16,2 14 0 0,4 17 0 16,10 5 0-1,13 4 0-15,13 2 0 0,7-6 0 16,10-8 0-16,21-8 0 31,7-12 0-31,1-8 0 0,-1 0 0 0,-2-16 0 16,-7-8 0-16,-5-2 0 15,-5-4 0-15,-7 2 0 16,-3 4 0-16,-4 3 0 16,-2 7 0-16,-3 10 0 0,0 4 0 15,0 4 0-15,0 21 0 32,2 5 0-32,6 2 0 0,8 2 0 0,8-4 0 15,13-6-137-15,27-12-212 16,-6-6-352-16,-3-6-183 0</inkml:trace>
  <inkml:trace contextRef="#ctx0" brushRef="#br0" timeOffset="122919.36">26865 5310 1629 0,'0'0'821'0,"0"0"-241"16,0 0-220-1,0 0-61 1,0 0-110-16,0 0-83 15,0 0 6-15,-69-83-112 0,59 81 0 0,-4 2 0 32,-4 0 0-32,-2 13 0 15,-3 13 0-15,0 6 0 16,0 4 0-16,7 0 0 16,5-4 0-16,9-6 0 15,2-6 0-15,0-10 0 16,9-8 0-16,11-2 0 15,7-10 0-15,6-14 0 16,1-8 0-16,-1-4 0 0,-6-4 0 16,-4-2 0-16,-8-3 0 15,-7 1 0-15,-3 2 0 16,-5 2 0-16,0 4 0 16,0 0 0-16,0 2 0 15,-7 2 0-15,-2 3 0 16,5 7 0-16,0 7 0 15,0 5 0-15,0 6 0 16,4 1 0-16,-2 3 0 16,0 0 0-16,0 0 0 0,-2 17 0 15,1 9 0-15,-1 10 0 16,2 10 0-16,0 6 0 16,2 4 0-16,0 6 0 15,0-1 0-15,0-1 0 16,15-4 0-16,5-8 0 15,5-10 0-15,8-12 0 16,3-14-65-16,1-12-281 16,1-2-280-16,-7-24-12 15,-4-10 52-15,-6-4 71 16,-6-2 515-16,-6 3 109 0,-4 6 423 16,-5 8 112-1,0 11-59-15,0 9-136 0,0 5-167 16,0 0-107-16,-9 18-175 15,-3 9 0-15,1 8 0 16,5 1 0 0,6-2 0-16,0-4 0 0,4-6 0 15,16-8 0-15,4-8 0 16,3-8-23-16,0 0-91 16,-6-16-37-16,-6-8 35 15,-9-6 55-15,-6-8 38 0,0-2 8 16,-11-3 6-1,-11 3 9-15,-3 11 21 16,3 8 54-16,6 11 35 0,6 10-29 0,7 0-53 16,3 8-14-16,13 6-14 15,19-2-11-15,11-6-61 16,5-6-62-16,4 0 8 16,-8-9 24-1,-6-12 78-15,-14-3 24 0,-8 0 120 16,-7 2 129-16,-7 4-40 15,-2 6-135-15,0 6-74 16,0 6 0 0,0 0 0-16,0 24 0 0,0 20 0 15,0 16 0-15,0 30 0 16,2 1 0 0,8 5 0-16,-2-2 0 0,-1-19 0 0,4 1 0 15,-4-16 0-15,-1-14 0 16,-3-20 0-16,-3-14 0 15,0-12-35-15,0-8-265 16,-5-24-60-16,-9-36-305 16,1 6-134-1,5-2-214-15</inkml:trace>
  <inkml:trace contextRef="#ctx0" brushRef="#br0" timeOffset="123500.29">27430 5275 1016 0,'0'0'1066'16,"0"0"-402"-16,0 0-44 15,-10-108-159-15,14 90-192 16,21 8-269-16,14 4 0 15,7 4 0-15,6 2 0 32,-4 2 0-32,-3 18 0 0,-16 6 0 0,-14 2-53 15,-15 7-29-15,0-2 38 16,-19 2 44-16,-10-3 9 16,0-6 14-16,4-6-1 15,11-6-2-15,12-8-20 16,2-6 6-16,12 0-6 15,21-16-31 1,9-10-44-16,7-11-72 0,0-4 25 0,-4-8 38 16,-7-6 42-16,-9-4 42 15,-9 1 15-15,-7 6 72 16,-7 14 101-16,-6 16-5 31,0 17-56-31,0 5-127 0,-13 29 0 0,-3 19 0 16,1 14 0-16,4 8 0 15,6 0 0-15,5-7 0 16,0-9 0-16,10-16 0 16,7-14 0-16,6-14 0 15,-1-10 0 1,0-4 0-16,0-20 0 16,1-8 0-16,-4-1 0 0,6 0 0 0,-2 5 0 15,1 3 0-15,-1 10 0 16,1 8 0-16,-2 7 0 15,-2 0 0-15,0 14 0 16,-2 11 0-16,-5 3 0 16,-3 4 0-16,-6 2 0 31,-4-2 0-31,0-4 0 16,0-6 0-16,0-6 0 15,-6-6 0-15,-4-8-15 16,-7-2-264-16,1-14-422 0,-2-6-539 15</inkml:trace>
  <inkml:trace contextRef="#ctx0" brushRef="#br0" timeOffset="123658.21">28111 4971 3050 0,'0'0'766'0,"0"0"-486"16,0 0-280-16,0 0 0 15,131-44 0-15,-77 35 0 0,-5 4 0 16,-16 1-71 0,-13 2-1613-16</inkml:trace>
  <inkml:trace contextRef="#ctx0" brushRef="#br0" timeOffset="125656.42">28862 5041 2184 0,'0'0'941'15,"0"0"-268"-15,0 0-375 0,0 0-298 16,0 0 0-16,0 0 0 15,0 0 0-15,-9 108 0 16,3-48 0 0,-2 1 0-16,6-6 0 0,2-8 0 15,0-11 0-15,0-14 0 16,0-12 0-16,0-10 0 16,0-6-116-16,0-22-388 15,0-10-16-15,0-8 222 16,0-9 158-16,0-3 140 15,0-6 201-15,0 2 133 16,0 4 26-16,0 10 21 0,7 12-79 16,4 9-302-16,4 9 0 15,8 8 0-15,4 5 0 16,4 5 0-16,2 0 0 16,-2 10 0-16,-4 13 0 15,-11 8 0 1,-9 5 0-16,-7 0 0 0,-2-2 0 15,-21-2 0-15,-2-8 0 16,3-6 0-16,7-6 0 0,4-4 0 16,8-6 0-16,3-2 0 15,0 0 0-15,3 0 0 16,16 0 0-16,13 0 0 16,8-2 0-16,7 2 0 15,2 0 0-15,-3 2 0 16,-3 14 0-16,-11 5 0 15,-13 4 0-15,-9 4 0 16,-10-1 0-16,0-1 0 16,-23-2 0-16,-10-5 0 15,-8-4 0-15,-3-6 0 16,2-4 0-16,3-4 0 16,12-2 0-16,10 0 0 0,8 0 0 15,9-8 0-15,0-4 0 16,18 0 0-16,11-3 0 15,8 6 0-15,8 0 0 16,9 6 0 0,1-1 0-16,5 0 0 0,0-3 0 15,-8 0-32-15,-8-5 19 16,-13-2 12-16,-10-4 1 16,-15 0 46-16,-6-3-46 15,0 6 0-15,-13 0 0 0,-5 9 0 31,-3 6 0-31,-2 0 0 16,0 14 0-16,5 15 0 0,7 4 0 0,9 3 0 16,2-1 0-1,9-5 0-15,22-8 0 16,10-10 0-16,7-12 0 16,2 0 0-16,-2-18 0 0,-5-14 0 15,-10-8 0 1,-6-9 0-16,-7-5 0 0,-6-6 0 15,-6-4 0-15,-3 0 0 16,-5 6 0-16,0 12 0 16,0 16 0-16,0 17 0 15,0 13 0-15,0 17 0 16,-3 27 0-16,1 16 0 16,2 14 0-16,0 6 0 0,0 1 0 15,14-12 0-15,6-11 0 16,0-15 0-16,-3-17 0 15,1-16 0-15,-5-10 0 16,1-8 0-16,-1-18 0 16,1-8 0-16,1 0 0 15,4-2 0-15,-7 8 0 16,2 6 0-16,-3 9 0 16,-4 9 0-16,2 4 0 15,0 0 0-15,6 13 0 0,5 6 0 16,5 6 0-16,6 0 0 15,5-3 0-15,4-4-165 16,5-3-294 0,1-9-122-16,-1-6-48 15,-7 0 92-15,-5-10 31 0,-10-10 506 16,-8-8 15-16,-6-3 372 16,-7-2 89-16,-2 0 6 15,0 5-118-15,0 4-51 16,-9 8-36-16,-6 8-13 15,-6 8-110-15,-1 0-86 0,-4 18-41 16,1 12-2-16,3 9 0 16,3-2-25-16,13 2 0 15,4-7-18-15,2-8-29 16,4-10-4-16,14-8 2 16,5-6 4-16,-2 0 44 15,2-20 1 1,-3-4 32-16,-2-2 19 0,-2-2-11 15,-3 3 7-15,1 1-6 16,-4 8-41-16,-1 6 0 16,-2 10 0-16,0 0 0 15,-3 8 0-15,1 14 0 0,1 6 0 16,4-1 0 0,-2-4-45-16,1-2-47 0,0-9-10 15,0-6 27-15,2-6 38 16,3 0 16-16,1-3 21 15,5-12 0-15,0-6 15 16,2-1 34-16,1 0 8 16,-2-2-3-16,0 5 3 15,-3 2-27-15,-5 9 9 16,-1 6-19-16,-6 2-19 16,1 6 16-1,-3 15-16-15,0 2 7 0,1 4-8 0,0-4-53 16,-3 0-80-16,2-10-40 15,3-6 52-15,-1-7 73 16,8 0 48 0,1-11 6-16,6-11 34 15,0-2 52 1,4 1 2-16,2 2-32 16,0 7-26-16,-2 6-6 15,-6 8-17-15,-3 0-13 16,-3 8 0-16,-3 13-52 0,-2 0-142 15,7 4-260-15,-1-6-405 16,1-6-1088-16</inkml:trace>
  <inkml:trace contextRef="#ctx0" brushRef="#br0" timeOffset="125798.18">31124 4941 2659 0,'0'0'669'0,"0"0"-312"15,0 0-177-15,0 0-180 16,0 0-156-16,0 0-384 0,0 0-939 0</inkml:trace>
  <inkml:trace contextRef="#ctx0" brushRef="#br0" timeOffset="126196.54">31320 5141 1545 0,'0'0'828'16,"0"0"-488"-16,0 0 40 16,0 0-138-16,0 0-129 15,0 0-68-15,0 0-45 0,-65 88-23 16,65-56-58-16,0-8-61 16,4-5 3-16,15-12 52 15,0-7 36-15,4 0 51 16,-1-18 50-16,0-5 120 15,0-4 28-15,-4 1 42 16,0 0-6-16,-2 4-63 16,-1 4-108-16,-3 6-63 15,1 6 0-15,-3 6 0 16,2 0 0-16,-1 22 0 0,1 7 0 16,-6 3-3-16,1 0-112 15,-5-5-56-15,-2-6 45 16,2-11 78-16,0-9 48 15,2-1 7-15,6-7 107 16,1-18-36-16,7-5-46 16,4-6-32-16,27-16-62 15,-7 8-239-15,5 4-793 16</inkml:trace>
  <inkml:trace contextRef="#ctx0" brushRef="#br0" timeOffset="126555.46">32157 4864 1810 0,'0'0'1275'16,"0"0"-604"-16,0 0-331 15,0 0-340-15,0 0 0 16,0 0 0-16,0 0 0 16,-33 117 0-16,14-59 0 15,2-2 0-15,-1-6 0 16,5-10 0-16,4-14-62 15,2-16 4-15,5-10 58 16,2 0 7-16,0-30 7 16,0-10 20-16,2-8 10 0,12-8-23 15,1-4-21 1,5-4 0-16,1 0 0 0,-2 3 0 16,-1 13 0-16,-5 14 0 15,-1 16 0-15,-3 18 0 16,2 8 0-16,2 32 0 15,5 19 0-15,2 10 0 16,1 6 0-16,-2-5 0 16,-1-4 0-16,-1-6-257 15,-5-16-398-15,-5-17-317 0</inkml:trace>
  <inkml:trace contextRef="#ctx0" brushRef="#br0" timeOffset="126722.47">31988 5059 1729 0,'0'0'1104'15,"0"0"-587"-15,0 0-160 16,0 0-130-16,0 0-227 16,144-6-87-16,-86 4-405 15,-8-2-750-15</inkml:trace>
  <inkml:trace contextRef="#ctx0" brushRef="#br0" timeOffset="166554.93">23964 11369 658 0,'0'0'732'16,"0"0"-534"-16,0 0 97 15,0 0 82 1,0 0-47-16,0 0 19 0,0 0-92 16,-29 13-22-16,29-13-2 15,0 0-71-15,0 0-20 16,3 0-14-16,-3 0-128 16,0 0 0-16,2 0 0 15,-2 0 0-15,0 0 0 16,0 0 0-16,0 0 0 15,0 0 0-15,0 0 0 0,4 0 0 16,1 5 0-16,6 13 0 16,10 9 0-16,8 1 0 15,10 4 0-15,13-4 0 16,5-8 0-16,13-8 0 16,5-12 0-16,1 0 0 15,2-16 0-15,-2-14 0 16,-5-6 0-16,-6-2 0 15,-7 4 0-15,-14 5 0 16,-11 14 0-16,-8 12 0 16,-7 3 0-16,-3 9 0 15,1 14 0-15,-1 8 0 16,6-1 0-16,6-4 0 0,2-4 0 16,6-6 0-16,7-10 0 15,5-6 0-15,4 0 0 16,3-12 0-16,2-10 0 15,-5-2 0-15,-2 0 0 16,-4 2 0-16,-10 6 0 16,-8 8 0-16,-7 8 0 15,-4 0 0-15,-6 10 0 16,4 13 0-16,-1 4 0 16,5-1 0-16,9-2 0 0,7-8 0 15,10-6 0-15,7-8 0 16,7-2 0-16,5-2 0 15,-3-16 0 1,0-6 0-16,-3 0 0 0,-5 0 0 16,-12 2 0-16,-6 6 0 15,-15 5 0-15,-5 10 0 16,-7 1 0-16,-1 1 0 16,1 17 0-16,2 4 0 15,4 3 0-15,6-3 0 16,6-4 0-16,7-4 0 15,6-6 0-15,4-6 0 16,2-2 0-16,4 0 0 0,1-18 0 16,-3-4 0-16,21-22 0 15,-11 3-380-15,-7 8-831 0</inkml:trace>
  <inkml:trace contextRef="#ctx0" brushRef="#br0" timeOffset="166695.15">26886 11396 1418 0,'0'0'1198'0,"0"0"-608"0,0 0-249 16,0 0-147-16,0 0-194 15,0 0-273-15,0 0-1097 0</inkml:trace>
  <inkml:trace contextRef="#ctx0" brushRef="#br0" timeOffset="-173036.29">17129 15789 1639 0,'0'0'525'0,"0"0"-342"16,0 0 77-16,0 0 12 15,0 0-33-15,0 0-92 16,95 50 19-16,-68-38-42 15,0 2-23-15,6-2-34 16,5 2-56-16,14-5-5 16,10-4-6-16,17-5-104 0,7 0-7 15,9 0 35-15,6 0-68 16,1-14 12-16,-2 2 71 16,1 2 50-16,-3 6 11 15,-2 4 27-15,-9 0 72 16,-9 12 7-16,-12 8-26 15,-12 1-32-15,-11-3-39 16,-8 0 6-16,-3-9-15 0,-3-4 0 16,4-1-2-1,5-4 2-15,4 0 0 16,9 0 5-16,3-14 1 0,4 6-6 16,-1-2 1-16,-1 6 14 15,-2 4 65-15,-5 0 10 16,-9 14-23-16,-5-1-5 15,-8 4-25-15,-4-3 13 16,-2-4-13-16,4-2-23 16,8-8 11-16,12 0-25 15,14-18-9-15,49-26-135 16,-12 3-406-16,-3 1-840 0</inkml:trace>
  <inkml:trace contextRef="#ctx0" brushRef="#br0" timeOffset="-171894.89">22340 15777 1892 0,'0'0'530'0,"0"0"-253"16,0 0 105-16,0 0-82 15,0 0-180-15,0 0-75 16,0 0 10-16,22 38 53 15,3-6-28-15,2 0-65 0,4-2-14 16,7-8 8 0,4-13-8-16,5-9 18 0,9 0-18 15,2-21 6-15,4-11-7 16,-1-8-1-16,-1 0-6 16,-7 0 6-16,-4 4 2 15,-7 14 5-15,-7 12-4 16,-3 10 4-16,-1 0 7 15,0 22-12-15,5 10 35 16,2 0 11-16,8 0-28 16,6-2 8-16,4-8-16 15,6-10-5-15,1-6-5 16,-3-6 0-16,-2-4-1 0,-5-14 0 16,-4-8 0-16,-5 2 14 15,-5 2-14-15,-6 4 9 16,-2 10-8-16,-4 8 0 15,0 0 23 1,-5 4 13-16,2 18-37 0,-1-4 0 16,-1 4 0-16,0-4 0 15,3-4 0-15,4-4 0 16,11-6 0-16,57-4-59 16,-5 0-433-16,7-4-370 0</inkml:trace>
  <inkml:trace contextRef="#ctx0" brushRef="#br0" timeOffset="-171344.55">26079 15963 504 0,'0'0'229'0,"0"0"-99"15,0 0-40-15,0 0-57 16,0 0 48-16,0 0-42 15,0 0-7 1,-27-44-22-16,32 34-4 0,-1-8 53 16,-4 4-24-16,0-2 66 15,0 2-33-15,0 0 2 16,0 2 43-16,0 6-43 0,0-2 2 16,0 4-44-16,0 2-27 15,0 2 5 1,-4 0-6-16,2 0-71 0,-7 0-73 15,-5 6-16-15,1-2 31 16,1 2-132-16</inkml:trace>
  <inkml:trace contextRef="#ctx0" brushRef="#br0" timeOffset="-170773.05">26079 15963 1144 0,'-18'-102'668'0,"20"102"-331"0,0 0 179 0,0 0-41 16,-2 0-243-16,0 0-14 16,4 0-38-16,-2 0-72 15,4 12-20 1,3 2-28-16,7 4-27 0,8 4-19 16,7-4-13-16,12-8-2 15,7-2 1-15,8-8-36 16,7 0 36-16,3-9-17 15,-2-14 17-15,-1-7 2 16,-5-2 12-16,-4-2-14 16,-8 6 0-16,-5 2 0 0,-12 12 16 15,-5 8-4-15,-1 6 6 16,0 6-4-16,2 16-14 16,0 0 0-16,4 2 0 15,0 0 0-15,2-6 0 16,5-4 0-16,5-10 0 15,-1-4 0 1,2 0 0-16,1-14 0 0,3-8 0 16,2 0 0-16,1 0 0 15,2 4 0 1,-1 6 0-16,-3 10 0 0,-5 2 0 0,-4 10 0 16,-7 12 0-16,-6 4 0 31,-2 2 0-31,-2-6 0 15,-1-4 0-15,0-4 0 16,2-6 0-16,3-3 0 16,2-5 0-16,7 0 0 0,4-21 0 15,0 1 0-15,2-2 0 16,19-12-75-16,-12 10-656 16,-9 2-919-16</inkml:trace>
  <inkml:trace contextRef="#ctx0" brushRef="#br0" timeOffset="-170474.07">28876 15990 2329 0,'0'0'801'0,"0"0"-581"16,0 0 234-16,0 0-162 15,0 0-292-15,0 0 0 16,0 0 0-16,50-32 0 16,-7 28 0-16,8-5 0 15,9 1 0-15,0 7 0 0,-4-4 0 16,-9 5 0 0,-13 0 0-16,-15 0 0 0,-11 0 0 15,-8 0 0-15,-8 0 0 16,-38 0-15-16,-1 0-554 15,-6-8-1306-15</inkml:trace>
  <inkml:trace contextRef="#ctx0" brushRef="#br0" timeOffset="-169270.56">17073 16804 1363 0,'0'0'1042'16,"0"0"-827"-16,0 0-80 0,0 0 54 16,0 0-100-16,0 0-31 15,112 52-30-15,-50-52-19 16,7 0-4-16,-3-4 1 15,0-6-6-15,-9 2 0 16,-5 4 2-16,-13 4 55 16,-7 0 18-16,-8 0 17 15,-8 12-2-15,-3 6-28 16,3 0-31-16,2-4-31 16,21-10-93-16,0-4-212 15,-3 0-734-15</inkml:trace>
  <inkml:trace contextRef="#ctx0" brushRef="#br0" timeOffset="-168076.28">19975 16826 1744 0,'0'0'477'0,"0"0"-311"15,0 0 106 1,0 0 63-16,0 0-133 0,0 0-123 16,0 0-32-16,25 70 0 15,4-46-21-15,8-2-25 16,9 0 17-16,12-10-18 15,11-8 0-15,12-4 10 16,8 0-8-16,9 0 4 16,4-12-5-1,1-6 5-15,-7 0 30 0,-10 0-6 16,-12 4 3-16,-18 6 21 16,-14 4-1-16,-15 4 22 15,-7 0-11-15,-3 0-20 0,2 12-8 16,4-2-36-16,12 8 6 15,11-6-5 1,14 2-1-16,9-4-1 0,9-2-30 16,7-8-7-16,-1 0 13 15,-1 0-10-15,-8-4 22 16,-9-10 12-16,-16 0 1 16,-12-2 8-16,-13 6 4 15,-9 6 21-15,-5 0 12 16,-1 4-34-16,4 0-4 0,9 8-1 15,10 6-5-15,14 0 11 16,11 2-11-16,13-2 0 16,11 0-1-16,5-2-3 15,3-6-10-15,1 2 12 16,-2-8 1-16,-5 0 0 16,-1 0 0-1,-7-8 0-15,-7-6 2 0,-11 4-2 16,-12 2 0-16,-3 8 1 15,-3 0 11-15,2 0 29 16,10 4-10-16,8 6-14 16,13 2-13-16,12-2-4 15,29-2-7-15,21-8 7 16,-8 0 0-16,-13 0 10 0,-20-8-4 16,-23-6-5-16,3-4 6 15,1 0-1-15,-17 2 24 16,-14 6 24-16,-15-2-20 15,-10 10-34-15,-15 2 0 16,-4 0 0-16,-23 6-51 16,-14 16-481-1,-17 0-785-15</inkml:trace>
  <inkml:trace contextRef="#ctx0" brushRef="#br0" timeOffset="-167036.84">19402 17955 1136 0,'0'0'572'0,"0"0"-296"15,0 0 104-15,0 0-61 16,0 0-31-16,0 0-79 16,0 0-63-16,-63 0-10 15,63 0-22-15,-2 0-12 16,2 0 21-16,0 0-62 16,0 0-1-16,0 0-19 15,0 0-17-15,17 0 15 16,31 0-15-16,41 0 22 15,54 4-46-15,50 2 0 16,30-2 0-16,2 8 0 16,-14 6 0-16,-30-4 0 0,-13 0 0 15,-39-6 0-15,-34 0 0 16,-32-6 0-16,-19-2 0 16,-3 4 0-16,-8-4 0 15,-9 0 0-15,-10 0 0 16,-12 0 0-16,-2 0 0 15,0 0 0-15,0 0 0 16,0 0 0-16,0 4 0 16,2-4 0-16,7 0-48 15,20 0-315-15,0-8-360 16,2-10-939-16</inkml:trace>
  <inkml:trace contextRef="#ctx0" brushRef="#br0" timeOffset="-166203.95">23989 18220 1625 0,'0'0'751'0,"0"0"-466"15,0 0 68 1,0 0-103-16,0 0-54 15,0 0-103-15,156 82-60 0,-31-66-21 16,33-16-12-16,-9 0-29 16,-28-14 8-16,-36-9 6 15,-21 2 15-15,5-8 1 16,9-3 5-16,2-5 42 0,-11 0 33 16,-15 13 45-16,-15 6-13 15,-10 10-34-15,-4 8 30 16,-4 0-109-16,1 10 0 15,9 12 0-15,5 0 0 16,10 4 0-16,10-8 0 16,6-4 0-16,11-10 0 15,6-4-9-15,1 0-6 16,0-10 15-16,1-9-15 16,-4-6 4-16,-3 7 11 15,-11 2 0-15,-11 6 10 16,-9 10 5-1,-9 0 10-15,-3 14-25 0,-2 8 0 0,6 4 0 16,7 2 0-16,12-6 0 16,11 0 0-16,11-8 0 15,6-6 0-15,5-8 0 16,0 0 0-16,-4-4 0 16,-10-10 0-16,-13 0 0 15,-18 1 0-15,-13 0 0 16,-15 5 0-16,-12 2 0 15,-2 2 0-15,-56 4-14 16,-4 0-476-16,-15 0-758 0</inkml:trace>
  <inkml:trace contextRef="#ctx0" brushRef="#br0" timeOffset="-165337.33">20150 18504 2295 0,'0'0'633'0,"0"0"-360"16,0 0 19-16,0 0-63 0,0 0-88 16,0 0-82-16,0 0-5 15,43 76-5-15,-22-54-48 16,6 0 8-16,9-9-9 15,13-12 6-15,18-1-4 16,33-25-1-16,36-30 0 16,29-21 5-16,7-4-6 15,-32 12 0-15,-35 24 0 16,-47 21 0-16,-16 14 3 16,-7-4 21-16,-8 9-6 15,-8-2-18-15,-15 6 0 0,-4 0 0 16,0 6 0-16,-10 13 0 15,0 2 0-15,3 2 0 16,7 3-3-16,9-4-541 16,11-8-663-16</inkml:trace>
  <inkml:trace contextRef="#ctx0" brushRef="#br0" timeOffset="-165211.45">21843 18615 2893 0,'0'0'653'0,"0"0"-429"16,0 0-224-16,0 0-189 15,0 0-1321-15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10:08.463"/>
    </inkml:context>
    <inkml:brush xml:id="br0">
      <inkml:brushProperty name="width" value="0.05292" units="cm"/>
      <inkml:brushProperty name="height" value="0.05292" units="cm"/>
      <inkml:brushProperty name="color" value="#FF0000"/>
    </inkml:brush>
  </inkml:definitions>
  <inkml:trace contextRef="#ctx0" brushRef="#br0">11737 6882 1250 0,'0'0'543'0,"0"0"-364"16,0 0-27-16,0 0-12 16,0 0-32-16,0 0-39 15,-23-10 72-15,15 6-16 16,-1 1 23-16,0-2 4 16,-2 1-37-1,2-2-34-15,-3 2-27 0,1-2-25 16,1 0-5-16,-4 0-6 0,-1 0-5 15,-1 2 24-15,-2 0 7 16,0 1-13-16,-1 3 2 16,-2 0-18-16,-1 0 2 15,-1 0 10-15,-1 0-12 16,0 0-2-16,-1 9-12 16,0-1 0-16,-2 2 1 15,4-2-2-15,0 2 19 16,1-1-1-16,-1 2-10 15,2-1 16-15,0 2-12 16,1 0 4-16,0 2-4 0,0-2-6 31,3 0 8-31,-2 2-13 0,3-2 10 0,1 0 7 16,1 2-8-16,1 2 10 16,0 0-7-16,-1 2-5 15,4 2 8-15,-2 0-10 16,1 4 3-16,3 2 7 15,-1 1-15-15,-1 1 4 16,2-2-5-16,1 0 0 16,1-2 6-16,-2 0-5 15,6-4 6-15,-2 0 6 16,2-2-13-16,-1 0 0 16,1 0 1-16,2 2-1 0,0 0 9 15,0 0-9 1,0 1 0-16,0-2 11 0,0 2-11 15,0-3 12-15,5-3-3 16,3 3 0-16,4-1 14 16,-1-2-8-16,5 4-2 15,1 1 7-15,4 0-19 16,0 2 11-16,2-2-12 16,4 0 1-1,-1-4 9-15,3 0-10 0,0-4 0 16,3-2 9-16,-1-2-7 15,2-4-2-15,-2 0 0 16,1 0 0-16,-1-2 5 0,0 0-5 16,-4-2 0-16,2 0 5 15,-2 0-4-15,2 0-1 16,-3 0 0-16,3-2 1 16,0-4 6-16,0-4-7 15,0 2 1-15,0-2 2 16,0-2 3-16,-2 0-7 15,-1-2 1-15,1 0-1 16,0 0 1-16,-3-2 0 16,1-2 0-1,-3 2 8-15,-1-4-7 0,-2 0-1 0,1-1 24 16,-5-2-12-16,4-1-12 16,-4-2 0-16,-1-1 0 15,-1 1 0-15,-2-2 0 16,-2 2 0-16,-5 2 0 15,-2 0 0 1,-2 0 0-16,0-2 0 0,0 0 0 16,-2-2 0-16,-11-4 0 15,-1-2 0-15,-3-2 0 16,-1-3 0-16,-2 1 0 16,0 0 0-16,2 6 0 15,3 2 0-15,-1 4 0 0,3 4 0 31,1 4 0-31,3 6 0 0,1 4 0 0,-4 4 0 32,3 2-110-32,-1 2-865 0</inkml:trace>
  <inkml:trace contextRef="#ctx0" brushRef="#br0" timeOffset="1334.26">15144 7032 1322 0,'0'0'337'0,"0"0"-184"0,0 0-30 16,0 0-12-16,0 0-62 16,0 0 11-16,0 0 67 15,0-58 112-15,-8 50-67 16,0-2-13-16,-3 0-17 16,-5-2-18-16,-1 2-24 15,-6-2-19-15,1 0-18 16,-5 2-23-16,1 4-7 15,-1 2-10-15,2 2-10 16,-2 2 1-16,1 0 7 0,-1 0-3 16,0 0 15-1,-4 10 34-15,-1 0-11 0,1 4-4 16,-2 0-1-16,2 2-16 16,0 4 10-16,-1 0-18 15,3 4 4-15,3 2-5 16,2 2-20-1,1 2 10-15,3 2-5 16,5 3-10-16,-1 1 16 0,3 2-16 16,2-2 10-16,1 0-3 15,6 0-8-15,2 0 0 16,2 0 2-16,0 2-1 16,0-4 23-16,0 0-6 15,11-1 3-15,0-5-9 16,5-2-12-16,2-2 0 15,4 0 0-15,4-4 0 16,5 0 0-16,8-2 0 0,3-2 0 16,2-2 0-16,6-4 0 15,-1-2 0-15,-1-2 0 16,2-4 0-16,-6-2 0 16,1 2 0-16,-1-2 0 15,-4 0 0-15,1 0 0 16,-1 0 0-16,-3 0 0 15,-1-8 0-15,-2-2 0 16,-1-4 0-16,-4 0 0 16,-1-4 0-16,-1-2 0 15,-2-4 0-15,-5 0 0 16,0-2 0-16,-4-1 0 16,-5-3 0-16,-2 2 0 0,-2-4 0 15,-3 0 0-15,0-2 0 16,-1-2 0-16,-3-2 0 15,0-6 0-15,0-2 0 16,0-4 0-16,-13 0 0 16,-6 0 0-16,-5 3 0 15,-5 5 0-15,-3 4 0 16,-3 6 0-16,-7 4 0 16,-5 6 0-16,-8 6 0 15,-13 6 0-15,-49 6 0 16,12 4-18-16,2-2-1554 0</inkml:trace>
  <inkml:trace contextRef="#ctx0" brushRef="#br0" timeOffset="54730.61">14030 4231 677 0,'0'0'685'0,"0"0"-411"16,0 0 45-16,0 0 45 16,0 0-18-16,0 0-15 15,125-26-42-15,-121 26-51 16,-2 0-23-16,-2 0-64 15,0 0-67-15,0 0 2 16,0 2-49-16,0 16-37 16,2 6 0-1,1 4 0-15,1 2 0 0,0-4 0 0,1-4 0 16,6-8 0-16,4-8 0 16,12-6 0-16,16-4 0 15,12-24 0-15,15-14 0 16,3-8 0-16,2-2 0 15,-5 3 0 1,-12 17-41-16,-18 16-259 0,-23 16-545 0</inkml:trace>
  <inkml:trace contextRef="#ctx0" brushRef="#br0" timeOffset="55699.33">14020 10291 1787 0,'0'0'772'16,"0"0"-516"-16,0 0-72 15,0 0 27-15,0 0-85 16,0 0-45-16,0 0 10 15,21 16 4-15,-19 4 29 0,-2 2-40 16,0 2-27 0,0-2-7-16,0-4-50 15,0-6 0-15,0-4 5 0,4-6 10 16,17-2 30-16,12-2-9 16,16-22 12-16,11-10-36 15,7-10-12-15,9-26-84 16,-16 9-283-16,-25 11-960 0</inkml:trace>
  <inkml:trace contextRef="#ctx0" brushRef="#br0" timeOffset="66364.17">8497 10120 2102 0,'0'0'474'0,"0"0"-367"0,0 0 59 16,0 0-32 0,0 0-53-16,0 0-81 0,11-12 14 15,-11 12 61-15,0 0-8 16,0 0 28-16,0 0-9 16,0 0-29-16,0 0 18 15,0 0-37-15,2 0-4 16,-2 0 20-16,3 0-34 15,4 0 49-15,6-4-2 16,12-20-13-16,19-16 14 16,45-52-68-16,-8 8-198 15,-15-1-799-15</inkml:trace>
  <inkml:trace contextRef="#ctx0" brushRef="#br0" timeOffset="67431.64">8186 4273 734 0,'0'0'1534'0,"0"0"-1056"16,0 0-234-16,0 0-30 15,0 0-99-15,0 0-64 16,0 0-17-16,-16-38 5 15,22 40 56-15,1 4-22 16,0-4 14-16,2-2 20 0,7 0-23 16,11-12-3-16,17-26-9 15,12-20-72-15,6-17-8 16,-8-31-128-16,-17 16-569 16,-28 24-2057-16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11:55.16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4972 4439 1418 0,'0'0'1356'0,"0"0"-1135"16,0 0-38-16,0 0 28 16,0 0-15-16,0 0-49 15,-53-32-45-15,35 12-19 16,-7-2 35-16,-4-2-57 16,3 0-61-16,0 4 0 15,7 4 0-15,6 4 0 0,6 6 0 16,5 2 0-16,2 4 0 15,0 0 0-15,9 0 0 16,20 0 0-16,13 0 0 31,16 4 0-31,7 0 0 0,2-4 0 0,-3 0 0 16,-10 0 0-16,-16-2 0 16,-14-4 0-1,-13 4 0-15,-7 0 0 0,-4 2 0 16,0 0 0-16,0 0 0 15,-6 24 0-15,-11 16 0 16,-6 18 0-16,1 17 0 0,-3 11 0 16,3 4 0-16,4 0 0 15,5-6 0-15,1-8 0 32,6-15-84-32,4-19-200 0,0-30-266 15,-1-12-365-15,1 0-1032 0</inkml:trace>
  <inkml:trace contextRef="#ctx0" brushRef="#br0" timeOffset="163.82">4908 4620 1523 0,'0'0'1495'16,"0"0"-1244"-16,0 0-67 15,0 0-64-15,0 0-51 16,134 42-28-16,-78-36-16 15,-3-4-25-15,0-2-105 0,-1 0-244 16,-12 0-452-16,-11-6-407 0</inkml:trace>
  <inkml:trace contextRef="#ctx0" brushRef="#br0" timeOffset="794.08">5381 4026 1639 0,'0'0'374'0,"0"0"-69"15,0 0-47-15,-123-68 17 16,74 56-121-16,-7 6-75 0,-2 6-18 15,-5 0-7 1,-1 0-22-16,-1 16-7 0,3 4 40 16,0 4 24-16,3 8-5 15,4 6-4-15,0 9 19 16,5 3-41-16,6 8 5 16,3 2 14-16,10 6-19 15,7 2-7-15,8 5-7 16,8 1 4-16,8 2-24 15,0-2-24 1,17-2 0-16,12-4 0 0,12-3 0 16,3-7 0-16,8-6 0 15,2-8 0-15,9-8 0 16,4-8 0-16,4-10 0 0,8-8 0 16,0-10 0-1,2 0 0-15,-1-10 0 0,-8-14-9 16,-8-4 9-16,-8-4-5 15,-12-4 5-15,-4-2 14 16,-7-4-14-16,-4-2 0 16,-4-6 0-16,-2-7 0 15,-4-5 0-15,-3-8 0 16,-3-10 0-16,-3-4 0 16,-6-3 0-16,-4 5 0 15,0 10 0-15,-16 10 0 16,-13 12 0-16,-9 11 0 0,-8 13 0 15,-10 15 0-15,-4 11 0 16,-13 19-116-16,13 18-672 16,14-1-758-1</inkml:trace>
  <inkml:trace contextRef="#ctx0" brushRef="#br0" timeOffset="1298.06">6671 4798 2350 0,'0'0'695'0,"0"0"-445"31,0 0 48-31,0 0-85 0,0 0-88 0,0 0-44 16,-148-136 3-16,109 86-84 16,-2-6 0-1,5-4 0-15,5-2 0 0,9-3 0 0,11 5 0 16,7 4 0-16,4 6 0 16,0 6 0-1,15 12 0 1,1 10 0-16,-1 12 0 15,-1 10 0-15,-6 0 0 16,-3 11 0-16,-5 18-18 16,0 7-71-16,-9 4 2 15,-18 2 24-15,-10 0 26 16,-3 0 22-16,-3-2 15 16,9-4 1-16,8-6-1 0,10-6 8 15,16-6 17-15,0-5 11 16,18-5 6-16,25-4-6 15,12-4-4-15,19 0-5 16,5-18-15-16,6-3-12 16,-4-1-91-16,1 7-238 15,-22 2-467-15,-15 9-725 0</inkml:trace>
  <inkml:trace contextRef="#ctx0" brushRef="#br0" timeOffset="1755.62">7526 4385 2011 0,'0'0'627'16,"0"0"-333"-16,0 0-54 16,51-130-65-16,-42 96 5 15,-9 6-15-15,0 8-20 16,-18 10-14-16,-13 6-64 15,-12 4-44-15,-5 4-23 0,1 22 0 16,3 6-6-16,12 4-2 16,14 2 2-16,14 0 0 15,4-2-7-15,16-4 13 16,15-2 1-16,9-4 0 16,0-2-2-16,-1-2 1 15,-2 0-6-15,-8 1-9 16,-10-3-18-16,-9 0 3 15,-10-2-19-15,0-2-5 16,-23 0 34-16,-14-4 11 16,-8-4 9-16,-2-6 7 15,-2-2 1-15,5-2 4 16,7-20 31-16,14-8-7 0,11-4 6 16,12-6-31-16,6-4-11 15,31 1-21-15,9 3-50 16,12 4-82-16,21-2-171 15,-17 10-432-15,-11 6-238 0</inkml:trace>
  <inkml:trace contextRef="#ctx0" brushRef="#br0" timeOffset="2296.05">7417 3936 1839 0,'0'0'503'16,"0"0"-217"-16,0 0 46 16,-143-76-49-16,101 68-107 15,2 8-57-15,-3 0 8 16,-1 14-32-16,-5 14-26 16,0 12 4-16,0 14-14 15,2 8-16-15,5 11 16 16,8 4-26-16,12 6-33 15,9 1 0-15,11 5 0 0,2-2 0 16,8-2 0-16,19-3 0 16,6-10 0-16,9-9 0 15,8-12 0-15,4-11 0 16,8-11 0-16,9-13 0 16,7-10 0-16,6-6 0 15,3 0 0-15,3-22 0 16,-1-4 0-1,-6-4 0-15,-4-6 0 16,-10-3 0-16,-7-3 0 0,-8-6 0 0,-14-2 0 16,-11-4 0-16,-9 0 0 15,-9-4 0-15,-9-3 0 16,-2 3 0-16,-4-2 0 16,-20 2 0-1,-12 4 0-15,-11 2 0 0,-6 4 0 0,-1 6 0 16,1 9 0-16,2 21 0 15,13 10-494-15,18 2-885 0</inkml:trace>
  <inkml:trace contextRef="#ctx0" brushRef="#br0" timeOffset="3195.62">8843 4664 1512 0,'0'0'876'0,"0"0"-410"16,0 0-122-16,-47-136-70 16,27 110-58-16,-1 8-114 15,0 14-41-15,-4 4-40 0,-4 9-14 16,0 23-7-16,0 8-6 16,7 7 5-16,4-1-9 15,11-4 1-15,7-6 3 16,0-8 6-16,20-10 0 15,5-8 13-15,6-10 4 16,0 0 8-16,-2-20-4 16,0-10 23-16,-4-6-16 15,-5 0-2-15,-4 0 13 16,-6 8-3-16,-3 8-36 0,-5 12 0 16,0 8 0-16,-2 8 0 15,3 22-3-15,4 8 3 16,6 6 0-16,5 0 0 15,9-8-25-15,2-8-11 16,4-10 1-16,-2-14 25 16,1-4 8-16,-6-6 2 15,-4-20 9-15,-4-8-3 16,-5-6 8-16,-3-4 2 16,-4 0-7-16,-6 2 5 15,0 8 8-15,0 10-1 0,0 11-21 16,0 7 0-16,0 6 0 15,0 0 0-15,2 9 0 16,16 13 0-16,6 8 0 16,8 2 0-16,1 2 0 15,6 0-44-15,-6-2-7 16,-4 0 21-16,-8 0 0 16,-4-4 14-16,-9-4 10 15,-1-3 6-15,-3-6 9 16,6-3 7-16,5-6 2 15,14-6 14-15,11 0-19 0,11-1-13 16,9-20-7-16,-2-11-26 16,-4-6 2-16,-14-8 1 15,-11-2 28-15,-16 4 2 16,-10 6 24-16,-3 12 45 16,-5 12 30-16,-17 14-99 15,-3 0 0-15,-1 24 0 16,1 10 0-16,8 8 0 15,9 0 0-15,8 0 0 16,14-4 0-16,26-6 0 0,18-11 0 16,48-21 0-16,-11-3-224 15,-13-21-725-15</inkml:trace>
  <inkml:trace contextRef="#ctx0" brushRef="#br0" timeOffset="3766.53">10795 4670 1618 0,'0'0'741'0,"0"0"-453"16,0 0 47-16,0 0-96 16,0 0-62-16,0 0-65 15,0 0-50-15,106-76-10 16,-85 50 32-16,-4 0 8 16,-7 0-58-16,-8 2-13 15,-2 6 23-15,0 5-20 0,-8 8-9 16,-11 5-11-1,-4 0-4-15,-3 19-1 0,-1 9-14 16,7 11 15-16,9 1 3 16,8 2 21-16,3-2 9 15,23-2-4-15,19-8-13 32,14-8-10-32,13-12-6 0,9-10-55 0,2 0-166 15,19-20-268-15,-24-4-272 16,-15 2-547-16</inkml:trace>
  <inkml:trace contextRef="#ctx0" brushRef="#br0" timeOffset="4962.47">11566 4572 1060 0,'0'0'1078'0,"0"0"-553"16,0 0-148-16,0 0-112 15,0 0-12-15,0 0-52 16,0 0-80-16,-110-84-73 15,81 102-42-15,-2 14-6 16,-2 8 0-16,6 4 0 16,12-2-1-16,7-4 1 15,8-6-1-15,6-10-11 16,17-8-6-16,11-10 10 16,-1-4 7-16,6-2-5 0,-4-20 6 31,-4-6 0-31,-2-2 6 15,-4 2 3-15,-8 4 8 16,-5 6 14-16,-5 10 2 0,-5 6-10 16,-2 2-23-16,2 8-8 15,2 14 8-15,7 8-1 16,7 0 1-16,7-2-2 16,4-6 2-16,2-8 0 15,2-10-1-15,-1-4-4 16,-3-6 3-16,-5-18 2 15,-2-8-6-15,-6-6 6 16,-5-4 1-16,-5-2-1 16,-6 3 7-16,0 9-6 15,0 9 0-15,0 10 6 16,0 9 2-16,-2 4-9 16,2 0-16-16,0 13-7 15,0 6 22-15,8 6 1 16,11-3-24-16,6 0 18 15,2-2-8-15,-1-2 1 0,-1 0 5 16,-3-2 1-16,-6 0 6 16,-3 2 0-16,-7 0 0 15,2 2-1-15,-6 0-7 16,2-2 9-16,0 0 0 16,7-4 0-16,7-4 5 15,9-1-4-15,9-9-1 16,10 0-19-16,8-9-66 15,2-15-35-15,-3-12 7 16,-4-12 43-16,-6-14 50 16,-1-29 19-16,-9 4 1 15,-8-6 6-15,-7 9 21 0,-16 26 98 16,-2 9 28-16,0 26-14 16,0 21-25-16,-16 4-82 15,-9 36-32-15,2 18 0 16,-4 16 0-16,4 8 13 15,12 4-2-15,8-1-10 16,3-9 0-16,21-10-1 16,14-16-12-16,10-16 2 15,4-13-40-15,2-19-14 0,-1 0 23 16,-10-23 18-16,-5-11 23 16,-8-8 0-16,-7 0 32 15,-7 4 19-15,-6 10-8 16,-3 10-7-16,-4 13-9 15,0 5-27-15,0 14-16 16,0 19 8-16,0 7 8 16,0 2 0-16,0-4-39 15,14-6-33-15,11-10-40 16,4-12 7-16,2-10 51 16,-3 0 22-16,-1-18 32 0,-5-12 15 15,-3-4 50-15,-2-4 52 16,-3 4-20-16,-1 6-28 15,-7 6 32-15,-2 9-101 16,0 12 0-16,-2 1 0 16,-2 20 0-16,2 24 0 15,0 16 0-15,-2 30 0 16,0 25 0-16,0-5 0 16,0-12 0-16,-4-16 0 15,-6-22 0-15,-7 1 0 16,-6-5 0-16,-6-16 0 0,-6-20 0 15,-3-18 0-15,0-2 0 16,4-34 0 0,11-14 0-16,13-14 0 0,10-10 0 15,29-11 0-15,45-15 0 16,46-5 0-16,47 7 0 16,-20 20-287-16,-24 32-937 0</inkml:trace>
  <inkml:trace contextRef="#ctx0" brushRef="#br0" timeOffset="5497.4">14195 4614 1670 0,'0'0'783'32,"0"0"-248"-32,0 0-185 0,-11-104-4 0,-3 82-101 15,-1 8-78 1,-3 7-167-16,-9 7 0 15,-4 13 0-15,-5 18 0 0,1 12 0 16,3 7 0 0,10 2 0-16,13-6 0 15,9-6 0-15,0-10 0 0,20-10 0 0,6-14 0 16,6-6 0 0,-3 0 0-16,0-22 0 15,-2-6 0 1,-3-6 0-16,-6 0 0 15,0 2 0-15,-7 4 0 16,-4 10 0-16,-3 8 0 16,-2 10 0-16,1 0 0 0,1 14 0 15,7 12 0 1,7 6 0-16,7 0 0 0,6 0 0 16,11-6-227-16,34-8-256 15,-11-10-330-15,-3-6-441 0</inkml:trace>
  <inkml:trace contextRef="#ctx0" brushRef="#br0" timeOffset="7695.99">14830 4620 1480 0,'0'0'1077'0,"0"0"-440"16,0 0-125-16,0 0-283 16,0 0-68-16,-45-104-161 15,24 104 0-15,-10 0 0 0,-6 14 0 16,-7 20 0-16,-4 6 0 15,6 4 0-15,11-2 0 16,13-2 0-16,14-8 0 16,4-10 0-16,14-6 0 15,19-11 0-15,7-5 0 16,6-9 0-16,1-19 0 16,-1-10 0-16,0-12 0 15,-7-10 0-15,-1-12 0 16,-1-9 0-16,-12-5 0 0,-6 6 0 15,-13 14 0-15,-6 18 0 16,0 24 0-16,-21 22 0 16,-8 5 0-16,-10 40 0 15,1 15 0-15,5 16 0 16,8 8 0-16,17 0 0 16,8-1 0-16,12-13 0 15,25-12 0-15,7-16-3 16,6-18-61-16,-4-16-7 15,-3-6 31-15,-8-10 20 16,-6-18 20-16,-9-6 15 16,-4-4 21-16,-5 4 11 0,-7 6-5 15,-2 12 16-15,-2 10-58 16,0 6 0-16,0 8 0 16,-2 24 0-16,-5 6 0 15,5 6 0-15,2-4 0 16,2-6 0-16,17-7 0 15,2-14-42-15,2-13 3 16,-3 0 15-16,-3-18 4 16,-3-16 20-16,-7-8-1 15,-7-6 1-15,0-4 6 0,0 2-5 16,-9 8 1-16,-5 8 16 16,3 11 18-16,3 14-9 15,3 9-27-15,2 0-5 16,3 8 4-1,0 10-47-15,8-3-57 16,13-2-69-16,6-9 78 16,7-4 44-16,3-7 25 0,0-17 24 15,-2-8 3-15,-4-4 79 16,-6 2 43-16,-5 4 14 16,-7 8-23-16,-6 8-16 15,-5 8-97-15,-2 6 0 16,0 2 0-16,0 28 0 15,-11 18 0-15,-5 19 0 16,1 27 0-16,1 28 0 16,6-6 0-16,3-11 0 15,5-17 0-15,0-26 0 0,0 2 0 16,0-4 0-16,0-17 0 16,0-20 0-16,0-21 0 15,-4-2-20-15,-8-32-161 16,-1-20-113-16,1-30-33 15,12-38-190-15,0-27 164 16,4 11 54-16,11 32 299 16,-9 42 14-16,-4 36 336 15,3 1 197-15,2 3-167 16,2 2-15-16,4 8-163 16,9 5-110-16,9 2-51 15,7 5-41-15,7 0 0 0,1 8 0 16,-3 14 0-16,-9 7 0 15,-10 0 0-15,-13 4 0 16,-11 1-16-16,0-4-11 16,-13 0 12-16,-9-4-15 15,-3-4 14-15,5-4 10 16,7-8-3-16,8-4 1 16,5-6-16-16,0 0-85 15,27-12-103-15,13-12-113 16,9-12-3-16,8-8-184 15,4-10 250-15,-1-7 99 0,-9-5 163 16,-9 6 17-16,-13 8 319 16,-10 14 136-16,-13 14-143 15,-6 12-7-15,0 5-35 16,0 7-113-16,-2 0-108 16,-11 11-59-1,-5 13 19-15,-5 12 0 16,4 4-26-16,-2 8 0 15,11 0 0-15,2 2 0 0,8-4 0 16,0-6 0-16,16-3-17 16,11-11-46-16,7-6-6 0,5-8 14 15,4-8 8-15,-1-4 23 16,0 0 8-16,-3-14 13 16,-6-10 3-16,-4-2 0 15,-7 2 10-15,-6 2 11 16,-8 7 15-16,-5 8 24 15,-3 3-9-15,0 4-24 16,0 0-27 0,0 0-9-16,0 1-2 0,-3 8 10 15,1-1-33-15,0-2 12 0,2-2-25 16,0-4 5-16,0 0 14 16,0 0 26-16,0 0 2 15,0-2 9-15,0-13-9 16,0 0-12-16,-4-2-4 15,-6 2 2-15,4 1 14 16,-5 3 0-16,2 5 23 16,0 4 4-16,-2 2-15 15,0 0 4-15,-5 0-7 16,1 11-3-16,-1 11 9 16,-1 4-14-16,3 6 0 0,5 4 13 31,7 4-13-31,2 2 3 0,0-2-4 0,25-6 0 15,8-4 10-15,11-8-9 16,10-12 1-16,4-8-2 16,0-2 0-16,-3-10 0 15,-8-16 0-15,-5-10 6 16,-9-8 37 0,-6-4-10-16,-8 2 2 0,-9 4 1 15,-8 9-13-15,-2 9-23 16,0 10 0-16,0 9 0 15,-6 1 0-15,2 4 0 16,-1 0 0-16,1 4 0 0,1 14 0 16,3 1 0-16,0 4 0 15,0 3 0-15,7 0 0 16,8 2-14-16,4 0-10 16,-6-2 11-16,-4 2 2 31,-4-2 11-31,-3-2-1 0,-2-2 0 0,0-2-1 15,0-6 1-15,0-4-9 0,2-4 8 32,11-6-28-32,5 0 17 0,9 0 13 0,8-16 12 15,3-8 6-15,4-8-8 16,-1-8 8-16,-4-6 6 16,-5-2-3-16,-5-3-2 15,-10 6-19-15,-8 10 0 16,-6 13 0-16,-3 11 0 31,0 8 0-31,0 3 0 16,-14 0 0-16,-1 14 0 15,-4 8 0-15,6 4 0 16,5 2 0-16,5 3 0 16,3 1 0-16,3-2 0 0,16 4 0 15,6 0 0 1,0-2 0-16,-3-2 0 0,-7-4 0 15,-6-4 0-15,-9-5 0 16,0-6-78-16,-11-3-80 16,-18-1 11-16,-35-7-57 15,3 0-255-15,1-7-309 0</inkml:trace>
  <inkml:trace contextRef="#ctx0" brushRef="#br0" timeOffset="7896.19">16208 4135 2700 0,'0'0'879'16,"0"0"-598"-16,0 0-45 16,116-3-236-16,-51 3 0 15,0 0 0-15,9 5 0 16,-19 4-60-16,-19-2-715 0</inkml:trace>
  <inkml:trace contextRef="#ctx0" brushRef="#br0" timeOffset="8857.79">17985 4712 2215 0,'0'0'776'0,"0"0"-476"16,0 0 46-16,0 0-108 15,0 0-100 1,0 0-93-16,0 0-24 0,-85 58-19 0,58-16 13 16,12 1-15-16,10-6 0 15,5-2 0-15,7-12-3 16,20-6 3-16,4-11-1 15,2-6-6-15,-2-8 7 16,-2-18 0-16,-9-13-7 16,-8-6 7-16,-8-8 0 15,-4-3-1-15,0 0 1 16,0 8 0-16,-7 10 1 16,5 12 4-16,2 8-5 0,0 6-1 15,27-1-26-15,11 2-5 16,6-2 23-16,1 4-7 15,-7-1 15-15,-9 2 0 16,-14 4 2-16,-6 1 5 16,-9 3 38-16,0 0 5 15,0 15-49-15,0 18 0 16,-14 20 0-16,-7 33 0 16,-8 36 0-16,-8 31 0 15,0 7 0 1,6-7 0-16,11-15 0 0,11-38 0 15,4-17 0-15,5-25 0 0,0-10 0 16,11-2 0-16,14-4 0 16,6-8 0-16,7-20 0 15,7-14 0 1,-1-6 0-16,1-30 0 16,-5-16 0-16,-9-15 0 0,-9-10 0 15,-15-12 0-15,-7 1 0 16,-9 4 0-1,-22 11 0-15,-7 15 0 0,2 12 0 16,7 16 0-16,9 10 0 16,12 8 0-16,8 4 0 0,6 2 0 31,34-6 0-31,23-4-98 0,68-20-376 0,-13 2-266 16,-6-2-531-16</inkml:trace>
  <inkml:trace contextRef="#ctx0" brushRef="#br0" timeOffset="10633.46">19433 4237 2051 0,'0'0'783'0,"0"0"-301"15,0 0-21-15,0 0-237 16,0 0-129-16,0 0-95 15,0 0 0-15,-21 58 0 16,6 4 0-16,-1 11 0 16,3 4 0-16,-1 0 0 15,6-9 0-15,1-10 0 16,5-12 0-16,0-14 0 16,2-14 0-16,0-8 0 15,0-8 0-15,0-2 0 0,0-2 0 16,6-16 0-16,15-10 0 15,2 0 0-15,6-2 0 16,-2 6 0 0,2 10 0-16,-4 8 0 0,0 6 0 15,0 2 0-15,-6 24 0 16,-1 6 0-16,-7 6 0 16,-7 1 0-16,-4-3-24 15,0-6-50-15,-21-6-2 16,-16-9-4-16,-5-4 38 15,-6-9 33-15,1-2 3 16,2 0 6-16,14-10 10 16,11-3-3-16,11 5 38 0,9 2 14 15,0 2-5 1,15 3-42-16,16-2-12 0,7 3-6 16,12 0 5-16,8 0-38 15,2 0-48-15,0 0-21 16,-2-5 25-16,-10-5 53 15,-10-4 23-15,-7-8 7 16,-10-5 35-16,-10-3 40 16,-4-2-3-16,-5 0-18 15,-2 6-15-15,0 6 9 16,0 12 6-16,-14 8-17 0,-3 0-37 16,-3 26-1-1,1 10-1-15,9 6 1 0,10 4-6 16,0-3 7-16,29-6-5 15,16-10 5-15,12-11 5 16,5-16-4-16,0-2-1 16,1-29 16-16,-7-15-4 15,-7-8 5-15,-7-10-1 16,-4-8 4-16,-9-6-20 16,-5-1 0-16,-5 5 0 0,-11 12 0 15,-6 18 0-15,-2 22 0 16,0 20 0-16,-4 4 0 15,-12 38 0-15,1 18 0 16,-1 14 0-16,5 9 0 16,7-3 0-16,4-8 0 15,0-12 0-15,0-18 0 16,0-14 0-16,2-12 0 16,0-12 0-16,2-2 0 15,6-4 0-15,1-16 0 16,6-4 0-16,6-2 0 15,-1 4 0-15,1 8 0 16,-2 6 0-16,2 8 0 16,2 0 0-16,1 18 0 15,6 10 0-15,3 2 0 0,3 4 0 16,5-3 0-16,1-5 0 16,0-6-56-16,1-8-22 15,-3-11-1-15,-1-1 25 16,-6-1 31-16,1-21 23 15,-5-6 0 1,-4-5 6-16,-8-3 4 0,-5 2 40 16,-9 2 34-16,-5 6 1 0,0 8-30 15,-9 8-55 1,-14 8 0-16,-8 2 0 0,-4 16 0 16,-3 12 0-16,5 4 0 15,6 0 0 1,13-2 0-16,10-6 0 15,4-6 0-15,0-6 0 16,20-7-20-16,2-5 20 16,4 0 20-16,-1-10-20 15,2-11 0-15,-2-5 0 0,-4-2 0 16,0 0 0-16,-5 2 0 16,-3 8 0-16,-5 8 0 15,-2 10 0-15,-4 0 0 16,0 10 0-16,2 16 0 15,3 4 0-15,6 3-18 16,1-4-41-16,3-4 17 16,3-11 6-16,1-9 36 15,-2-5 0-15,4 0 12 16,-1-11 29-16,3-11-19 0,2 0 5 16,-1-5-1-16,0 3 1 15,-1 2-27-15,-2 6 0 16,-8 4 0-16,-3 10 0 15,-4 2 0-15,-1 6 0 16,1 20 0-16,2 6 0 16,-1 2 0-16,1-2 0 15,2-5-30-15,-3-9 3 16,-1-8 12-16,2-10 15 16,-1 0 10-16,6-6 52 15,3-15-62-15,9-5 0 16,2-2 0-16,6-4 0 0,3 2 0 15,-3 2 0 1,-1 6 0-16,-10 8 0 0,-5 10 0 16,-8 4 0-16,-5 4 0 15,-1 18 0-15,2 6 0 16,-3 4 0-16,5-2-3 16,-1-2-79-16,6-7-169 15,4-12-86-15,2-9-166 16,11-13 1-16,-6-18-55 15,-7-7-846-15</inkml:trace>
  <inkml:trace contextRef="#ctx0" brushRef="#br0" timeOffset="10759.02">21964 4255 182 0,'0'0'1982'0,"0"0"-1597"15,0 0-133-15,0 0-101 16,0 0-151-16,35 144-102 15,4-98-668-15</inkml:trace>
  <inkml:trace contextRef="#ctx0" brushRef="#br0" timeOffset="11231.57">22294 4662 1565 0,'0'0'957'15,"0"0"-419"-15,0 0-190 16,0 0-41-16,0 0-140 15,0 0-119-15,0 0-41 16,-108-20 2-16,73 56-9 16,4 6-7-16,6 2-2 15,12-3-5-15,11-10-55 16,2-7-60-16,15-11 75 16,12-12 35-16,0-1 19 0,2-14 15 15,-5-14 90 1,-3-4 2-16,-4-2 2 0,-1-2 6 15,-1 2-115 1,-1 4 0-16,1 6 0 0,3 8 0 16,2 6 0-16,4 10 0 15,3 0 0-15,0 8 0 16,2 18 0-16,-2 8 0 16,-5 6 0-16,-6-2 0 15,-8-2 0-15,-8-7 0 16,0-11 0-16,0-8 0 15,0-6 0-15,-2-4 0 0,0 0 0 16,2-7 0-16,0-13 0 16,4-3 0-16,25-12 0 15,13-7 0-15,22-8-17 16,55-18-229-16,-14 10-575 16,0 13-339-16</inkml:trace>
  <inkml:trace contextRef="#ctx0" brushRef="#br0" timeOffset="11656.17">23468 4307 1731 0,'0'0'856'0,"0"0"-191"15,0 0-171 1,0 0-243-16,0 0-152 0,0 0-99 16,0 0 0-16,-76 2 0 15,36 46 0-15,-4 12 0 16,-2 4 0-16,11-3 0 15,6-7 0-15,9-10 0 16,9-14 0-16,6-14 0 16,5-10 0-16,0-6 0 15,0-10 0-15,16-20 0 16,6-14 0-16,7-10 0 0,7-8 0 16,2-11 0-1,2-5 0-15,2 0 0 0,-7 4 0 16,-8 13 0-16,-6 20 0 31,-10 22 0-31,-6 19 0 0,-3 6 0 0,2 37 0 16,3 17 0-16,1 12 0 15,8 10 0-15,4 3 0 16,2-3 0-16,1-6 0 16,2-10 0-16,-2-10 0 15,0-14 0-15,-3-12 0 16,-2-12 0-1,-2-10-71 1,-8-8-140-16,-6-3-43 0,-2-18-350 16,0-1-294-16</inkml:trace>
  <inkml:trace contextRef="#ctx0" brushRef="#br0" timeOffset="11829.16">23208 4566 1925 0,'0'0'772'0,"0"0"-143"15,0 0-143-15,0 0-202 16,0 0-284-16,0 0 0 16,126-32 0-16,-55 23 0 0,10 0-144 15,32-14-325-15,-22 4-444 16,-6-3-532-16</inkml:trace>
  <inkml:trace contextRef="#ctx0" brushRef="#br0" timeOffset="11954.83">24107 4375 2008 0,'0'0'1025'16,"0"0"-643"-16,0 0 73 16,0 0-289-16,0 0-106 15,0 0-60-15,0 0-50 16,11 64-256-16,-11-19-515 0,0-1-513 16</inkml:trace>
  <inkml:trace contextRef="#ctx0" brushRef="#br0" timeOffset="12191.23">23140 5071 1662 0,'0'0'1178'16,"0"0"-601"-16,0 0-19 15,0 0-437-15,0 0-121 16,0 0 0-16,145-66 0 15,-58 54 0-15,7 4 0 16,-3 4 0-16,-10 4 0 0,-17 0-122 16,-22 0-139-16,-15 0 12 15,-27 10-127-15,0 4-281 16,-20-2 110-16</inkml:trace>
  <inkml:trace contextRef="#ctx0" brushRef="#br0" timeOffset="12395.5">23114 5220 1859 0,'0'0'747'0,"0"0"-228"16,0 0 79-16,0 0-225 15,0 0-373-15,0 0 0 16,156-27 0-16,-85 18 0 16,6 0 0-16,4 5 0 15,-8 4-24-15,-5 0-266 16,-2 0-245-16,-17 0-271 15,-11 0-583-15</inkml:trace>
  <inkml:trace contextRef="#ctx0" brushRef="#br0" timeOffset="12553.18">24087 5300 2422 0,'0'0'841'16,"0"0"-700"-16,0 0-141 16,0 0-279-16,0 0-1866 0</inkml:trace>
  <inkml:trace contextRef="#ctx0" brushRef="#br1" timeOffset="38596.85">937 4413 1247 0,'0'0'674'0,"0"0"-405"0,0 0 9 15,0 0-7-15,0 0-83 16,0 0-26-16,0-12 22 15,0 10-19 1,0 2 13-16,0 0-43 0,0-1-40 16,0 1-13-16,0-3-34 15,3-1-18-15,2-4 6 16,1-4-24-16,5-4-6 16,3-4 0-16,1-4-5 15,3-4-1-15,-1 0 9 16,2-2 1-16,-4 0 0 0,-1 2-10 15,-4 3 0-15,0 1 0 16,-1 6 0-16,-5 2 0 16,0 6 0-16,-2 2 0 15,-2 6 0-15,3 0 0 16,-3 2 0-16,0 0 0 16,0 0 0-1,0 0 0-15,0 0 0 0,0 0 0 16,0 0 0-16,0 0 0 15,0 0 0-15,0 0 0 16,0 0 0-16,0 0 0 16,0 0 0-16,0 0 0 0,0 0 0 15,0 0 0 1,0 0 0-16,0 0 0 0,0 0 0 16,0 15 0-16,0 4 0 15,-7 8 0-15,-4 3 0 16,2 4 0-16,-2 2 0 15,0 2 0-15,-3 2 0 16,1-2 0-16,-1 0 0 16,1 1 0-16,-1-6 0 15,4 2 0-15,-1-5 0 16,4-1 0-16,-2-2 0 16,2-3 0-1,3-4 0-15,0-4 0 0,2-2 0 0,2-4 0 16,0 0 0-16,0-4 0 15,0 0 0 1,0 0 0-16,0 2 0 0,0 0 0 16,0 0 0-16,0 0 0 15,0 0 0-15,0 2 0 16,0-4 0-16,0 2 0 16,0 0-3-16,0-2-29 0,0 0 4 15,0 0-10 1,-3 0 16-16,1-2 11 0,-1-2-20 15,1-2 14 1,0 0-17-16,-5 0 11 0,1 0 22 16,-6 0-10-16,-1 0 11 15,-5-8 0-15,1 2 0 32,-2-2-2-32,2 0 2 0,-1 2 0 15,1 0 10-15,-4 4-1 16,3 0 9-16,5 2 13 0,-1 0-5 0,8 0 17 31,1 0-14-15,3 0-10-16,2 0 13 0,0 0-11 15,0 0-6-15,0 0-15 16,0 0 0-16,0 0 0 16,0 0 0-16,0 0 0 15,0 0 0-15,0 0 0 16,0 0 0-16,0 0 0 15,0 0 0-15,0 0 0 16,0 0 0-16,0 0 0 16,0 0 0-16,0 0 0 15,0 0 0-15,0 0 0 0,0 0 0 16,0 0 0 0,0 0 0-16,2 0 0 0,3 0 0 15,6 0 0-15,9 0 0 16,5 8 0-16,10-2 0 15,8 0 0-15,3-2 0 16,6 0 0-16,-2 0 0 16,-2-2 0-16,-9 0 0 15,-9-2 0-15,-8 0 0 16,-4 0 0-16,-5 0 0 16,-2 0 0-16,3 0 0 15,-3 0 0-15,1 0 0 16,-4 0 0-16,-1 0 0 0,-3 0 0 15,-2 0 0-15,-2 0 0 16,0 0 0-16,0 0 0 16,0 0 0-16,2 0 0 15,3 0 0-15,2 0 0 16,2 0 0-16,-3 0 0 16,1 0 0-16,-2 0 0 15,-3 0 0-15,-2 0 0 16,0 0 0-16,0 0 0 15,0 0 0-15,0 0 0 16,0 0 0-16,0 0 0 0,0 0 0 16,0 0 0-16,0 0 0 15,0 0 0-15,0 0 0 16,0 0 0-16,0 0-20 16,0 0-119-16,0 0-330 15,0 0-305-15,0 0-438 0</inkml:trace>
  <inkml:trace contextRef="#ctx0" brushRef="#br1" timeOffset="39622.18">849 4772 307 0,'0'0'890'0,"0"0"-638"15,0 0-4-15,0 0-4 16,0 0 14 0,0 0-80-16,0 0-15 0,-27 16-10 15,23-12-24-15,-4-2-31 16,4 2-29-16,2-2-25 15,0-2 21-15,2 0 16 16,0 0 29-16,0 0 20 0,0 0 8 16,10-12-17-1,9-10-65-15,10-8-8 0,6-8 0 16,3-8-27-16,3-8 0 16,-6-5-2-16,-2-3-13 15,-8 1 9-15,-6-2-3 16,-5 7 2-16,-5 2 19 15,-5 6-3-15,-4 6-3 16,0 10 6-16,0 7-12 0,0 10-7 16,0 7-14-1,0 1 0-15,0 7 0 0,0-2 0 16,0 2 0-16,0 0 0 16,0 0 0-16,0 0 0 15,0 0 0-15,0 2 0 16,-2 14 0-1,-2 4 0-15,0 6 0 0,-1 1 0 16,1-1 0-16,-1-4 0 16,2-4 0-16,3-6 0 15,-2-4 0-15,2-2 0 16,-2 0 0-16,0 4 0 16,-2 6 0-16,-1 8 0 15,-4 4 0-15,-2 8 0 0,0 2 0 16,2 2 0-16,0 0 0 15,5 0 0-15,2-5 0 16,2-3 0-16,0-6 0 16,4-4 0-16,14-6 0 15,4-6 0-15,9-4 0 16,10-6 0 0,7 0 0-16,6-16 0 0,-3-8 0 15,-4-4 0-15,-14-1 0 0,-10 6-132 16,-23-4-173-1,0 9-252-15,-21 4-498 0</inkml:trace>
  <inkml:trace contextRef="#ctx0" brushRef="#br1" timeOffset="40101.72">1265 3635 1783 0,'0'0'537'16,"0"0"-290"-16,0 0 47 15,0 0-68-15,0 0-100 16,0 0-53-16,0 0-53 16,-11-2-1-16,7 24 32 15,2 3-5-15,2 2-14 16,0 1-31-16,0-3 10 16,2-5-11-16,6-8 1 15,1-2 13-15,-2-6-13 16,0-4 7-16,-3 0 8 0,-1 0-14 15,-3-6 64-15,0-14 24 0,0-7-20 32,-5-1-5-32,-11 2-40 15,3 4-1-15,-3 12-1 16,-1 10-23-16,-1 0-64 16,-7 45-158-16,3-1-328 15,6 2-427-15</inkml:trace>
  <inkml:trace contextRef="#ctx0" brushRef="#br1" timeOffset="40432.87">1593 4010 1232 0,'0'0'1510'16,"0"0"-994"-16,0 0-207 16,0 0-50-16,0 0-133 15,0 0-66-15,0 0 24 16,40 46-84-16,-24-10 0 16,1 9 0-16,-1 3 0 15,-5 4 0-15,-7 6 0 16,-4 0 0-1,0 2 0-15,-13 1 0 0,-16-3 0 16,-8-4 0-16,-11-4-44 0,-32 8-257 16,9-14-339-1,0-12-482-15</inkml:trace>
  <inkml:trace contextRef="#ctx0" brushRef="#br1" timeOffset="40890.58">552 3980 1532 0,'0'0'533'0,"0"0"-204"16,0 0 126-16,0 0-187 15,0 0-94-15,0 0-58 16,0 0-11-16,-29 30 60 0,11 6-24 15,-4 9-25-15,0 6-43 16,3 10-14-16,2 5-29 31,9 6-30-31,4 4 0 0,4 0 0 0,0-1 0 16,8-7 0-16,11-8 0 16,4-8 0-16,6-9 0 15,4-11 0-15,3-9 0 16,5-9 0-1,11-11-84-15,-7-3-377 16,-9 0-561-16</inkml:trace>
  <inkml:trace contextRef="#ctx0" brushRef="#br1" timeOffset="42566.34">18635 6924 2288 0,'0'0'749'16,"0"0"-474"-16,0 0-55 15,0 0-98-15,0 0-58 0,0 0-14 16,83-106 17-16,-62 84 17 16,2-3 3-16,-1 1 3 15,-3-3-90-15,-2-2 0 16,1-3 0-16,-3 0 0 15,-3 0 0-15,-3 0 0 16,-5 2 0-16,-2 6 0 16,-2 6 0-16,0 8 0 15,0 6 0-15,0 4 0 16,0 0 0-16,-9 10 0 0,-4 16 0 16,0 12 0-16,-3 8 0 15,3 4 0-15,4 2 0 16,7 1 0-16,2-5 0 15,0-6 0-15,17-8 0 16,14-6 0-16,12-12 0 16,3-12 0-16,6-4-68 15,8-28-308-15,-13-10-476 16,-12-5-451-16</inkml:trace>
  <inkml:trace contextRef="#ctx0" brushRef="#br1" timeOffset="42966.59">19040 6074 2063 0,'0'0'747'0,"0"0"-428"16,0 0-56-1,0 0-47-15,0 0-90 0,0 0-58 0,0 0-13 32,-13 16-8-32,11 0-20 0,2-2-20 0,0-2-7 15,0-2 6-15,7-4-6 16,8-2-12-16,1-4 6 16,-1 0-17-16,1 0 10 15,-7-10 11-15,-3-6 2 16,-6 2 11-16,0-1 5 15,0 6 17-15,-2 3 15 16,-11 6-13-16,2 0-35 16,-3 20-30-16,10 44-195 15,4-4-356-15,0 2-642 0</inkml:trace>
  <inkml:trace contextRef="#ctx0" brushRef="#br1" timeOffset="43419.83">19319 6898 1886 0,'0'0'727'0,"0"0"-404"0,0 0-28 15,0 0-103-15,0 0-60 16,0 0-39-16,0 0-57 16,-5-48-2-16,12 22-13 15,3-10 5-15,2-5 10 16,-1-3-24-16,3-6 3 16,-5-2 3-1,-1 2 6-15,-2 6 15 0,-6 8-3 16,0 10 16-16,0 12 47 15,0 5-99-15,0 9 0 16,0 0 0 0,0 10 0-16,-8 21 0 0,2 9 0 0,2 6 0 15,1 6 0-15,3-2 0 16,0-2 0-16,0-5 0 16,15-7 0-16,4-8 0 15,3-6 0-15,3-10 0 16,4-6 0-1,2-6-42-15,0 0-156 0,5-24-271 16,-7-5-342-16,-10 1-503 0</inkml:trace>
  <inkml:trace contextRef="#ctx0" brushRef="#br1" timeOffset="43784.73">19542 6034 2129 0,'0'0'751'0,"0"0"-465"15,0 0-99-15,0 0-126 16,0 0-11-16,0 0-40 15,0 0 8-15,-27 74-18 16,27-62-5-16,0-4 4 16,0-6-22-16,11-2 23 15,-2 0-1-15,1 0 2 16,-4-6 16-16,-6-10 28 16,0-2 18-16,0-2 38 0,-14 0-11 15,-5 5-33-15,-2 8 7 16,-1 7-52-16,4 0-12 15,5 26-132-15,13 26-147 16,0-6-559-16,18-4-1526 0</inkml:trace>
  <inkml:trace contextRef="#ctx0" brushRef="#br1" timeOffset="44053.34">19971 6202 2552 0,'0'0'881'0,"0"0"-614"16,0 0-6-16,0 0-126 16,54 104-135-16,-38-43 0 15,-5 8 0-15,-5 8 0 16,-6 1 0-16,0 0 0 15,-8-4 0-15,-21-6 0 0,-9-5 0 16,-13-11 0-16,-14-8-63 16,-51 0-248-16,14-12-350 15,2-12-603-15</inkml:trace>
  <inkml:trace contextRef="#ctx0" brushRef="#br1" timeOffset="44463.39">18473 6061 2045 0,'0'0'705'0,"0"0"-401"16,0 0-24-16,0 0-28 16,0 0-67-16,-132 101-35 15,106-37 25-15,3 16-175 16,10 9 0-1,10 7 0-15,3 0 0 0,16-4 0 16,19-6 0-16,13-8 0 16,4-11 0-16,7-15 0 15,1-12 0-15,25-16-224 16,-17-12-705-16,-9-10-1591 0</inkml:trace>
  <inkml:trace contextRef="#ctx0" brushRef="#br1" timeOffset="47197.89">21278 6258 1910 0,'0'0'810'15,"0"0"-359"-15,0 0-98 0,0 0-42 16,0 0-50-1,0 0-261-15,-2-44 0 0,-3 72 0 16,1 16 0-16,-1 16 0 16,-2 15 0-16,1 9 0 15,-3 0 0-15,-1-2 0 16,2-8 0-16,-3-12 0 16,1-13 0-16,4-15 0 15,2-14 0-15,1-12 0 16,1-8 0-16,0-6 0 15,-2-28 0-15,2-16 0 16,2-17 0-16,0-27 0 0,0-22 0 16,0 6 0-16,8 11 0 15,1 23 0-15,-3 28 0 16,2 4 0-16,-2 2 0 16,3 16 0-16,-3 8 0 15,4 8 0-15,1 2 0 16,5 4 0-16,8-1 0 15,9 4 0-15,10 1 0 16,7 0 0-16,9 0 0 16,1 1 0-16,4 22-141 15,-14-1-553 1,-19-2-623-16</inkml:trace>
  <inkml:trace contextRef="#ctx0" brushRef="#br1" timeOffset="47828.73">21215 6525 1729 0,'0'0'1111'0,"0"0"-802"15,0 0-83-15,0 0-71 16,0 0 10-16,0 0-69 16,125 28-45-16,-71-24-20 15,4-4-31-15,6 0-19 0,3 0-170 16,-2 0-141-16,-5 0-301 15,-9 0 26-15,-13 0 299 16,-11-4-10-16,-14 0 316 16,-9-2 121-16,-4 2 251 15,0 0 107-15,0 0-154 16,-15 4 35-16,-5 0-150 16,-7 2-42-16,-2 20 25 15,0 8-74 1,2 4-29-16,7 2-33 0,9 0-41 15,8-6 8-15,3-4-24 0,10-8 0 16,16-8 0 0,8-10-13-16,4 0-2 0,2-11-9 15,-5-14 11-15,-6-3 13 16,-4-4 0-16,-9 0 0 16,-7 2 18-16,-5 0-16 15,-2 6 34-15,-2 8 7 16,0 4 8-16,0 4-51 15,2 8 0-15,7 0 0 0,7 0 0 16,4 12 0 0,8 12 0-16,5 6 0 0,-2 6 0 31,-5 4 0-31,-4 0 0 0,-6-2 0 0,-5-3 0 31,-7-10 0-31,-4-7 0 0,0-7 0 0,0-9 0 16,0-2 0-1,0 0 0-15,0-20 0 0,0-9 0 32,0-11 0-32,14-6 0 15,10-6 0-15,15-2 0 0,9 6 0 16,41 8 0-16,-10 14-258 16,-13 10-562-16</inkml:trace>
  <inkml:trace contextRef="#ctx0" brushRef="#br1" timeOffset="49195.99">23258 6497 2549 0,'0'0'843'16,"0"0"-477"-16,0 0-28 15,0 0-338-15,0 0 0 16,0 0 0-16,0 0 0 16,114-62 0-16,-78 81 0 15,-3 10 0-15,-6 7 0 0,-7 2 0 16,-11 4 0-1,-7 0 0-15,-2-4 0 16,0-6 0-16,-13-5 0 0,-1-9 0 0,3-7 0 16,5-8 0-16,4-3 0 15,2-3 0 1,0-21 0-16,10-10 0 0,15-12 0 16,6-4 0-1,7-2 0-15,2 2 0 16,-5 11 0-16,-1 16 0 0,-10 13 0 0,-1 10 0 15,-8 11 0-15,-1 22 0 32,-5 7 0-32,2 4 0 15,-2-2 0-15,2-4 0 16,3-8 0-16,1-8 0 16,5-10-62-16,3-12-22 15,3 0 3-15,5-14 33 0,0-14 8 16,0-6 28-1,-4-2 12-15,-2 0 5 0,-7 8 44 16,-7 8 11-16,-5 12 20 16,-4 8-8-16,-2 10-53 15,0 22 23-15,2 10-42 16,4 4 0-16,2 1 0 16,7-7 0-16,6-11 0 15,4-8 0-15,1-13-12 16,4-8-3-16,-5-4-11 0,-2-22-5 15,-5-9 14 1,-7-7-10-16,-11-4 6 0,0-4-1 16,-7 0-26-16,-17 2 22 15,-3 8 2-15,-2 9 20 16,7 16 4-16,4 11 19 16,9 4 10-16,9 12-10 15,3 12 1-15,30 3 22 16,19 0-21-16,14-7-14 15,14-8 13-15,11-8-20 16,3-4-29-16,-5 0-1 16,-11-8-27-16,-17-6 33 15,-19 2 14-15,-20 1 10 0,-13 4 75 16,-9 3 2 0,0 4 17-16,-17 0-94 0,-13 11 0 15,-6 18 0-15,-4 5 0 16,0 8 0-16,3 2 0 15,8-2 0-15,6-2 0 16,12-8 0-16,11-7 0 16,0-10 0-16,5-8 0 15,22-7 0-15,4 0 0 16,6-25 0-16,3-7 0 16,-2-8 0-16,-5-10 0 0,-4-10 0 15,-2-8 0 1,0-26 0-16,-7 5 0 0,-2 1 0 15,-4 8 0 1,-8 32 0-16,-4 10 0 0,-2 24 0 16,0 14 0-16,0 23 0 15,-8 30 0-15,-4 15 0 16,5 10 0-16,5 3 0 16,2-4 0-16,0-4 0 15,16-9 0-15,8-12 0 0,7-10 0 16,8-12 0-16,3-12 0 15,7-9 0-15,2-9 0 16,5 0 0-16,-1-15 0 16,-3-13 0-16,-6-8 0 15,-6-8 0-15,-9-4 0 16,-6-2 0-16,-11 8 0 16,-8 8 0-16,-6 17 0 15,-2 17 0-15,-22 3 0 16,-8 31 0-16,1 14 0 15,2 8 0-15,7 0 0 16,13 0 0-16,9-8 0 16,6-7 0-16,28-8 0 0,13-8 0 15,15-11 0 1,32-14 0-16,-13 0-473 0,-15-18-484 0</inkml:trace>
  <inkml:trace contextRef="#ctx0" brushRef="#br1" timeOffset="49667.71">26634 6170 664 0,'0'0'1976'15,"0"0"-1278"1,0 0-323-16,0 0 8 0,0 0-383 16,0 0 0-16,0 0 0 15,-4-4 0-15,-12 24 0 16,-4 6 0-16,0 2 0 16,2 2 0-16,5-2 0 15,8 1 0-15,5-2 0 16,0 0 0-16,9-4 0 0,18-2 0 15,4-1 0-15,7-4 0 16,-1 2 0-16,-3-4 0 16,-5 2 0-16,-7-2 0 15,-8 0 0-15,-7-2 0 16,-7 2 0-16,0-2 0 16,-5 0 0-1,-17 0 0-15,-14-2 0 0,-7-2 0 16,-5-4 0-16,-4-4 0 15,8 0 0-15,8-4 0 16,21-38-78-16,8 2-685 0,7-4-1367 16</inkml:trace>
  <inkml:trace contextRef="#ctx0" brushRef="#br1" timeOffset="49856.71">26670 6156 2078 0,'0'0'931'16,"0"0"-418"-16,0 0-183 16,0 0-185-16,0 0-46 15,131-20-99-15,-82 20 0 16,-5 0 0-16,-1-2 0 16,-12 0 0-16,-7-4-194 0,-10 0-482 15,-10 0-550-15</inkml:trace>
  <inkml:trace contextRef="#ctx0" brushRef="#br1" timeOffset="50430.41">26723 5837 1635 0,'0'0'583'16,"0"0"-234"-16,0 0 10 0,0 0-118 31,-134-80-103-31,94 76-20 0,-4 4 38 0,-5 0-12 16,-5 8-21-1,1 18-9 1,-1 14 22-16,1 10-136 16,3 12 0-16,8 10 0 15,2 9 0-15,9 7 0 16,4 2 0-16,7 0 0 0,7-1 0 15,9-5 0-15,4-10 0 16,0-6 0-16,15-12 0 16,16-5 0-16,16-11 0 15,9-8 0-15,7-8 0 0,5-6 0 16,3-6 0-16,-2-6 0 16,1-4 0-16,-5-2 0 15,-5 0 0-15,-5 0 0 16,-2-12 0-16,-3-4 0 15,-4-4 0-15,-5-6 0 16,-6-2 0-16,-6-8 0 16,-2-3 0-16,-3-5 0 15,-4-8 0-15,-1-4 0 16,-6-6 0-16,-3-4 0 0,0-2 0 16,-6-3 0-1,-4 1 0-15,0 2 0 0,-8 2 0 16,-17 4 0-16,-8 5 0 15,-10 7 0 1,-6 10 0-16,-9 6 0 0,-9 10 0 16,-44 4 0-1,15 6 0-15,7 4-916 0</inkml:trace>
  <inkml:trace contextRef="#ctx0" brushRef="#br1" timeOffset="53066.74">21155 7520 2652 0,'0'0'721'16,"0"0"-497"-16,0 0-11 15,0 0-113-15,0 0-37 16,0 0-39-16,-9 116-1 16,0-68 7-16,2-4-24 15,3-6-5-15,4-12-1 16,0-10 1-16,2-10 13 15,19-6-2-15,8 0 0 0,6-4-12 16,5-8 0-16,2 4 0 16,-1 4 0-16,-4 4 0 15,-5 0 0-15,-8 22 0 16,-7 10 0-16,-5 10 0 16,-7 4 0-16,-5 3 0 15,0-3 0-15,-17-4 0 16,-6-4 0-16,-6-8 0 15,-2-4 0-15,-8-10 0 16,3-6 0-16,1-10 0 0,6 0 0 16,4-52-261-1,10 0-482-15,6-6-890 0</inkml:trace>
  <inkml:trace contextRef="#ctx0" brushRef="#br1" timeOffset="53256.06">21242 7557 1498 0,'0'0'1427'16,"0"0"-944"-16,0 0-190 15,0 0-118-15,0 0-130 0,0 0-22 16,123-24-22-16,-67 24-2 16,-1 0-14-16,17 0-261 15,-18 0-315-15,-8 0-415 0</inkml:trace>
  <inkml:trace contextRef="#ctx0" brushRef="#br1" timeOffset="53731.04">21518 7315 1433 0,'0'0'407'0,"0"0"-73"16,0 0 53-16,0 0-63 15,-136-68-87-15,83 68-66 16,-9 0-15-16,-8 22 16 16,1 10-34-16,3 14-15 15,5 14-4-15,12 12-52 16,11 27-39-16,14 23-28 0,13-8 0 16,11-11 0-1,0-17 0-15,22-20 0 0,12 6 0 31,8 4 0-31,7-11 0 0,7-11 0 0,3-14 0 16,7-12 0-16,5-16 0 16,4-12 0-16,8-4 0 15,4-25 0-15,2-11 0 16,-2-10 0-16,-5-8 0 16,-8-6 0-16,-9-4 0 15,-15-4 0-15,-11-1 0 0,-16 1 0 16,-13 4 0-16,-10 6 0 15,0 2 0 1,-25 4 0-16,-10 4 0 16,-10 2 0-16,-6 5 0 0,-5 11 0 15,-2 12 0-15,-15 20 0 16,13 2-240-16,15 0-1066 0</inkml:trace>
  <inkml:trace contextRef="#ctx0" brushRef="#br1" timeOffset="54760.93">22550 7824 2524 0,'0'0'754'0,"0"0"-381"15,0 0-91-15,0 0-119 0,0 0-163 16,-18 119 0-16,20-61 0 16,7 0 0-16,2-8 0 15,1-8 0-15,-2-12 0 31,3-10 0-31,3-10 0 0,5-10 0 0,0 0 0 16,6-24 0-16,2-12 0 16,-2-4 0-16,0-6 0 15,-2 0 0-15,-8 6 0 16,-5 10 0-16,-4 13 0 16,-3 13 0-1,-1 4 0-15,3 15 0 16,2 14 0-16,2 10 0 15,3 1 0-15,-1-4 0 16,2-6 0-16,1-8 0 16,-5-8 0-16,1-8 0 0,-6-6 0 15,3 0 0-15,5-16 0 16,1-14 0-16,7-10 0 16,5-8 0-16,0-2 0 15,0 2 0-15,-3 7 0 16,-8 13 0-16,-3 15 0 15,-9 13 0-15,-2 5 0 16,3 26 0-16,-3 9 0 16,5 4 0-16,4 2 0 15,7-8 0-15,7-6 0 0,4-8 0 16,4-12 0-16,5-8 0 16,-1-4 0-16,1-2 0 15,-5-18 0-15,-2-8 0 16,-4-8 0-16,-4-6 0 15,-3-8 0-15,-5-11 0 16,-3-9 0-16,-1-6 0 16,-5-4 0-16,-3 7 0 15,-1 18 0-15,-2 16 0 16,0 25 0-16,0 14 0 16,0 24 0-16,-11 30 0 15,-3 17 0-15,3 13 0 16,3 6 0-1,5-3 0-15,3-9 0 0,5-12 0 0,19-12 0 16,12-14 0-16,6-16 0 16,7-14 0-16,5-10 0 15,1-12 0-15,-1-22 0 16,-5-12 0-16,-7-12 0 16,-9-10 0-16,-8-11 0 15,-7-5 0-15,-7-2 0 16,-9 10 0-16,-2 15 0 0,0 23 0 15,0 25 0 1,-16 13 0-16,-1 37 0 0,-6 26 0 16,1 15 0-16,7 8 0 15,6 2 0-15,9-3 0 16,0-13 0-16,26-10 0 16,13-14 0-16,5-14 0 15,7-14 0-15,0-16 0 16,-4-4-77-16,-9-34-373 15,-11-6-219-15,-21-4-372 0</inkml:trace>
  <inkml:trace contextRef="#ctx0" brushRef="#br1" timeOffset="54933.16">23198 7510 2464 0,'0'0'779'16,"0"0"-462"-16,0 0-6 0,0 0-112 16,0 0-199-16,0 0-157 15,0 0-400-15,118 5-1197 0</inkml:trace>
  <inkml:trace contextRef="#ctx0" brushRef="#br1" timeOffset="55422.59">25311 8057 424 0,'0'0'1993'15,"0"0"-1327"-15,0 0-311 0,-14-126-2 16,-8 94-151-16,-7 3-99 16,-4 9-103-16,-6 12 0 15,-5 8 0-15,0 4 0 16,-1 27 0 0,5 9 0-16,9 6 0 0,10 4 0 15,15-2 0 1,6-6 0-16,8-8 0 0,24-8 0 15,11-12 0-15,3-12 0 16,3-2 0-16,-5-12 0 0,-4-16 0 31,-5-8 0-31,-12-4 0 0,-2-2 0 0,-8 4 0 32,-4 5 0-32,-4 14 0 15,-3 6 0-15,0 13 0 16,-2 0 0-16,2 17 0 15,4 15 0-15,6 6 0 16,8 2 0-16,9-2 0 16,11-8 0-16,9-10 0 0,25-14-342 15,-12-6-587 1,-7 0-831-16</inkml:trace>
  <inkml:trace contextRef="#ctx0" brushRef="#br1" timeOffset="56819.83">25870 7947 2039 0,'0'0'907'0,"0"0"-340"16,0 0-219-16,0 0-113 16,0 0-235-16,0 0 0 15,0 0 0-15,-127-26 0 16,89 58 0-16,-3 5 0 16,8 4 0-16,6-1 0 15,12-2 0-15,13-4 0 0,2-8 0 16,15-8 0-1,16-6 0-15,12-12 0 0,3 0 0 16,4-10 0-16,-2-16 0 16,-3-6 0-16,-7-10 0 15,-5-10 0-15,-4-10 0 16,-6-10 0-16,-6-9 0 16,-7-1 0-16,-6 6 0 15,-4 14 0-15,0 20 0 16,-4 21 0-16,-10 21 0 0,-1 17 0 15,-6 33 0 1,4 18 0-16,3 12 0 0,10 4 0 16,4-1 0-16,4-7 0 15,23-10 0-15,11-14 0 16,9-16 0-16,1-14 0 16,0-14 0-16,-4-8 0 15,-3-4 0-15,-8-22 0 16,-4-8 0-16,-8-4 0 15,0-2 0-15,-8 4 0 16,-4 8 0-16,-4 14 0 16,-5 11 0-16,0 3 0 15,0 19 0-15,2 11 0 0,4 4 0 16,5-2 0-16,7-4 0 16,3-6 0-16,-2-10 0 15,-1-8 0-15,-3-4 0 16,-3-6 0-16,-7-18 0 15,-5-8 0-15,0-6 0 16,-3-8 0-16,-13 2 0 16,-1 2 0-16,1 7 0 15,3 13-15-15,7 10 9 16,3 10-3-16,3 2 9 16,0 0-9-16,20 10 8 15,11-2-26-15,10-4-14 16,5-4-16-16,-1 0-1 15,-5-22 46-15,-9-6 12 16,-6-8 28-16,-12-2 63 16,-7-2 25-16,-4 2-116 15,-2 4 0-15,0 9 0 16,0 10 0-16,0 8 0 16,-2 7 0-16,-4 15 0 0,-3 23 0 15,-3 16 0-15,4 16 0 16,1 27 0-16,3-6 0 15,0 6 0-15,4 3 0 16,0-17 0-16,0 4 0 16,0-12 0-16,4-17 0 15,3-16 0-15,-3-18 0 16,-2-16 0-16,0-8 0 16,-2-14 0-16,2-24 0 15,0-14-56-15,1-16-251 16,2-27-155-16,6-27 104 15,-3 8 56-15,2 13 163 16,-4 25 139-16,-3 32 222 0,-1 4 236 16,0 4-121-16,0 14 0 15,2 10-67-15,8 8-270 16,5 4 0-16,8 0 0 16,4 4 0-16,4 16 0 15,-1 8 0-15,-6 4 0 16,-5 4 0-16,-10 0 0 15,-9 0 0-15,-2-1 0 0,-7-6 0 16,-15 0 0-16,-5-4 0 16,2-3 0-16,4-4 0 15,2-5 0-15,11-7 0 16,8-4 0-16,0-2 0 16,8 0 0-16,21-22-30 15,9-8-6-15,7-11 18 16,6-10-2-16,3-12 20 15,1-11-4-15,-3-6 13 16,-8 4-9-16,-11 9 31 16,-10 16 37-16,-12 16-68 15,-9 17 0-15,-2 16 0 16,0 2 0-16,-17 24 0 16,-8 22 0-16,0 15 0 0,1 9 0 15,6 6 0-15,7-2 0 16,8-4 0-16,3-10 0 15,5-10 0-15,19-10 0 16,5-13 0-16,7-15 0 16,-1-12 0-16,4 0 0 15,5-42-98-15,-11-2-429 16,-8-7-568-16</inkml:trace>
  <inkml:trace contextRef="#ctx0" brushRef="#br1" timeOffset="56992.99">27206 7615 2154 0,'0'0'970'0,"0"0"-388"0,0 0-192 15,0 0-390-15,0 0 0 16,176-33 0-16,-107 29 0 16,-4-2 0-16,-16 2 0 15,-16 0-29-15,-33 4-274 16,0 0-342-16,-15 0-540 0</inkml:trace>
  <inkml:trace contextRef="#ctx0" brushRef="#br1" timeOffset="58563.63">28469 7614 1498 0,'0'0'489'0,"0"0"-113"16,32-108 209-16,-19 65-285 16,0 5-10-16,-5 10-29 0,-4 10-48 15,-4 8-129 1,0 10-84-16,0 0 0 0,-12 24 0 16,-7 22 0-16,-4 18 0 15,1 12 0-15,9 9 0 16,9-1 0-16,4-5 0 15,13-11 0-15,20-14 0 16,10-14 0-16,3-18 0 16,6-16 0-16,-2-6 0 15,-5-20 0-15,-7-20 0 16,-5-13 0-16,-6-9 0 0,-4-12 0 16,-4-6 0-1,-1-4 0-15,-5 5 0 0,-1 15 0 16,-8 20 0-1,-4 26 0-15,0 18 0 0,0 22 0 16,-13 32 0-16,-3 14 0 0,4 11 0 16,0-1 0-16,3-6 0 15,5-14 0-15,2-11 0 16,2-16 0 0,0-11 0-16,0-9 0 0,0-11 0 0,6 0 0 15,11-18 0-15,8-13 0 16,6-7 0-16,5-4 0 15,0 6 0-15,-5 6 0 16,-7 12 0-16,-3 14 0 16,-9 4 0-16,2 16 0 15,-3 16 0-15,3 6 0 16,3 0 0-16,4 1 0 31,6-11 0-31,4-6 0 0,4-10 0 0,1-12 0 16,1 0 0-16,-3-11 0 0,-3-12 0 31,-6-9 0-31,-3-7 0 16,-7-5 0-16,-3-6 0 15,-5-2 0-15,-5 4 0 16,-2 12 0-16,0 17 0 16,-9 18 0-16,-9 5 0 15,-4 32 0-15,2 14 0 16,9 8 0-16,11 0 0 15,0-2 0-15,26-7 0 16,15-13 0-16,5-12 0 0,6-16 0 16,-6-18-462-16,-13-20-357 15,-15-6-621-15</inkml:trace>
  <inkml:trace contextRef="#ctx0" brushRef="#br1" timeOffset="58725.56">28527 7443 235 0,'0'0'2586'0,"0"0"-2080"15,0 0-212-15,214 27-72 0,-95-16-161 16,30-4-61-16,-37-6-304 16,-39-1-712-16</inkml:trace>
  <inkml:trace contextRef="#ctx0" brushRef="#br1" timeOffset="59621.42">30470 7596 2192 0,'0'0'882'15,"0"0"-391"-15,0 0-155 16,0 0-141-16,0 0-195 15,0 0 0-15,0 0 0 16,-98-76 0-16,54 76 0 16,3 13 0-16,8 11 0 0,16 7 0 15,15 5 0 1,2 6 0-16,24 2 0 0,18 4 0 16,7 0 0-16,2 2 0 15,-1-2 0-15,-8 1 0 16,-9-7 0-16,-15-6 0 15,-11-6 0-15,-7-8 0 16,-13-8 0-16,-21-8 0 16,-8-4 0-16,-5-2 0 15,-2 0 0-15,7-10 0 16,9-8 0-16,14-4 0 16,19-4 0-16,2-6-32 15,40-8-256-15,19-9-31 16,17-7-243-16,9-8 48 15,0-4 265-15,-7-6 113 0,-11 2 136 16,-18 1 249-16,-17 7 261 16,-16 10-36-16,-14 12-161 15,-4 12 25-15,0 12-122 16,-4 12-216-16,-12 6 0 16,-2 18 0-16,-2 26 0 15,-2 16 0-15,4 14 0 16,7 6 0-16,11 1 0 15,0-3 0-15,7-8 0 16,15-10 0-16,4-10 0 16,1-14 0-16,-2-13 0 0,-2-11 0 15,-6-12 0-15,1 0 0 16,1-12 0-16,6-15 0 16,4-9 0-16,2-4 0 15,5 0 0-15,-1 2 0 16,-3 8 0-16,-6 12 0 15,-3 12 0-15,-5 6 0 16,-3 10 0 0,-2 20 0-16,-1 6 0 0,-3 5 0 15,-5-1 0-15,-4-4 0 0,0-8 0 16,0-10 0-16,0-6 0 16,0-6 0-16,0-6 0 15,-4 0 0-15,-1-10 0 16,1-15 0-16,4-7 0 15,0-8 0-15,11-2 0 16,18-2 0-16,4 6 0 16,5 8 0-16,5 8 0 15,-1 10 0-15,-7 6 0 16,-4 4 0-16,-8 2 0 16,-12 0 0-16,-11-12-186 15,-22 0-387 1,-9-4-703-16</inkml:trace>
  <inkml:trace contextRef="#ctx0" brushRef="#br1" timeOffset="59762.7">30863 7367 2367 0,'0'0'818'16,"0"0"-348"-16,0 0-226 15,176-12-125-15,-87 14-119 16,26 20-11-16,-23-2-352 0,-20-2-948 15</inkml:trace>
  <inkml:trace contextRef="#ctx0" brushRef="#br1" timeOffset="61632.79">31957 7668 2225 0,'0'0'743'15,"0"0"-214"1,0 0-223-16,0 0-97 16,0 0-125-16,0 0-84 0,0 0 0 0,-74-82 0 15,36 106 0-15,-2 16 0 32,3 8 0-32,10 6 0 0,13 0 0 0,14-6 0 15,0-7 0-15,20-11 0 16,12-12 0-16,5-14 0 31,-1-4 0-31,-1-12 0 16,0-16 0-16,-10-9 0 15,-2 1 0-15,-5 0 0 16,-5 4 0-16,-4 8 0 16,-4 10 0-16,-3 10 0 0,-2 4 0 15,2 8 0-15,3 18 0 16,1 8 0-16,7 2 0 15,10-1 0-15,1-10 0 16,5-6-86-16,3-13-269 0,-8-6-150 16,-2-17-7-16,-6-16 7 15,-5-12 292-15,-4-9 61 16,0-10 105-16,-5-8 47 16,0-10 223-16,-2-3 165 0,2 1 133 15,-2 12-62-15,0 18 10 16,0 24-154-16,0 26-315 15,0 5 0-15,0 44 0 16,-2 17 0-16,2 18 0 16,0 7 0-16,0-1 0 31,0-8 0-31,9-12 0 0,-5-14 0 0,0-20 0 16,2-14 0-16,-4-15 0 15,2-3 0-15,0-21 0 16,3-13 0-16,5-10 0 15,3-2 0-15,3-3 0 0,1 8 0 16,0 6 0 0,-2 13 0-16,1 11 0 0,5 7 0 15,3 4 0-15,6 0 0 16,5 1 0-16,1 10 0 16,-3-4 0-16,-6 0 0 15,-8-6 0-15,-6-1 0 16,-5 0 0-16,-8-5 0 15,-2-12 0-15,0 2 0 16,-7-3 0-16,-11 3 0 16,-9 8 0-16,-4 7 0 15,-2 0 0-15,-5 18 0 0,7 14 0 16,4 8 0-16,15 4 0 16,12 0 0-16,8-2 0 15,29-4 0 1,17-8 0-16,15-8 0 0,6-8 0 15,4-10 0-15,-2-4 0 16,-5-2 0-16,-12-20 0 16,-7-6 0-16,-10-8 0 15,-10-4 0-15,-6-2 0 0,-14 2 0 16,-11 5 0 0,-2 11 0-16,-13 12 0 0,-20 10 0 31,-10 2 0-31,-3 17 0 15,-2 12 0-15,9 3 0 16,12 3 0-16,12-5 0 16,15-6 0-16,0-4 0 15,17-6 0-15,12-8 0 16,2-6 0-16,0 0 0 16,-2-10 0-16,-4-10 0 15,-2-4 0-15,-8-2 0 16,-7-1 0-16,0 5 0 15,-4 4 0-15,-2 7 0 0,-2 7 0 16,0 4 0-16,0 1 0 16,0 26 0-16,0 13 0 15,-4 16 0-15,0 12 0 16,1 10 0-16,0 10 0 16,3 7 0-16,-2-1 0 15,2-2 0-15,0-3 0 16,0-7 0-16,-2-6 0 0,0-10 0 15,-5-12 0-15,-1-14 0 16,-4-14 0-16,-7-12 0 16,-6-14 0-16,-11 0 0 15,-9-26 0-15,1-14 0 16,2-12 0-16,13-10 0 16,24-24 0-16,19-31 0 15,59-29 0-15,12 8 0 16,0 26 0-16,-19 35 0 15,-19 29 0-15,-2 0 0 16,1 2 0-16,-3 2 0 0,-16 12 0 16,-12 10 0-1,-6 5 0-15,-6 8 0 0,-1 0 0 16,-2 5 0-16,0 3 0 16,0 1 0-16,0 0 0 15,0 0 0-15,2 3 0 16,2 8 0-16,7 0 0 15,7-3 0-15,7-1 0 16,6-5 0-16,3-2 0 16,-3-2 0-16,0-16 0 15,-7-4 0-15,-6 0 0 16,-7-1 0-16,-4 5 0 0,-5 4 0 16,3 6 0-16,-5 6 0 15,0 2 0-15,0 0 0 16,0 16 0-16,0 16 0 15,0 12 0-15,-7 13 0 16,2 7 0-16,1 10 0 16,-1 4 0-16,3 2 0 15,0 1 0-15,-2-4 0 16,4-2 0-16,0-5 0 16,0-8 0-16,0-6 0 15,-5-7 0-15,5-11 0 0,-2-10 0 16,0-10 0-16,-3-8 0 15,-8-8 0-15,-8-2 0 16,-8-4 0-16,-6-18 0 16,4-10 0-16,6-8 0 15,16-13 0-15,9-5 0 16,27-6 0-16,20 0 0 16,8 4 0-16,3 13 0 15,-8 15 0-15,-17 17 0 16,-33 15 0-16,-14 0-290 15,-28 11-1457-15</inkml:trace>
  <inkml:trace contextRef="#ctx0" brushRef="#br1" timeOffset="62767.77">22022 9200 2328 0,'0'0'656'0,"0"0"-376"15,0 0-7 1,0 0-77-16,0 0-62 0,-78 136-91 16,69-82 11-16,9-1-35 15,0-10-18-15,6-8 19 16,21-13-18-1,8-16 14-15,6-6 2 0,1-14-12 16,1-22-12-16,-7-13 6 31,-13-7 0-31,-9-8-1 0,-14 0 2 16,0 0-1-16,-16 6 17 16,-13 11-8-16,-4 18-6 15,4 14-3-15,3 15 1 16,8 7 14-16,9 21-14 15,9 8 9-15,7 2-10 16,28-6 0-16,12-8 0 16,14-14 0-16,5-10 0 15,5-6 0-15,-4-24-27 16,-7-11 16-16,-8-4-1 16,-15-5 14-16,-8 1-2 15,-14 3 9-15,-5 6 10 16,-10 10 1-16,0 10-20 0,0 14 0 15,-6 6 0-15,-11 20 0 16,-3 26 0-16,-2 18 0 16,4 16 0-16,-2 23 0 15,5 19 0-15,-1-8 0 16,5-11 0-16,0-17 0 16,1-20 0-16,0 7 0 15,-3 0 0-15,-1-10 0 16,-1-15 0-16,1-16 0 0,-1-16 0 15,-8-16-248-15,1-12-421 16,2-12-781-16</inkml:trace>
  <inkml:trace contextRef="#ctx0" brushRef="#br1" timeOffset="62926.77">22256 9639 2371 0,'0'0'868'16,"0"0"-391"-16,0 0-214 15,0 0-146-15,0 0-117 16,156-40 0-16,-87 32 0 16,8-4 0-16,31-10-24 0,-17 0-515 15,-13 0-571-15</inkml:trace>
  <inkml:trace contextRef="#ctx0" brushRef="#br1" timeOffset="63320.23">23644 9035 1332 0,'0'0'1418'0,"0"0"-786"0,0 0-164 16,0 0-222-16,0 0-246 15,0 0 0-15,0 0 0 16,75 21 0-16,-30-6 0 15,8 0 0-15,3-9 0 16,-2-6 0-16,-8 0 0 16,-9 0 0-16,-14-10 0 15,-9-1 0-15,-9 1 0 16,-5 5 0-16,0 5 0 0,-5 0 0 16,-13 12 0-16,-4 21 0 15,0 14 0-15,-1 11 0 16,3 8 0-16,5 2 0 15,4-2 0-15,4-4 0 16,4-7 0-16,1-11 0 16,2-14 0-16,-6-10 0 15,-17-20-353-15,2 0-359 16,-6-10-385-16</inkml:trace>
  <inkml:trace contextRef="#ctx0" brushRef="#br1" timeOffset="63462.32">23715 9374 1839 0,'0'0'932'15,"0"0"-317"-15,0 0-266 16,0 0-173-16,0 0 9 16,131-7-185-16,-59 4 0 15,6-1 0-15,0-2 0 16,4-12-47-16,-18 2-335 16,-19-2-616-16</inkml:trace>
  <inkml:trace contextRef="#ctx0" brushRef="#br1" timeOffset="63966.83">24091 8807 1696 0,'0'0'582'16,"0"0"-238"-16,0 0 42 15,0 0-93-15,-151-108-112 16,100 99-22-16,-7 8 5 15,-6 1-62-15,-3 10-27 16,-5 16-18-16,3 10-20 16,7 10-17-16,4 10-20 15,11 6 0-15,7 6 0 0,8 7 0 16,11 1 0 0,7 4 0-16,10 0 0 15,4 2 0 1,4-1 0-16,23-4 0 0,10-4 0 0,15-9 0 15,10-8 0-15,14-10 0 16,11-10 0-16,6-9 0 16,5-13 0-16,1-10 0 15,-8-4 0 1,-7-6 0-16,-7-19 0 0,-11-5 0 16,-5-12 0-16,-6-8 0 15,-6-12 0-15,-6-10 0 0,-3-26 0 16,-9 5 0-16,-9-7 0 15,-9 4 0-15,-13 21 0 16,0-1 0-16,-29 16 0 31,-13 14 0-31,-14 16 0 0,-4 14 0 0,-2 14 0 16,-5 10 0-16,13 18-595 16,23 2-2300-16</inkml:trace>
  <inkml:trace contextRef="#ctx0" brushRef="#br1" timeOffset="64532.84">25635 9472 2486 0,'0'0'625'0,"0"0"-301"16,0 0 168 0,0 0-323-16,0 0-169 0,0 0 0 15,0 0 0-15,-73 17 0 16,44-31 0-16,-4-11 0 31,-1-8 0-31,1-10 0 0,4-5 0 0,9-10 0 16,9-4 0-16,7-4 0 31,4 0 0-31,2 7 0 16,15 11 0-16,6 14 0 15,1 14 0-15,1 14 0 16,-3 6 0-16,-4 4 0 0,-2 20 0 16,-8 6 0-16,-5 8 0 15,-3 5 0-15,-7-1 0 16,-20 2 0-16,-10 0 0 15,-6-4 0-15,-6 0 0 16,4-4 0-16,5-4 0 16,13-4 0-16,11-4 0 15,16-6 0-15,0-6 0 16,29-5 0-16,19-6 0 16,16-1 0-16,9 0 0 15,10-15 0-15,2-10 0 0,-5-5 0 16,-6-6 0-1,-3-16-17-15,-20 8-452 0,-17 8-504 0</inkml:trace>
  <inkml:trace contextRef="#ctx0" brushRef="#br1" timeOffset="65022.43">26716 9074 1901 0,'0'0'668'16,"0"0"-99"-16,0 0-303 15,-2-103-23-15,-11 77-75 16,-8 6-52-16,-8 4-13 15,-4 8-41-15,-5 6-62 16,-4 2 0-16,7 0 0 16,4 16 0-16,10 8 0 15,10 4 0-15,11 6 0 16,0 3 0-16,20 3 0 16,9 1 0-16,6 4 0 0,6-1 0 15,-1 0 0-15,-7 0 0 16,-4-4 0-16,-11-6 0 15,-9-5 0-15,-9-7 0 16,0-11 0-16,-18-4 0 16,-15-7 0-16,-7 0 0 15,-3-14 0-15,5-8 0 16,9-9 0-16,14-3 0 16,13-4 0-16,2 2 0 0,24 2 0 15,19 4 0-15,13 4 0 16,6 3 0-16,29-2-86 15,-18 5-430 1,-10 2-578-16</inkml:trace>
  <inkml:trace contextRef="#ctx0" brushRef="#br1" timeOffset="65431.58">26786 8566 1807 0,'0'0'621'0,"0"0"-234"0,-158 0 89 16,88 26-281-16,-1 17-33 16,2 12-23-16,4 16-22 15,7 9-24-15,11 6 6 16,12 20-99-16,14-9 0 16,17 1 0-1,4 0 0-15,25-14 0 0,22 5 0 16,13-13 0-16,13-12 0 15,14-18 0-15,9-16 0 16,22-16 0-16,-9-14 0 0,3 0 0 16,-1-28 0-16,-24-16 0 15,2-14 0 1,-4-30 0-16,-14-33 0 0,-13-25 0 16,-23-8 0-16,-23 25 0 15,-12 35 0-15,-20 38 0 16,-22 16 0-16,-19 5 0 15,-17 14 0-15,-11 14 0 16,-34 42 0-16,25 21-23 16,19 2-1025-16</inkml:trace>
  <inkml:trace contextRef="#ctx0" brushRef="#br1" timeOffset="66294.27">28421 9244 1505 0,'0'0'947'0,"0"0"-307"0,0 0-79 16,0 0-118-16,0 0-443 15,0 0 0 1,0 0 0-16,-9 40 0 0,-2 10 0 16,2 6 0-16,7 0 0 15,2-1 0-15,8-12 0 16,24-10 0-16,7-17 0 15,13-16 0-15,2-4 0 16,2-30 0-16,-4-16 0 16,-2-12 0-16,-8-11 0 15,-7-7 0-15,-6-6 0 16,-4-4 0-16,-11 5 0 16,-10 11 0-16,-4 14 0 0,0 20 0 15,0 20 0-15,-4 20 0 16,-8 4 0-16,-1 36 0 15,-7 18 0 1,-3 30 0-16,-3 29 0 0,2 23 0 16,1 9 0-16,6-9 0 15,3-10 0-15,3-13 0 16,5-5 0-16,2 0 0 16,4-18 0-16,0-19 0 15,0-21 0 1,10-10 0-16,9-6 0 15,10-4 0-15,10-10 0 16,5-18 0-16,6-6 0 0,0-20 0 0,2-20 0 16,-10-12 0-1,-9-16 0-15,-12-25 0 0,-17 5 0 16,-4-6 0-16,-23-1 0 16,-17 23 0-1,-8 0 0-15,-1 14 0 0,7 12 0 16,5 12 0-16,20 8 0 15,15 6 0-15,8 4 0 16,54-2 0-16,52-6 0 16,-10 3-339-16,-6-1-935 0</inkml:trace>
  <inkml:trace contextRef="#ctx0" brushRef="#br1" timeOffset="66499.09">28436 8592 2911 0,'0'0'788'16,"0"0"-511"-16,0 0-157 0,0 0-120 16,0 0 0-1,0 0 0-15,0 0-452 0,-6 101-1545 0</inkml:trace>
  <inkml:trace contextRef="#ctx0" brushRef="#br1" timeOffset="67129.33">25847 10535 2755 0,'0'0'714'16,"0"0"-253"-16,0 0-295 16,0 0-166-16,0 0 0 15,-4 193 0-15,-11-49 0 16,1-5 0-16,5-27 0 0,9-32 0 16,0-28 0-16,0 3 0 15,7-4 0-15,3-7 0 16,0-19 0-16,-4-21 0 15,1-4 0-15,-1-38 0 16,-2-16-92-16,-4-17-248 16,0-27 0-16,0-24-112 15,-10 7 258-15,6 13 141 16,4 22 53-16,0 26 239 16,0 4 104-16,8 1 0 15,10 16-45-15,11 7-50 0,7 8-248 16,8 5 0-16,6 7 0 15,1 6 0-15,-2 0 0 16,-4 8 0-16,-12 16 0 16,-8 7 0-16,-12 6 0 15,-13 6 0-15,0 3 0 16,-23 2 0-16,-15-2 0 16,-8-6 0-16,-8-4 0 15,3-6 0-15,5-7 0 16,10-5 0-16,36-14-35 15,0-4-663-15,22 0-989 0</inkml:trace>
  <inkml:trace contextRef="#ctx0" brushRef="#br1" timeOffset="67460.1">26682 10467 2273 0,'0'0'810'0,"0"0"-215"15,0 0-177-15,0 0-418 16,0 0 0-16,0 0 0 0,0 0 0 16,63 68 0-1,-16-34 0-15,7-2 0 0,2-5 0 16,-4-7 0-16,-6-6 0 16,-13-7 0-16,-18 0 0 15,-11-3 0-15,-4 4 0 16,-17 6 0-16,-18 6 0 15,-15 8 0-15,-4 2 0 16,-4 2 0-16,3-2 0 16,6-2 0-16,7-6 0 15,11-4 0-15,10-6 0 16,21-6-68-16,0-4-599 16,23-2-641-16</inkml:trace>
  <inkml:trace contextRef="#ctx0" brushRef="#br1" timeOffset="67663.98">27108 10954 2006 0,'0'0'975'16,"0"0"-441"-16,0 0-76 15,0 0-335-15,0 0-123 16,0 0 0-16,-131 109 0 16,82-81 0-16,-4-2 0 15,3-2 0-15,8-4 0 16,16-4 0-16,26-14-294 0,17-2-748 15,24 0-720-15</inkml:trace>
  <inkml:trace contextRef="#ctx0" brushRef="#br1" timeOffset="68099.95">27773 10217 2141 0,'0'0'850'0,"0"0"-223"0,0 0-149 16,0 0-478-16,0 0 0 15,0 0 0-15,0 0 0 16,-29 22 0-16,12 40 0 16,5 12 0-16,-2 8 0 15,5-2 0-15,3-6 0 16,1-5 0-16,3-15 0 15,2-12 0-15,0-14 0 16,0-16 0-16,0-12 0 16,0 0 0-1,7-16 0-15,11-16 0 0,5-4 0 0,9-4 0 16,6 6 0-16,4 4 0 16,0 12 0-16,1 9 0 15,-5 9 0-15,-7 0 0 16,-4 14 0-16,-12 13 0 15,-5 0 0-15,-10 6 0 16,0-3 0-16,-21 0 0 16,-10-6 0-16,-11-4 0 15,-7-4 0-15,-38-4-45 16,13-6-503-16,2-2-574 0</inkml:trace>
  <inkml:trace contextRef="#ctx0" brushRef="#br1" timeOffset="68266.44">27360 11001 1670 0,'0'0'1099'0,"0"0"-470"0,0 0-101 15,0 0-358-15,194 24-170 16,-67-23 0-16,-4-1 0 16,-15 0 0-16,-21 0 0 15,-31 0 0-15,-16-1 0 16,-9-1-363-16,-26 2-784 0</inkml:trace>
  <inkml:trace contextRef="#ctx0" brushRef="#br1" timeOffset="68693.35">27715 11524 1913 0,'0'0'651'0,"0"0"-88"15,0 0-182-15,0 0-102 16,0 0-164-16,0 0-31 16,0 0-24-16,35-120-31 15,-50 92-8-15,-22 6-21 16,-9 14 0-16,-10 8 0 16,-4 15 0-16,2 28 0 15,7 11 0-15,8 10 0 0,17 4 0 16,15-4 0-16,11-6 0 15,4-13 0-15,27-17 0 16,9-19 0-16,3-9 0 16,3-14 0-16,-3-19 0 15,-1-7 0-15,-4-7 0 16,-7 3 0-16,-2 4 0 16,-8 6 0-16,-6 12 0 15,-8 10 0-15,-5 12 0 16,-2 0 0-16,0 26 0 15,0 10 0-15,0 6 0 0,0 0 0 16,0-2 0-16,13-9 0 16,16-20-152-16,-4-7-668 15,0-4-527-15</inkml:trace>
  <inkml:trace contextRef="#ctx0" brushRef="#br1" timeOffset="68897.75">28153 11360 1781 0,'0'0'1034'0,"0"0"-273"16,0 0-241-16,0 0-520 16,0 0 0-16,0 0 0 15,0 0 0-15,-27 110 0 0,25-46 0 16,2-2 0-16,0-4 0 16,0-9 0-16,0-13 0 15,5-14 0-15,-5-21-215 16,0-1-524-16,0-1-586 0</inkml:trace>
  <inkml:trace contextRef="#ctx0" brushRef="#br1" timeOffset="69023.8">28018 11540 2342 0,'0'0'810'16,"0"0"-253"-16,0 0-170 0,0 0-387 15,137-24 0-15,-56 18 0 16,4-2-9-16,24-16-296 15,-22 2-586-15,-19-2-810 0</inkml:trace>
  <inkml:trace contextRef="#ctx0" brushRef="#br1" timeOffset="69433.45">28717 11260 2349 0,'0'0'794'15,"0"0"-224"-15,0 0-187 0,0 0-383 16,0 0 0-1,0 0 0-15,-82 112 0 0,72-61 0 16,4 6 0-16,-1-1 0 16,1-2 0-16,-3-6 0 15,2-10 0-15,2-10 0 16,3-10 0-16,2-11 0 16,0-7-21-16,5-3-23 15,15-19 20-15,7-8 24 16,8-2 13-16,5-4 8 15,5 4 34-15,2 4-55 16,-2 12 0-16,-1 8 0 16,-4 8 0-16,-4 2 0 0,-3 20 0 15,-9 6 0-15,-8 6 0 16,-9 0 0-16,-7 0 0 16,0-2 0-16,-25-5 0 15,-11-8 0-15,-8-4 0 16,-7-8 0-16,-3-7 0 15,6 0 0-15,-6-5 0 16,16-13-300-16,14-2-798 0</inkml:trace>
  <inkml:trace contextRef="#ctx0" brushRef="#br1" timeOffset="69622.6">29869 10882 2932 0,'0'0'971'0,"0"0"-778"16,0 0-193-16,0 0 0 0,0 0-8 15,0 0-924-15</inkml:trace>
  <inkml:trace contextRef="#ctx0" brushRef="#br1" timeOffset="77124.02">23120 12912 1901 0,'0'0'757'0,"0"0"-260"16,0 0-179-16,0 0-59 15,0 0-65-15,18 0-24 16,-7 24-170-16,-6 12 0 15,-5 12 0-15,0 16 0 16,-5 10 0 0,-13 7 0-16,3-1 0 0,-1-6 0 15,5-8 0-15,5-14 0 16,-2-12 0-16,4-18 0 16,4-13 0-16,0-9 0 15,0-17 0-15,0-25-474 16,0-46-326-16,0 8-35 15,0 0-124-15</inkml:trace>
  <inkml:trace contextRef="#ctx0" brushRef="#br1" timeOffset="77389.39">23109 12928 768 0,'0'0'1169'15,"0"0"-481"-15,0 0-91 16,0 0-230-16,0 0-92 16,0 0-43-16,0 0-232 15,60-37 0 1,-25 33 0-16,8-1 0 0,6-1 0 15,0-1 0-15,1 7 0 16,-11 0 0-16,-7 3 0 0,-10 16 0 16,-11 9 0-16,-9 11 0 15,-2 3 0-15,-11 2 0 16,-20 0 0 0,-8-4 0-16,-7-6 0 0,-1-7 0 15,1-8 0-15,6-9 0 16,11-10 0-16,17-7-266 15,12-18-607-15,0-1-1363 0</inkml:trace>
  <inkml:trace contextRef="#ctx0" brushRef="#br1" timeOffset="77593.85">23964 13086 2954 0,'0'0'751'16,"0"0"-532"-1,0 0-47-15,114-12-172 16,-63 6 0-16,3 2 0 16,2 4-252-16,-19 0-465 15,-12 0-612-15</inkml:trace>
  <inkml:trace contextRef="#ctx0" brushRef="#br1" timeOffset="77766.86">24085 13311 1974 0,'0'0'982'0,"0"0"-427"16,0 0-258-16,0 0-108 16,0 0-90-16,160-14-99 15,-95-3-15-15,20-10-186 16,-19 0-451-16,-10 4-539 0</inkml:trace>
  <inkml:trace contextRef="#ctx0" brushRef="#br1" timeOffset="78066.49">24711 12859 2689 0,'0'0'745'15,"0"0"-283"-15,0 0-262 16,0 0-200-16,0 0 0 15,0 0 0-15,0 0 0 16,98-58 0-16,-64 64 0 16,-5 15 0-16,-5 5 0 15,-8 6 0-15,-10 8 0 0,-6 4 0 16,0 4 0-16,-22 0 0 16,-7-2 0-16,-5-2 0 15,5-6 0-15,8-7 0 16,5-12 0-16,11-6 0 15,5-8 0-15,11-5 0 16,25 0 0-16,13 0 0 16,9-8 0-16,27-12 0 15,-16 2-476-15,-11 0-659 0</inkml:trace>
  <inkml:trace contextRef="#ctx0" brushRef="#br1" timeOffset="78289.5">25364 12980 2465 0,'0'0'788'16,"0"0"-273"-16,0 0-187 15,0 0-328-15,0 0 0 16,0 0 0-16,0 0 0 0,-43 82 0 16,28-28 0-16,-5 8 0 15,-1 7 0-15,4 0 0 16,-1 0 0-16,3-5 0 15,3-8 0-15,8-10 0 16,4-10 0-16,0-9 0 16,6-12-384-16,8-11-684 0</inkml:trace>
  <inkml:trace contextRef="#ctx0" brushRef="#br1" timeOffset="78698.16">25562 13226 2501 0,'0'0'839'16,"0"0"-344"-16,0 0-234 16,0 0-261-16,162-70 0 15,-103 67 0 1,-6 3 0-16,-11 0 0 0,-15 0 0 16,-13 9 0-16,-14 11 0 15,-5 6 0-15,-26 5 0 16,-7 1 0-16,-2 0 0 15,2-2 0-15,9-6 0 16,11-2 0-16,16-4 0 16,2-4 0-16,16-4 0 0,20 0 0 15,6-4 0-15,3 2 0 16,-1 2 0-16,-7 4 0 16,-8 2 0-16,-10 2 0 15,-13 2 0-15,-6 3 0 16,-11 0 0-16,-20-3 0 15,-12 2 0 1,-5-4 0-16,-4-1 0 0,3-5 0 16,9-2 0-16,7-10 0 15,12 0-473-15,15-13-857 0</inkml:trace>
  <inkml:trace contextRef="#ctx0" brushRef="#br1" timeOffset="78856.71">26324 13433 1810 0,'0'0'1070'0,"0"0"-439"15,0 0-181-15,-4 118-315 16,-8-78-135-16,-3 1 0 16,-7-4 0-1,-10-1 0-15,-30 9 0 0,6-11-291 0,6-8-871 16</inkml:trace>
  <inkml:trace contextRef="#ctx0" brushRef="#br1" timeOffset="79533.44">27331 12859 2711 0,'0'0'573'16,"0"0"-200"-16,0 0 66 15,0 0-439-15,0 0 0 16,-100-110 0-16,66 90 0 0,-3 6 0 16,-8 6 0-16,-2 8 0 15,2 0 0-15,8 18 0 16,5 14 0 0,17 4 0-16,11 3 0 15,4-3 0-15,19-4 0 0,19-9 0 16,7-9 0-1,1-7 0-15,4-7 0 16,-6-4 0-16,-5-17 0 16,-6-2 0-16,-6-4 0 15,-10 4 0-15,-1 0 0 0,-7 9 0 16,-5 6 0-16,-4 8 0 16,0 6 0-16,0 30 0 15,-2 17 0-15,-9 15 0 16,-5 14 0-16,3 10 0 15,-1 2 0-15,6 1 0 16,1-9 0-16,7-10 0 16,0-14 0-16,0-16 0 15,0-14 0-15,2-14 0 16,7-10 0-16,1-8 0 16,2 0 0-16,1-22 0 15,8-10 0-15,1-8 0 16,5-12 0-16,7-8 0 15,3-10 0-15,5-2 0 16,5 1 0-16,20-5 0 0,-13 16-249 16,-8 14-775-16</inkml:trace>
  <inkml:trace contextRef="#ctx0" brushRef="#br1" timeOffset="79730.21">28216 12843 2490 0,'0'0'833'0,"0"0"-300"15,0 0-293-15,0 0-240 16,160-24 0-16,-96 24 0 16,2 0-111-16,-18 9-469 15,-17-1-569-15</inkml:trace>
  <inkml:trace contextRef="#ctx0" brushRef="#br1" timeOffset="79895.64">28398 13146 1719 0,'0'0'855'16,"0"0"-286"-16,0 0-55 0,0 0-243 16,0 0-103-1,119 8-168-15,-55-8 0 0,25-20-116 16,-16-2-463-16,-12-4-618 0</inkml:trace>
  <inkml:trace contextRef="#ctx0" brushRef="#br1" timeOffset="80201.23">29082 12735 2228 0,'0'0'793'15,"0"0"-194"-15,0 0-123 0,0 0-476 16,0 0 0-1,0 0 0-15,0 0 0 0,130-56 0 16,-88 78 0-16,-4 8 0 16,-11 6 0-16,-9 4 0 15,-14 4 0-15,-4 5 0 16,-12-3 0-16,-19 0 0 16,-4-2 0-16,-5-6 0 15,4-8 0-15,10-6 0 16,7-10 0-16,11-6 0 15,8-4 0-15,2-4 0 16,29 0 0-16,16-6 0 0,14-10 0 0,7-4 0 16,8-8 0-16,-4-2-93 15,12-14-471-15,-20 10-346 16,-14 4-457-16</inkml:trace>
  <inkml:trace contextRef="#ctx0" brushRef="#br1" timeOffset="80431.07">29829 12854 1166 0,'0'0'1145'15,"0"0"-450"-15,0 0-170 16,0 0-175-16,0 0-135 16,0 0-215-16,0 0 0 15,-36 4 0-15,12 34 0 16,-5 12 0-16,0 6 0 16,0 2 0-1,4 2 0-15,1 0 0 0,4-6 0 0,4-4 0 16,3-7 0-16,4-9 0 15,6-10 0-15,3-14-234 16,5-6-548-16,13-4-391 0</inkml:trace>
  <inkml:trace contextRef="#ctx0" brushRef="#br1" timeOffset="80732.09">30141 12901 1958 0,'0'0'827'0,"0"0"-264"16,0 0-45-16,0 0-288 16,0 0-230-16,0 0 0 15,0 0 0-15,-105 27 0 16,92 9 0-16,6 2 0 16,7 0 0-16,0 0 0 15,11 0 0-15,16 0 0 16,9 1 0-16,-1-2 0 15,3 4 0-15,-5-5 0 16,-8 0 0-16,-9-2 0 0,-10-6 0 16,-6-6 0-1,0-4 0-15,-20-6 0 0,-16-8 0 16,-6-4 0-16,-5 0 0 16,-1-10 0-16,0-14 0 15,0-26-291-15,12 4-537 16,10-2-631-16</inkml:trace>
  <inkml:trace contextRef="#ctx0" brushRef="#br1" timeOffset="80894.2">30114 12846 2621 0,'0'0'578'0,"0"0"-87"15,0 0-281-15,152-21-141 16,-75 21-69-16,46 0-240 15,-20 11-497-15,-12-6-1513 0</inkml:trace>
  <inkml:trace contextRef="#ctx0" brushRef="#br1" timeOffset="81032.74">31081 13128 2372 0,'0'0'704'0,"0"0"-427"15,0 0-65-15,0 0-212 16,0 0-553-16</inkml:trace>
  <inkml:trace contextRef="#ctx0" brushRef="#br1" timeOffset="82833.86">22369 14405 2374 0,'0'0'567'16,"0"0"-394"-16,0 0 52 15,0 0-45-15,-75 139-15 16,43-59-50-16,-3 8-26 16,-4 2-5-1,0-5-33-15,3-13-30 0,3-10-6 16,10-18-14-16,10-20 16 16,9-16-10-16,4-8 5 15,2-10-12-15,17-30 0 16,8-14 0-16,7-10 0 15,-1-10 0-15,-2-9 0 16,0 1 0-16,-2-8 0 16,-4 6 0-16,-4 4 0 0,-4 13 0 15,-1 19 0-15,-8 24 0 16,-1 20 0-16,0 8 0 16,-4 36 0-16,1 20 0 15,-2 15 0-15,4 5 0 16,1 0 0-16,5-4 0 15,1-8 0-15,3-5 0 16,-3-7 0-16,-3-12 0 0,2-10 0 16,-1-12 0-16,1-10-212 15,-6-10-339-15,-4-2-268 16,-2 0-450 0</inkml:trace>
  <inkml:trace contextRef="#ctx0" brushRef="#br1" timeOffset="83033.86">22122 14931 2072 0,'0'0'921'0,"0"0"-571"15,0 0 19-15,0 0-116 0,0 0-122 16,0 0-131-16,0 0 0 16,89-72 0-16,-40 60 0 15,5-2 0-15,1 0-32 16,1-3-211-16,20-1-269 15,-13 4-366-15,-15 5-394 0</inkml:trace>
  <inkml:trace contextRef="#ctx0" brushRef="#br1" timeOffset="83361.95">22888 14674 232 0,'0'0'1836'15,"0"0"-1278"-15,0 0-186 16,0 0-59-16,0 0-87 15,0 0-66 1,-4-100-38-16,-16 100-31 0,-4 0-25 16,-5 10-25-16,2 16-4 15,9 0 5-15,7 6-42 16,11-4 0-16,0 2 0 16,22-4 0-16,10 1 0 15,5-4 0-15,5 0 0 0,-1-1 0 31,-1 0-14-31,-7 0 1 0,-6 4-8 0,-10-2 12 16,-7 2 9-16,-8-2-7 16,-2-2 7-16,-12-2 0 15,-17-4 9-15,-6-4 24 16,-5-8-11-16,-2-4-22 31,1 0 0-31,8-10 0 16,16-34-56-16,5 2-474 15,12 0-1095-15</inkml:trace>
  <inkml:trace contextRef="#ctx0" brushRef="#br1" timeOffset="84263.7">24033 14464 1914 0,'0'0'816'15,"0"0"-347"-15,0 0-110 0,0 0-30 16,0 0-120-1,0 0-209-15,0 0 0 16,0 26 0-16,0 36 0 0,-6 36 0 0,-5 27 0 16,-1-7 0-16,6-8 0 15,4-22 0-15,2-20 0 16,0 0 0-16,0 7 0 16,2-21 0-16,4-10 0 15,2-18 0-15,-4-12 0 16,-2-14-182-1,-2-34-445-15,0-8-216 0,-11-2-369 0</inkml:trace>
  <inkml:trace contextRef="#ctx0" brushRef="#br1" timeOffset="84530.27">23985 14676 1679 0,'0'0'788'16,"0"0"-201"-16,0 0-136 31,0 0-141-31,46-120-112 0,-13 106-115 0,13 6-83 15,5 0 0-15,4 8 0 0,5 0 0 16,-2 10 0-16,-4 16 0 16,-12 12 0-16,-11 8 0 15,-15 10 0-15,-11 4 0 16,-5 3 0-16,-11-5 0 16,-16-6 0-16,-12-6 0 15,-3-6 0-15,-2-12 0 31,1-8 0-31,6-12 0 0,10-8 0 0,20-24 0 16,7-8-384-16,0-12-708 0</inkml:trace>
  <inkml:trace contextRef="#ctx0" brushRef="#br1" timeOffset="85019.08">25007 14596 2134 0,'0'0'854'0,"0"0"-473"16,0 0 101-16,0 0-237 16,0 0-245-16,0 0 0 15,0 0 0-15,-37 0 0 16,61 28 0-16,10 2 0 16,12 2 0-16,14-2 0 15,11-3 0-15,5-4 0 16,-2-6 0-16,-12-7 0 15,-13-5 0-15,-17-2 0 0,-17-3 0 16,-12 1 0-16,-3 8 0 16,-25 5 0-16,-14 8 0 15,-7 4 0-15,-8 10 0 16,4 0 0-16,0-4 0 16,9 2 0-16,2-6 0 15,6-2 0-15,6-8 0 16,9-8 0-16,7-2-59 15,8-8-408-15,15 0-148 16,17 0-259-16,7-4-294 0</inkml:trace>
  <inkml:trace contextRef="#ctx0" brushRef="#br1" timeOffset="85223.13">25529 15055 1679 0,'0'0'622'15,"0"0"-157"-15,0 0-9 16,0 0-203-16,0 0-1 15,0 0-40-15,0 0-55 16,-143 86-157-16,90-59 0 16,4-1 0-16,9-7 0 15,11-2 0-15,8-7 0 16,13-5 0-16,8-5 0 0,0 0 0 16,33-18-120-1,7-4-665-15,3-1-1155 0</inkml:trace>
  <inkml:trace contextRef="#ctx0" brushRef="#br1" timeOffset="86266.23">26440 14736 1237 0,'0'0'410'0,"0"0"-28"16,0 0 129-16,0 0-166 0,0 0-45 16,0 0-80-1,0 0-47-15,100-114-22 0,-100 96-32 16,0-2-28-16,0 0-2 16,-16 0-21-16,-1 2-68 15,-5 4 0-15,-1-3 0 16,-4 10 0-16,3 1 0 15,-2 4 0-15,-1 2 0 16,0 0 0-16,0 4 0 16,2 10 0-16,4 0 0 15,2 0 0-15,3-2 0 0,6 2 0 16,1-2 0 0,2 2 0-16,0 0 0 0,3 8 0 15,-1-2 0-15,5 4 0 16,0 2 0-1,0-2 0-15,3-2 0 0,13-4 0 16,5-8 0-16,4-2 0 16,4-8 0-16,2 0 0 15,2 0-17-15,-4-5-38 16,1-12 38-16,-6-1 5 0,-3-4 12 16,-6 0 4-1,-5 0-3-15,-2 4 7 0,-4 4 21 16,-2 2 7-16,1 6-13 15,-1 2-23 1,-2 0 0-16,0 4 0 0,0 0 0 16,0 0 0-1,0 0 0-15,0 0 0 0,0 0 0 16,0 0 0 0,0 0 0-16,0 0 0 0,2 8 0 15,2 16 0-15,-2 10 0 16,-2 10 0-16,0 10 0 15,0 9 0-15,0-1 0 0,0 4 0 16,3 2 0-16,2-10 0 16,-1-4 0-1,0-5 0-15,3-13 0 0,-3-6 0 16,1-6 0-16,-1-12 0 16,-1-2 0-16,-1-10 0 31,2 0 0-31,3 0 0 0,-1-4 0 15,3-10 0-15,3-4 0 0,1-4 0 16,3 0 0-16,1-9 0 0,8-1 0 16,4-8 0-16,6-4 0 15,4-10 0-15,-1-4 0 16,1-2 0-16,-3 8 0 31,-5 3 0-31,-4 17 0 16,-11 18 0-16,-5 14-77 15,-7 0-520-15,-2 6-423 0</inkml:trace>
  <inkml:trace contextRef="#ctx0" brushRef="#br1" timeOffset="86487.1">27652 14520 2602 0,'0'0'752'15,"0"0"-222"-15,0 0-318 16,0 0-212-16,0 0 0 0,0 0 0 16,0 0 0-16,-2-20 0 15,-10 32-192-15,-1 4-1116 0</inkml:trace>
  <inkml:trace contextRef="#ctx0" brushRef="#br1" timeOffset="86665.1">27387 14939 2770 0,'0'0'692'15,"0"0"-196"-15,0 0-358 0,0 0-138 16,0 0 0-16,0 0 0 15,127-98 0-15,-85 82-284 16,-4 2-801-16</inkml:trace>
  <inkml:trace contextRef="#ctx0" brushRef="#br1" timeOffset="86786.08">27841 14937 1714 0,'0'0'1143'0,"0"0"-541"15,0 0-137-15,0 0-293 16,0 0-172-16,0 0 0 16,0 0 0-16,92-44-365 15,-81 34-851-15</inkml:trace>
  <inkml:trace contextRef="#ctx0" brushRef="#br1" timeOffset="88224.04">28893 14426 960 0,'0'0'895'0,"0"0"-613"0,0 0 186 16,0 0-8-16,0 0-211 16,114-76-13-16,-99 71-12 15,-8 5-11-15,-7 0-104 16,0 5-109 0,-5 18 0-16,-16 12 0 0,-4 2 0 15,2 8 0-15,4-1 0 16,5-4 0-16,12-10 0 15,2-2 0 1,13-10 0-16,21-10 0 0,12-8 0 16,10 0 0-16,4-8 0 15,3-8 0-15,-3 0 0 0,-8 8 0 16,-8 4 0-16,-11 4 0 16,-8 8 0-16,-8 16 0 31,-5 12 0-31,-10 8 0 15,-2 4 0-15,0 1 0 16,-4-3 0-16,-17-2 0 0,-1-10 0 16,-7-6 0-16,-5-10 0 15,-1-14 0-15,-5-4 0 16,-12-40-189-16,10-4-647 16,7-10-1297-16</inkml:trace>
  <inkml:trace contextRef="#ctx0" brushRef="#br1" timeOffset="88396.73">29109 14368 2125 0,'0'0'1231'0,"0"0"-936"16,0 0 34-16,120-23-213 16,-43 23-116-16,4 0 0 15,-2 0 0-15,-10 0 0 16,-11 0-177-16,-21-4-582 15,-16 0-630-15</inkml:trace>
  <inkml:trace contextRef="#ctx0" brushRef="#br1" timeOffset="88887.55">29147 14052 772 0,'0'0'1616'0,"0"0"-1293"16,-180-4 245-16,102 13-235 16,2 23-123-16,2 16-72 15,5 18-2-15,-2 28-136 16,9 23 0-16,15 21 0 16,20 2 0-16,27-21 0 0,0-33 0 15,18-26 0 1,15-6 0-16,16 6 0 0,16 1 0 15,17 1 0-15,30-11 0 16,28-16 0 0,30-13 0-16,2-22 0 15,-30 0 0-15,-37-14 0 0,-38-6 0 16,-15-3 0-16,6-4 0 16,0-5 0-16,-2-7 0 15,-12 3 0-15,-12-2 0 16,-10-2 0-16,-8-2 0 15,-5 0 0-15,-7-12 0 0,-2-4 0 16,0-9 0 0,0-13 0-16,-11-18 0 0,-3 6 0 15,1 0 0-15,-3 1 0 16,-1 23 0-16,-8 2 0 16,-6 16 0-16,-5 18 0 15,-6 18 0-15,-5 14 0 0,-22 26-129 16,11 14-788-1,9 0-1682-15</inkml:trace>
  <inkml:trace contextRef="#ctx0" brushRef="#br1" timeOffset="89360.45">30605 14582 2944 0,'0'0'362'0,"0"0"98"0,0 0-130 16,0 0-330-16,0 0 0 16,-150-22 0-16,108 60 0 15,-1 10 0-15,6 6 0 16,5 3 0-16,12-7 0 15,11-6 0 1,9-8 0-16,0-14 0 16,29-14 0-16,7-8 0 15,4 0 0-15,0-24 0 0,0-8 0 0,-4-9 0 16,-5-3 0-16,-6 0 0 16,-5 2 0-16,-5 6 0 15,-4 14 0-15,-4 16 0 16,-4 6 0-1,1 16 0 1,0 18 0-16,7 10 0 16,9 6 0-16,9-4 0 15,9-3 0-15,11-11 0 16,7-12 0-16,5-14 0 16,22-8-366-16,-13-20-525 15,-13-2-373-15</inkml:trace>
  <inkml:trace contextRef="#ctx0" brushRef="#br1" timeOffset="90958.32">31293 14582 1955 0,'0'0'815'16,"0"0"-202"-16,0 0-149 15,0 0-215-15,0 0-249 16,-143 32 0-16,107 4 0 16,1 4 0-16,6 6 0 15,4 2 0-15,10-3 0 16,8-5 0-16,7-10 0 0,5-6 0 15,22-14 0-15,6-8 0 16,9-2 0-16,3-12 0 16,1-20 0-16,2-8 0 15,-7-18 0-15,4-27 0 16,2-27 0-16,-3-30 0 16,-5-9 0-16,-16 31 0 15,-11 39 0-15,-12 45 0 16,0 22 0-16,0 13 0 15,-18 1 0-15,-9 28 0 16,-6 26 0-16,-3 20 0 16,5 10 0-16,6 2 0 15,12-1 0-15,9-5 0 0,4-8 0 16,11-14 0-16,22-10 0 16,12-11 0-16,6-15 0 15,5-12 0-15,2-10 0 16,-4 0 0-16,-6-23 0 15,-3-7 0-15,-9-2 0 16,-7 2 0-16,-12 8 0 16,-5 10 0-16,-8 12 0 15,-4 2 0-15,0 24 0 16,0 6 0-16,0 4 0 16,9-2 0-16,7-3 0 15,3-7 0-15,1-10 0 16,-1-10 0-16,-4-4 0 0,-7-2 0 15,-2-23 0-15,-6-2 0 16,0-14 0-16,-14-7 0 16,-9-2 0-16,-3 0 0 15,2 6 0-15,3 8 0 16,10 16 0-16,7 14 0 16,4 6 0-16,0 0 0 15,24 8 0-15,9 6 0 0,12-6 0 16,5-6 0-1,2-2 0-15,0-6 0 0,-6-19-11 16,-7-6-5-16,-10-7 16 16,-10-5 0-16,-7-1 27 15,-5 2-27 1,-7-2 0-16,0 10 0 0,0 8 0 16,0 12 0-16,0 14 0 15,-14 4 0-15,-1 36 0 16,-6 18 0-16,0 16 0 15,-2 11 0-15,5 19 0 16,3 20 0-16,5-9 0 16,6-15 0-16,2-14 0 0,2-24 0 15,0 2 0-15,0 0 0 0,0-18 0 16,0-11 0 0,2-17 0-16,-2-18 0 15,0 0-11-15,0-18-230 0,0-18-32 16,-4-14-76-16,-3-13-171 15,7-25 193-15,0-34 85 16,4 11 125-16,15 5 117 16,-2 22 99-16,1 30 204 15,5 4 84-15,-6 0-4 16,1 19-73-16,4 9-25 16,0 14-106-16,7 8-45 15,2 0-134 1,5 22 0-16,-5 14 0 0,-2 13 0 0,-6-1 0 15,-10 6 0 1,-13-2 0-16,0-4 0 0,-9-6 0 16,-14-6 0-1,0-12 0-15,-2-6 0 0,5-5 0 16,7-9 0 0,5-4 0-16,8 0 0 0,6-13-36 15,19-13-81-15,12-12-51 31,9-10 21-31,10-14 24 0,9-10 49 16,1-14 47 0,-1-3 27-16,-7-5 2 0,-11 12 59 0,-16 16 68 15,-9 20 63 1,-13 22-24-16,-9 20-28 16,0 4-140-16,-9 23 0 15,-15 20 0-15,-1 11 0 16,1 8 0-16,3 0 0 15,13 1 0-15,-1-4 0 16,9-4 0-16,0-9 0 16,19-4 0-16,16-16 0 15,7-6 0-15,7-10 0 0,2-10 0 16,5 0 0-16,-5-12 0 16,-2-20 0-1,-12-8 0-15,-6-7 0 0,-8-3 0 16,-9 6 0-16,-8 8 0 15,-6 12 0-15,0 10 0 16,0 12 0-16,-2 2 0 16,-6 2 0-16,-4 18 0 15,8 6 0-15,4 5 0 16,0 2 0-16,18 6 0 16,8-3 0-16,-4 0 0 15,1 2 0-15,-8-2 0 16,-3-2 0-16,-8 0 0 0,-4-4 0 15,0-2 0-15,-4-6 0 16,-17-8 0-16,1-1 0 16,-2-8 0-16,-2-5 0 15,-1 0 0-15,-6-32-284 16,6-2-514-16,3-8-507 0</inkml:trace>
  <inkml:trace contextRef="#ctx0" brushRef="#br1" timeOffset="91163.18">32988 14121 1438 0,'0'0'1701'15,"0"0"-1403"-15,0 0 361 16,0 0-659-16,0 0 0 16,0 0 0-16,125-60 0 15,-67 60 0-15,-4 0 0 16,-12 0 0-16,-9 0 0 15,-13 0 0-15,-13 1 0 0,-7 2 0 16,-40 3-59-16,-12 2-571 16,-1-3-991-16</inkml:trace>
  <inkml:trace contextRef="#ctx0" brushRef="#br1" timeOffset="92200.24">26540 16164 856 0,'0'0'516'0,"0"0"-407"16,0 0 32-16,0 0 41 15,0 0 34 1,0 0 4-16,0 0 62 0,16-18 40 15,6 6-35-15,3-2-87 16,-3 0-24-16,0-4-34 16,-2-4-53-16,-2-4-47 15,-7-1-12-15,-6 4-5 0,-5 1-11 16,0 4 10 0,-25 5 16-16,-8 13-2 0,-7 0-17 15,-5 17-12-15,1 15 6 16,4 4 7-16,11 8-7 15,15 0-4 1,14-4-5-16,2 0 3 0,29-4-3 16,10-4-6-16,5-6-1 15,2 1 1 1,-4-4-17-16,-5-1 2 0,-7-3-4 0,-10-7-1 16,-10 2 19-1,-12-4-8 1,0-2 9-16,-14 0-1 15,-15-2-5-15,-6 2 6 16,-3-4 1-16,-3-4 8 16,6 0 2-16,6 0-11 15,7 0-15-15,10-12-140 16,12-24-175-16,14 4-472 16,13-4-765-16</inkml:trace>
  <inkml:trace contextRef="#ctx0" brushRef="#br1" timeOffset="92725.35">27202 15699 2381 0,'0'0'612'15,"0"0"-323"-15,0 0 45 16,0 0-104-16,0 0-101 16,-38 160-8-16,32-88-121 15,-1 9 0 1,5-5 0-16,2 0 0 0,0-10 0 31,17-12 0-31,10-9 0 16,4-18 0-16,3-14 0 15,1-13 0-15,1 0 0 0,0-31 0 16,0-9 0 0,1-8 0-16,1-2 0 0,0-4 0 15,0 10 0-15,-4 8 0 16,-1 18 0-16,-6 14 0 15,-4 4 0-15,-4 26 0 16,-6 14 0-16,-4 6 0 16,-7 8 0-16,-2-2 0 15,0-3 0-15,0-9 0 16,-4-8 0-16,0-14 0 16,1-14 0-16,3-4 0 15,0-4 0-15,0-28 0 16,14-8 0-16,8-9 0 0,7 1 0 15,2 6 0 1,7 4 0-16,0 14 0 0,-1 6 0 16,2 10 0-16,-6 4 0 15,1 4 0-15,-8 0 0 16,-6 0 0-16,-12-10-144 16,-8-4-429-16,0-4-467 0</inkml:trace>
  <inkml:trace contextRef="#ctx0" brushRef="#br1" timeOffset="92894.14">27496 15819 2862 0,'0'0'623'0,"0"0"-304"16,0 0-27-16,129-20-292 15,-39 20 0-15,32 0-152 16,-22 8-542-16,-17 10-1633 0</inkml:trace>
  <inkml:trace contextRef="#ctx0" brushRef="#br1" timeOffset="94359.03">28575 16076 1595 0,'0'0'1476'0,"0"0"-1202"15,0 0 191-15,0 0-179 16,-81-108-286-16,52 108 0 16,-6 4 0-16,-7 28 0 15,-1 4 0-15,3 12 0 16,6 0 0-16,14 2 0 16,18-6 0-16,2-8 0 15,22-12 0-15,18-8 0 0,12-11 0 16,2-5 0-16,0-9 0 15,-4-17 0-15,-10-2 0 16,-7-8 0-16,-10 6 0 16,-7-2 0-16,-8 10 0 15,-3 10 0-15,-5 8 0 16,0 4 0-16,0 12 0 16,2 14 0-16,10 2 0 0,9 2 0 15,15-4 0 1,11-6 0-16,9-8 0 0,8-8 0 15,1-4 0 1,-5-8 0-16,-8-18 0 0,-13-2 0 16,-12-8 0-16,-12-4 0 15,-12 0 0-15,-3 2 0 16,0 10 0-16,-13 6 0 16,-10 12 0-16,-4 10 0 15,0 0 0-15,1 19 0 16,2 6 0-16,8 3 0 15,9-6 0-15,7 0 0 16,0-8 0-16,9-6 0 0,11-4 0 16,5-4 0-16,2 0 0 15,-4 0 0-15,2-4 0 16,-7 4 0-16,0 0 0 16,-7 6 0-16,0 20 0 15,-2 10 0-15,-2 12 0 16,0 10 0-16,-3 11 0 15,0 1 0-15,1 2 0 16,-3 4 0-16,-2-6 0 16,0-6 0-16,0-7 0 0,-13-11 0 15,-10-16 0 1,-6-12 0-16,-6-8 0 0,-9-10 0 16,-6 0 0-16,4-18 0 15,1-8 0-15,9-6 0 16,14-8 0-16,15-9 0 15,7-5 0-15,25 0 0 16,21 0 0-16,15 0 0 16,13 2 0-16,3 2 0 15,6 1 0-15,-6-1 0 16,-2-4 0-16,-11 2 0 0,-12 2 0 16,-17 2 0-16,-13 2 0 15,-11 12 0 1,-11 6 0-16,0 6 0 0,-6 9 0 15,-12 12 0 1,-3 1 0-16,0 10 0 0,0 16 0 16,3 14 0-16,5 2 0 15,9 6 0-15,4-4 0 16,6-4 0-16,23-8 0 16,11-10 0-16,10-14 0 15,3-8 0-15,0 0 0 16,-3-26-59-16,-6-14-100 0,-4-4-1 15,-8-10 94-15,-5-4 61 16,-8 4 5-16,-3 5 86 16,-3 17 56-1,-7 10 5-15,-3 22-73 16,-3 0-74-16,0 18 0 16,0 23 0-1,0 3 0-15,0 2 0 0,3 2 0 0,12-8 0 16,12-8 0-16,4-10 0 0,9-18 0 15,3-4 0 1,-1-12 0-16,-5-16 0 16,-3-8 0-16,-5-4 0 0,-5 0 0 15,-5-4 0 1,-4 12 0-16,-5 5 0 0,-4 13 0 16,-4 14 0-16,-2 0 0 31,0 18 0-31,0 19 0 15,-8 11 0-15,-5 10 0 0,3 10 0 16,-2 0 0-16,1 6 0 0,3 3 0 16,-2-1 0-16,1 4 0 15,-2-4 0-15,-2 0 0 0,-5-5 0 16,-2-9 0-16,-3-4 0 16,-4-12 0-16,-1-16 0 15,-4-8 0-15,4-12 0 16,-3-10 0-16,2 0 0 31,4-10 0-31,7-12 0 0,9-8 0 0,9-14 0 16,9-10 0-16,32-14 0 15,30-27 0-15,2 3 0 16,16-6 0-16,29-32 0 16,-33 39 0-16,-5 7-1018 0</inkml:trace>
  <inkml:trace contextRef="#ctx0" brushRef="#br1" timeOffset="94958.96">31500 15811 2210 0,'0'0'920'0,"0"0"-568"15,0 0 262-15,0 0-614 16,0 0 0-16,0 0 0 15,0 0 0-15,-64 18 0 16,23 40 0-16,-1 9 0 16,-4-3 0-16,0 2 0 15,7-4 0-15,3-8 0 0,7-10 0 16,11-16 0 0,9-10 0-16,9-15 0 0,0-3 0 15,11-21 0-15,14-17 0 16,4-10 0-16,2-14 0 15,4-8 0-15,5-7 0 16,1-3 0-16,-1 4 0 16,-2 12 0-16,-7 12 0 15,-4 24 0-15,-9 14 0 16,-3 14 0-16,-3 16 0 16,-2 24 0-16,1 12 0 0,1 12 0 15,-1 6 0-15,5-3 0 16,-1-3 0-16,5-6 0 15,0-6 0-15,0-12 0 16,1-8 0-16,-2-10 0 16,-3-10 0-16,-3-10-47 15,-13-4-462-15,0-18-361 16,-19-4-727-16</inkml:trace>
  <inkml:trace contextRef="#ctx0" brushRef="#br1" timeOffset="95100.35">31257 16112 2227 0,'0'0'986'0,"0"0"-523"15,0 0-43-15,0 0-420 16,165-60 0-16,-91 42 0 16,22-16 0-16,-19 6-308 15,-15-3-848-15</inkml:trace>
  <inkml:trace contextRef="#ctx0" brushRef="#br1" timeOffset="95589.19">31739 15637 971 0,'0'0'164'0,"0"0"-70"15,0 0 36-15,0 0-60 16,0 0-53-16,0 0 15 16,0 0 63-16,2-4 1 15,-2 4-17-15,0-4-63 16,0 4-16-16,0 0-508 0</inkml:trace>
  <inkml:trace contextRef="#ctx0" brushRef="#br1" timeOffset="95998.6">32068 16248 3115 0,'0'0'603'0,"0"0"-440"0,0 0 52 16,0 0-215-1,85-116 0-15,-81 90 0 0,-4 8-51 16,0 0-790-16</inkml:trace>
  <inkml:trace contextRef="#ctx0" brushRef="#br1" timeOffset="97930.73">924 12155 2659 0,'0'0'575'0,"0"0"-267"0,0 0-3 16,0 0-161-16,0 0-39 15,16 123-105-15,-16-51 0 16,0 6 0-1,0-3 0-15,0-9 0 0,-7-10 0 16,2-16 0-16,1-14 0 16,2-16 0-16,0-26-137 15,0-18-393-15,-3-10-664 0</inkml:trace>
  <inkml:trace contextRef="#ctx0" brushRef="#br1" timeOffset="98219.41">889 12101 1290 0,'0'0'1316'0,"0"0"-683"0,0 0-184 16,0 0-198-16,0 0-94 16,0 0-157-16,0 0 0 15,31-37 0-15,6 26 0 16,11-1 0-16,7 0 0 16,5 0 0-16,-2 6 0 15,-7 6 0-15,-13 0 0 16,-13 8 0-1,-21 19 0-15,-4 6 0 16,-22 7 0-16,-20 5 0 16,-12-1 0-16,-4-4 0 15,0-4 0-15,7-8 0 16,14-8 0-16,25-18-68 16,12-2-408-16,0-2-860 0</inkml:trace>
  <inkml:trace contextRef="#ctx0" brushRef="#br1" timeOffset="98425.29">1706 12218 2350 0,'0'0'1082'0,"0"0"-714"0,0 0-72 16,0 0-296-16,0 0 0 15,116-4 0-15,-62-2 0 16,2 4-221-16,-17 2-601 16,-14 0-576-16</inkml:trace>
  <inkml:trace contextRef="#ctx0" brushRef="#br1" timeOffset="98566.74">1764 12403 2145 0,'0'0'757'0,"0"0"-248"0,0 0-61 15,0 0-301-15,0 0-57 16,0 0-90-16,0 0 0 16,105-15 0-16,-40-3 0 15,37-10-237-15,-15 4-654 16,-12 2-726-16</inkml:trace>
  <inkml:trace contextRef="#ctx0" brushRef="#br1" timeOffset="98930.75">2557 11939 1820 0,'0'0'995'16,"0"0"-381"-16,0 0-125 16,0 0-311-16,0 0-178 15,0 0 0-15,25-104 0 16,2 94 0-16,4 6 0 15,0 4 0-15,0 4 0 16,-4 20 0-16,-9 12 0 16,-10 8 0-16,-8 6-30 15,-13 0-65-15,-24-1-8 0,-9-5 83 16,0-11 19 0,9-6 1-16,7-9 93 0,14-8 1 15,10-6-32-15,6-4-62 16,0 0 0-1,11 0 0-15,18 0 0 0,12-2 0 16,9-6 0-16,6 0 0 16,11-1-68-16,-14 4-698 15,-13 1-969-15</inkml:trace>
  <inkml:trace contextRef="#ctx0" brushRef="#br1" timeOffset="99198.3">3056 12035 948 0,'0'0'1822'16,"0"0"-1104"-16,0 0-226 15,0 0-376-15,0 0-116 16,0 0 0 0,0 0 0-16,-35 34 0 0,16 12 0 15,0 12 0-15,-6 9 0 16,-2 3 0-16,1-2 0 15,4-2 0-15,2-9 0 0,7-11 0 16,3-12 0-16,10-14-87 16,0-20-267-1,0 0-425-15,7-6-247 0</inkml:trace>
  <inkml:trace contextRef="#ctx0" brushRef="#br1" timeOffset="99564.64">3143 12270 1684 0,'0'0'901'16,"0"0"-306"-16,0 0-136 16,0 0-232-16,118-80-82 0,-71 68-60 15,0 6-85 1,-5 6 0-16,-9 0 0 0,-8 4 0 16,-13 18-3-16,-12 6-87 15,0 6-30-15,-18 4-9 16,-11-2 54-1,-3-4 68-15,5-6 7 0,10-10 15 16,3-6 48-16,12-6 16 16,2-4 23-16,0 0-39 15,21 0-21-15,8 0-4 16,8-4-29-16,3 0 4 16,1 4-13-16,-6 0 0 15,-8 0 0-15,-10 14 0 0,-6 6 0 16,-11 3 0-16,0 3 0 15,-11-2 0-15,-18-1 0 16,-6-1 0-16,-7-7 0 16,-7-5 0-16,-32-10 0 15,12 0-216-15,5-16-681 0</inkml:trace>
  <inkml:trace contextRef="#ctx0" brushRef="#br1" timeOffset="100666.36">463 13291 2220 0,'0'0'707'0,"0"0"-430"16,0 0 22-16,0 0-119 15,0 0-114-15,0 0-27 16,0 0 0-16,-38 58-4 16,47-52 7-16,13-6-29 15,5 0 13-15,2-8 2 16,0-12-17-16,-3-2 14 16,-8-4 4-16,-7-2 2 15,-11 2-2-15,0 1-29 16,-4 5 0-16,-21 11 0 15,-1 9 0-15,-3 3-99 16,-2 44-228-16,6-6-379 16,11 0-742-16</inkml:trace>
  <inkml:trace contextRef="#ctx0" brushRef="#br1" timeOffset="100966.86">942 13110 2357 0,'0'0'791'0,"0"0"-487"15,0 0-10-15,0 0-200 16,0 0-64-16,0 0-30 0,0 0 8 16,-11 90-7-1,11-68-1-15,9-5-12 0,8-9-3 16,6-7-21-16,0-1 18 15,-4-1 18-15,-3-17 1 16,-5-3 33-16,-9-5 19 16,-2 0 5-16,0 0-2 15,-11 4-47-15,-9 8-9 16,-9 10 0-16,-7 4-140 16,-30 54-107-16,8 0-378 15,6 5-440-15</inkml:trace>
  <inkml:trace contextRef="#ctx0" brushRef="#br1" timeOffset="101322.04">704 13760 1430 0,'0'0'1511'0,"0"0"-1209"0,0 0-20 16,0 0-132-16,0 0-90 15,0 0-42-15,-85 104-18 16,85-70-21-16,0-4-28 16,0-8-8-16,20-10 30 15,2-8-45-15,5-4 43 16,2-8 29-16,-5-14 6 15,-3-8 42-15,-6-2 12 16,-9-6 26-16,-6 0 8 16,0 6-35-16,0 0-11 15,-8 12-11-15,-5 11-37 0,-16 9-33 16,2 17-202-16,2 5-621 16</inkml:trace>
  <inkml:trace contextRef="#ctx0" brushRef="#br1" timeOffset="103996.75">2034 13537 1540 0,'0'0'870'0,"0"0"-530"0,0 0 179 15,0 0-179-15,0 0-92 16,0 0-95-16,0 0-67 15,0-40-86-15,0 18 0 16,0-6 0-16,0-2 0 16,6-2 0-16,15 2 0 15,3 4 0-15,5 6 0 16,0 8 0-16,2 12 0 16,-1 0 0-16,-5 12 0 15,-2 22 0-15,-5 10 0 16,-5 8 0-16,-6 4 0 0,-7-2 0 31,0-6 0-31,0-9 0 0,0-11 0 16,-7-10 0-16,5-10 0 0,2-7 0 15,0-1 0-15,0-1 0 16,0-21 0-16,11-14 0 16,7-9 0-16,5-3 0 15,1 0 0-15,2 4 0 16,-1 12 0-16,-5 12 0 15,-5 16 0-15,1 4 0 0,0 16 0 16,0 20 0 0,-1 6 0-16,1 8 0 0,-3 1 0 15,1-1 0-15,1-6 0 16,-3-4 0-16,0-8 0 16,5-8 0-16,0-8 0 31,14-16-234-31,-2 0-445 0,0-16-643 0</inkml:trace>
  <inkml:trace contextRef="#ctx0" brushRef="#br1" timeOffset="104557.52">2883 13569 2600 0,'0'0'466'0,"0"0"-262"31,0 0 7-31,0 0-93 15,0 0-82-15,0 0 9 16,0 0-1-16,73 0-4 0,-52 0 13 16,-2-4-11-16,1-6-3 15,3-2-12-15,-4-6-27 16,0-2 0-16,-7-2 1 0,-4-2-1 16,-6-2 27-16,-2 4-21 15,0 2 3-15,-14 6 8 16,-5 8-10-16,-6 6 25 15,-6 2-16-15,2 26 2 16,-2 8 20-16,6 8-38 16,9 0 0-16,12 0 0 15,4-6 0-15,9-8 0 16,25-5 0-16,12-11 0 16,12-10 0-16,6-4-71 15,5-4-182-15,-3-18-115 0,-7-5-294 16,-10-3 72-1,-11-3 213-15,-11-2 35 0,-5-1 342 16,-9 0 51-16,-1 2 217 16,-5 6 202-16,-5 8 26 15,-2 8-4-15,0 10-163 16,0 2-92-16,0 10-109 16,-7 22-44-16,-5 8 24 15,4 6-108-15,6 0 0 16,2-2 0-16,0-8 0 15,16-5 0-15,15-13 0 16,9-9 0-16,6-9-89 16,12-19-274-16,-11-16-412 0,-11-1-450 0</inkml:trace>
  <inkml:trace contextRef="#ctx0" brushRef="#br1" timeOffset="104699.66">3675 13060 2340 0,'0'0'853'16,"0"0"-556"-16,0 0 66 0,0 0-207 16,0 0-156-16,0 0-15 31,0 0-149-31,39 32-388 0,-24-8-668 0</inkml:trace>
  <inkml:trace contextRef="#ctx0" brushRef="#br1" timeOffset="105194.1">3995 13435 2032 0,'0'0'757'0,"0"0"-298"16,0 0-134 0,0 0-75-16,21-108-137 0,-21 88-32 15,0 4-2 1,-8 5-79-16,-17 10 0 0,-4 1 0 15,-7 8 0-15,1 17 0 16,4 10 0-16,6 1 0 16,12-2 0-16,11-6 0 31,2-6 0-31,4-8 0 0,23-10 0 0,4-4 0 0,3 0 0 16,1-14 0-1,-6-4 0 1,-4 2 0-16,-10 4 0 0,-9 8 0 0,0 4 0 15,-6 0 0-15,0 18 0 16,0 16 0-16,0 12 0 16,0 12 0-16,0 9 0 15,0 3 0-15,0 6 0 16,0-2 0-16,-8-2 0 31,-3-4 0-31,3-7 0 16,-6-11 0-16,-1-10 0 15,-6-10 0-15,-5-12 0 16,-6-10 0-16,-3-8 0 0,-1-2 0 16,7-26 0-16,14-12 0 15,15-21 0-15,18-29-45 16,66-56-251-16,-1 18-253 16,3-2-389-16</inkml:trace>
  <inkml:trace contextRef="#ctx0" brushRef="#br1" timeOffset="105628.72">4525 12932 1724 0,'0'0'999'0,"0"0"-375"16,0 0-252-16,0 0-128 15,0 0-111-15,0 0-133 0,-92 114 0 16,70-42 0 0,2 8 0-16,4 5 0 0,6-1 0 15,5-6 0-15,2-10 0 16,3-12 0-16,0-20 0 15,0-9 0-15,0-18 0 16,0-9 0-16,8 0 0 16,2-18 0-16,3-14 0 15,6-6 0-15,1-4 0 16,1 2 0-16,0 6 0 0,1 8 0 16,1 8 0-1,1 12 0-15,5 6 0 16,2 4 0-16,2 20 0 0,-2 8 0 15,-2 4 0-15,-8 0 0 16,-8-2 0-16,-13-5 0 16,0-6 0-16,-13-2 0 15,-20-10 0-15,-5-2 0 16,-3-5 0-16,3-4 0 16,9 0 0-16,14 0 0 15,15-10-11-15,0-4-355 16,61-8-394-16,-3 4 3 15,-1 1-171-15</inkml:trace>
  <inkml:trace contextRef="#ctx0" brushRef="#br1" timeOffset="106297.84">4932 13473 728 0,'0'0'1153'0,"0"0"-425"15,0 0-80-15,0 0-147 16,0 0-250-16,56-112-164 16,-56 104-87-16,0 8 0 15,-4 0 0-15,-17 10 0 16,-5 22 0-16,-3 10 0 15,0 6 0-15,9 2 0 16,11-3 0-16,9-11 0 16,9-13 0-16,22-10 0 0,9-13-45 15,2 0-45-15,-1-17 37 16,-10-11 50-16,-6-8 3 16,-12-4 59-16,-7-4 4 15,-4-2 6-15,-2 2-69 16,0 6 0-16,0 8 0 15,0 10 0-15,2 10 0 16,8 6 0-16,5 4 0 16,8 1 0-16,8 20 0 15,7 9 0-15,-1 8 0 0,0 2 0 16,-9 4 0-16,-6-4 0 16,-8-5 0-16,-12-6 0 15,-2-8 0-15,0-6 0 16,-9-7 0-16,-4-4 0 15,2-4 0-15,6 0 0 16,5-16 0-16,0-8 0 16,20-4 0-16,20-8 0 15,12-4 0-15,8 0 0 16,9-4 0-16,-3 4 0 16,-3 1 0-16,-14 6 0 0,-11 3 0 15,-18 3 0-15,-11 8 0 16,-9 5 0-1,0 5 0-15,-25 9 0 16,-4 0 0-16,-7 19 0 0,1 14 0 0,6 10 0 16,7 5 0-16,13 2 0 15,9-4 0 1,6-2 0 0,23-8 0-16,10-6 0 15,-1-6 0-15,-1-8 0 16,-10-3 0-16,-9-6 0 15,-11-3 0-15,-7-1 0 16,0-2 0-16,-14-1 0 16,-13 0 0-16,-28 0 0 15,6 0-168-15,5 0-835 0</inkml:trace>
  <inkml:trace contextRef="#ctx0" brushRef="#br1" timeOffset="106960.13">6370 13214 1290 0,'0'0'1522'0,"0"0"-1028"16,0 0-181-16,0 0-9 15,0 0-131-15,0 0-173 16,0 0 0-16,-60 18 0 15,41 26 0-15,0 7 0 16,5-3 0-16,7-4 0 16,7-10 0-16,3-12-33 15,21-16-12-15,8-6 33 16,1-16-17-16,-2-22 29 16,-6-12 10-16,-8-12 10 15,-7-5 69-15,-10-5-89 16,0 2 0-16,0 8 0 0,-3 8 0 15,-2 16 0-15,3 9 0 16,2 14 0-16,0 8 0 16,4 7 0-16,19 0 0 15,2 8 0-15,6 20 0 16,-2 13 0-16,0 13 0 16,-4 12 0-16,-8 10 0 15,-3 11 0-15,-10 5 0 0,-4 2 0 16,0 2 0-16,-6 1 0 15,-13-1 0-15,4-4 0 16,3-2 0-16,4-10 0 16,8-7 0-16,0-17 0 15,6-14 0-15,19-12 0 16,6-20 0-16,5-10 0 16,3-6 0-16,0-24 0 15,-3-14 0-15,-10-10 0 16,-4-13 0-16,-6-5 0 15,-9-4 0-15,-7 0 0 16,0 8 0-16,-23 10 0 16,-10 11 0-16,-3 13 0 0,-1 12 0 15,5 6 0-15,10 8 0 16,11 4 0-16,11-2 0 16,0 2-272-16,17-4-869 0</inkml:trace>
  <inkml:trace contextRef="#ctx0" brushRef="#br1" timeOffset="107386.33">7737 13058 2428 0,'0'0'897'16,"0"0"-394"-16,0 0-235 16,0 0-268-16,0 0 0 15,0 0 0-15,0 0 0 16,-81-16 0-16,58 50 0 16,3 4 0-16,9 4 0 0,9 2 0 15,2-4 0-15,8 0 0 16,19-1 0-16,4-3 0 15,7 0 0-15,0-2 0 16,-5-2 0-16,-2-2 0 16,-8-6 0-16,-12-6 0 15,-6-6 0-15,-5-2 0 16,-14-2 0-16,-19-3 0 16,-12-4 0-16,-2-1 0 15,-1 0 0-15,-6-24-137 16,16-4-467-16,11-4-554 0</inkml:trace>
  <inkml:trace contextRef="#ctx0" brushRef="#br1" timeOffset="107527.19">7710 13098 2666 0,'0'0'732'16,"0"0"-362"-16,0 0-42 15,0 0-328-15,119-28 0 16,-59 24 0-16,4 2 0 15,3-4 0-15,-15 0-249 16,-19-4-842-16</inkml:trace>
  <inkml:trace contextRef="#ctx0" brushRef="#br1" timeOffset="107953.13">7617 12735 1987 0,'0'0'740'0,"0"0"-284"16,0 0-140-16,-146 26-10 15,103 14-138-15,5 13-45 16,3 15-123-16,6 12 0 0,4 8 0 16,12 6 0-16,8 1 0 31,5-3 0-31,13-6 0 0,23-8 0 0,16-12 0 15,12-9 0 1,16-15 0-16,9-16 0 0,10-12 0 31,3-14 0-31,2 0 0 0,2-22 0 0,-11-9 0 16,-8-10 0-16,-14-8 0 16,-17-9 0-16,-14-10 0 15,-15-8 0-15,-11-8 0 0,-14-9 0 16,-2-1 0-1,-11 2 0 1,-23 1 0-16,-10 14 0 16,-14 9 0-16,-11 13 0 15,-13 19 0-15,-10 18 0 16,-57 18 0-16,22 18-186 16,11 10-1551-16</inkml:trace>
  <inkml:trace contextRef="#ctx0" brushRef="#br1" timeOffset="109189.57">2778 14502 2170 0,'0'0'579'0,"0"0"-241"15,0 0 200-15,0 0-287 16,0 0-95-16,45-105-92 16,-45 81-64-16,0-2 0 15,-18 8 0-15,-14 8 0 16,-7 10 0-16,-9 4 0 15,0 28 0-15,-2 13 0 16,13 10 0-16,8 2 0 0,15 1 0 16,14-12 0-1,0-8 0-15,20-14 0 0,11-16 0 16,7-8 0-16,1-10 0 16,1-16 0-1,-7-14 0-15,-4 0 0 0,-7-8 0 16,-4 6 0-16,-4 3 0 15,-6 12 0-15,-1 8 0 16,-5 14 0-16,0 5 0 16,0 11 0-16,6 24 0 15,2 9 0-15,9 4 0 16,7 0 0-16,10-4 0 16,8-12 0-16,6-12 0 0,-2-14 0 15,1-6 0-15,-7-10 0 16,-6-22 0-16,-9-8 0 15,-5-4 0-15,-9-10 0 16,-5 0 0-16,-8 1 0 16,0 7 0-1,0 12 0-15,-6 12 0 0,-2 14 0 16,1 8 0-16,1 2 0 16,2 22 0-16,0 6 0 15,4 6 0-15,0-4 0 16,19-1 0-16,12-9 0 0,6-4 0 15,9-8 0 1,2-2 0-16,-1-7 0 0,-5 4 0 16,-8 1 0-16,-10 4 0 15,-13 2 0-15,-8 8 0 16,-3 6 0-16,0 4 0 16,-5 2 0-16,1 0 0 15,4-4 0-15,0-4 0 16,18-4 0-16,15-8 0 15,9-10 0 1,8-2 0-16,3-2 0 0,0-24 0 16,-1-2 0-1,-8-8 0-15,-8-4 0 16,-7-2 0-16,-9-4 0 16,-6 6 0-16,-10 4 0 15,-4 10 0-15,0 16 0 16,0 10 0-16,-4 4 0 15,-10 28 0-15,1 12 0 16,3 6 0-16,10 0 0 16,0-2 0-16,60-8-21 15,-2-14-609-15,7-12-899 0</inkml:trace>
  <inkml:trace contextRef="#ctx0" brushRef="#br1" timeOffset="109730.04">5069 14257 1631 0,'0'0'935'16,"0"0"-344"-16,0 0-209 0,0 0-38 16,0 0-131-16,0 0-213 15,0 0 0-15,-31-64 0 16,-1 70 0-16,-4 12 0 15,-4 8 0-15,2 6 0 16,5-6 0-16,8 2 0 16,9-2 0-16,10-8 0 15,6-1 0-15,0-3 0 16,6 0 0-16,13 0 0 16,1 2 0-16,-3 4 0 15,-1 6 0-15,-5 2 0 0,-9 6 0 16,-2 6 0-16,-8 2 0 15,-26 0 0-15,-13-2 0 16,-13-3 0-16,-7-5 0 16,0-10 0-16,9-4 0 15,12-6 0-15,17-6 0 16,15-6 0-16,14 4 0 16,0-4 0-16,12 0 0 15,12 8 0-15,7 3 0 16,0 14 0-16,-2 9 0 15,-2 10 0-15,-5 10 0 0,-3 6 0 16,-4 7 0-16,-4-3 0 16,0-6 0-16,2-6 0 15,6-12 0-15,7-12 0 16,27-28 0-16,-1-14-467 16,-5-22-722-16</inkml:trace>
  <inkml:trace contextRef="#ctx0" brushRef="#br1" timeOffset="110088.15">5439 14512 1470 0,'0'0'1534'16,"0"0"-1018"-16,0 0-64 15,0 0-328-15,0 0-124 16,0 0 0-16,0 0 0 15,-43-28 0-15,70 28 0 16,10 0 0-16,13 0 0 16,8 0 0-16,2 0 0 15,-2 0 0-15,-8-7 0 0,-11 2 0 16,-13 1 0-16,-12 2 0 16,-10 2 0-16,-4 0 0 15,0 10 0-15,-13 18 0 16,-9 16 0-16,-1 14 0 15,-2 8 0-15,6 10 0 16,3-4 0-16,3 1 0 16,1-7 0-16,6-10 0 15,-1-10 0-15,1-18 0 16,-4-8 0-16,-19-20-237 16,3 0-630-16,-1-2-1026 0</inkml:trace>
  <inkml:trace contextRef="#ctx0" brushRef="#br1" timeOffset="110267.72">5452 14851 2022 0,'0'0'978'15,"0"0"-593"-15,0 0-37 16,0 0-84-16,131-50-165 16,-67 42-99-16,8 4 0 15,1-2 0-15,17 6-239 16,-22 0-648-16,-12 0-1135 0</inkml:trace>
  <inkml:trace contextRef="#ctx0" brushRef="#br1" timeOffset="110393.76">6154 15071 644 0,'0'0'2040'0,"0"0"-1403"16,0 0-109-16,0 0-281 15,-125 124-247-15,107-92 0 16,5 3 0-16,1-7 0 15,3-2 0-15,1-4 0 16,1-10 0-16,7-6-874 0</inkml:trace>
  <inkml:trace contextRef="#ctx0" brushRef="#br1" timeOffset="110897.02">6960 14761 2087 0,'0'0'920'15,"0"0"-575"-15,11-109-40 16,-11 61-95-16,0 2-72 16,0 4-101-16,-5 6-20 15,-12 10 20-15,-8 12-37 0,-8 10 0 16,-4 4 0-1,-4 14 0-15,3 18 0 0,9 4 0 16,9 2 0-16,13 2 0 16,7 0 0-16,9-4 0 15,22 0 0-15,8-8 0 16,3 2 0-16,0-6 0 16,-4 5 0-16,-4-1 0 15,-13 2 0-15,-7 2 0 16,-14-2 0-16,0 0 0 15,-25-2 0-15,-12-4 0 16,-8-2 0-16,-2-12 0 16,5-8 0-16,6-2 0 15,14-2 0-15,10-24 0 0,12-10 0 16,10-10 0-16,26-12 0 16,16-4 0-16,14-2 0 15,3 7 0-15,24 13 0 16,-20 16-200-16,-15 14-644 0</inkml:trace>
  <inkml:trace contextRef="#ctx0" brushRef="#br1" timeOffset="111195.72">7355 15035 2257 0,'0'0'994'16,"0"0"-445"-16,0 0-253 0,0 0-296 15,0 0 0-15,2 102 0 16,-2-71 0-16,0 1 0 16,-7-6 0-16,-11 0 0 15,-5-2 0-15,-12-6 0 16,6-6-132-16,7-8-1286 0</inkml:trace>
  <inkml:trace contextRef="#ctx0" brushRef="#br1" timeOffset="111651.63">8152 14440 1726 0,'0'0'688'0,"0"0"-177"16,0 0-44 0,0 0-132-16,0 0-73 0,0 0-155 15,0 0-107-15,-22-22 0 16,1 68 0-1,-6 12 0-15,-1 6 0 0,-1 6 0 16,-2-6 0-16,4-4 0 16,5-7 0-16,9-13 0 15,8-12 0-15,5-12 0 16,2-10 0-16,22-6 0 16,14 0 0-16,12-18 0 15,5-4 0-15,6 4 0 0,1 0 0 16,-6 1-138-1,-1 16-194-15,-14 1-436 0,-17 0-489 0</inkml:trace>
  <inkml:trace contextRef="#ctx0" brushRef="#br1" timeOffset="111888.05">8279 14797 993 0,'0'0'1266'0,"0"0"-625"16,0 0-112-16,0 0-63 15,0 0-265-15,-12-119-201 0,26 105 0 16,-3 6 0 0,-1 8 0-16,-8 0 0 15,-2 12 0-15,0 16 0 0,-2 16 0 16,-12 9 0-16,-1 5 0 16,1 0 0-16,3 0 0 15,5-12 0-15,0-4 0 16,2-14-14-16,2-14-904 15,2-10-995-15</inkml:trace>
  <inkml:trace contextRef="#ctx0" brushRef="#br1" timeOffset="112399.57">8637 14301 2343 0,'0'0'873'0,"0"0"-303"0,0 0-260 16,0 0-310-16,143-94 0 0,-91 94 0 16,2 0 0-16,-8 26 0 15,-9 8 0-15,-8 8 0 16,-10 6 0-16,-13 3 0 16,-6 3 0-1,0-4 0-15,-13-2 0 16,-11-4 0-16,1-8 0 15,3-4 0-15,4-10 0 16,14-4 0-16,2-10 0 0,13-2 0 16,23-2 0-16,11-4 0 15,5 0 0-15,-6-4 0 16,-6-8 0-16,-13 6 0 16,-18 6 0-16,-9 0 0 15,-14 8 0-15,-23 24 0 16,-13 9 0-16,0 11 0 15,0 6 0-15,13 2 0 16,12 2 0-16,16 0 0 16,9-8 0-16,4 0 0 15,21-5 0-15,-1-5 0 0,-4-4 0 16,-13-8 0-16,-7-10 0 16,-22-4 0-16,-34-6 0 15,-44-10 0-15,-74-2 0 16,14-6-555-16,-1-10-1854 0</inkml:trace>
  <inkml:trace contextRef="#ctx0" brushRef="#br1" timeOffset="113455.82">1332 16018 2307 0,'0'0'462'15,"0"0"-83"-15,0 0 184 32,0 0-305-32,0 0-131 0,0 0-127 15,0 0 0 1,-100-103 0-16,60 61 0 15,-5-10 0-15,1-2 0 16,-2-10 0-16,7-2 0 0,7-10 0 16,12 1 0-16,11 7 0 15,9 14 0-15,3 18 0 16,19 18 0-16,5 18 0 16,4 0 0-16,-4 32 0 15,-8 10 0-15,-7 14 0 16,-12 6 0-16,-7 2 0 15,-24-1 0-15,-11-1 0 0,-2-14 0 16,1-6 0-16,11-12 0 16,13-8 0-16,16-14 0 15,3-8 0-15,34 0 0 16,44-8 0-16,42-24 0 16,32-2-17-16,-21 2-613 15,-28 6-809-15</inkml:trace>
  <inkml:trace contextRef="#ctx0" brushRef="#br1" timeOffset="113960.78">2368 15538 2911 0,'0'0'730'16,"0"0"-429"-16,0 0-147 15,0 0-154-15,0 0 0 16,0 0 0-16,0 0 0 16,-107 0 0-16,87 0 0 15,2 0 0-15,5 0 0 16,7-4 0-16,2-14 0 16,4-4 0-16,0 0 0 15,14-4 0-15,7 4 0 16,-2 8 0-16,1 6 0 15,1 8 0-15,-4 0 0 0,4 20 0 16,-4 16 0-16,-1 10 0 16,-10 12 0-16,-6 7 0 15,0 7 0-15,-24 0 0 16,-18 0 0-16,-12-6 0 16,-8-7 0-16,-5-14 0 15,-2-10 0-15,9-17 0 16,6-14 0-16,14-4 0 0,13-18 0 15,14-12 0-15,13-12 0 16,0-1 0 0,24 1 0-16,16 6 0 0,9 10 0 15,3 14 0-15,4 12 0 16,-3 0 0-16,9 48 0 16,-10-4-368-16,-15-3-815 0</inkml:trace>
  <inkml:trace contextRef="#ctx0" brushRef="#br1" timeOffset="114729.04">2914 15771 2058 0,'0'0'1072'16,"0"0"-723"-16,0 0 166 16,0 0-413-16,0 0-102 15,0 0 0-15,0 0 0 0,-91 94 0 16,73-46 0-16,11 2 0 16,7-5 0-16,13-9 0 15,26-10 0-15,11-12 0 16,4-14 0-16,0 0 0 15,-14-28 0-15,-14-6 0 16,-19-7 0-16,-7-3 0 16,-23 2 0-16,-14 2 0 15,-3 4 0-15,7 14 0 0,8 6 0 16,14 10 0-16,11 6 0 16,2 0 0-16,29 0 0 15,13 4 0-15,12-4 0 16,7 0 0-16,1-4 0 15,-1-18 0-15,-7-8 0 16,-10-2 0-16,-10-4 0 16,-12 4 0-16,-6 6 0 15,-9 4 0-15,-5 8 0 16,-4 10 0-16,0 4 0 0,0 13 0 16,-6 28 0-16,-9 13 0 15,-10 34 0-15,-6 32 0 16,-5 33 0-1,-2 11 0-15,6 2 0 0,11-19 0 16,11-43 0-16,6-24 0 16,4-23 0-16,0-17 0 15,2-4 0 1,14-4 0-16,7-6 0 0,0-22 0 0,9-4 0 16,6-16 0-1,4-16 0-15,0-16 0 0,-1-2 0 16,-10-17 0-16,-16-1 0 15,-15-8 0-15,-6-4 0 16,-34 5 0-16,-12 11 0 16,-6 10 0-16,7 16 0 15,11 14 0-15,15 10 0 16,19 10 0-16,26-4 0 16,22 0 0-16,10 2-1039 0</inkml:trace>
  <inkml:trace contextRef="#ctx0" brushRef="#br1" timeOffset="115718.98">4177 15851 2895 0,'0'0'593'0,"0"0"-263"0,0 0-52 15,0 0-278-15,0 0 0 32,0 0 0-32,0 0 0 0,-5-48 0 0,-1 78 0 15,-1 10 0-15,5 2 0 16,2 6 0-16,0-3 0 16,13-5 0-16,14-12 0 15,4-8 0-15,2-10 0 16,-1-10 0-16,-1-4-18 15,-2-22 18-15,-5-6 1 16,-1 0 16-16,-3-4-17 16,-4 5 0-16,-4 13 0 15,-2 6 0-15,-3 12 0 0,-1 0 0 16,1 16 0 0,6 8 0-16,3 11 0 0,2-3 0 15,4-2 0-15,0-8 0 16,-4-8 0-16,0-10-21 15,-9-4-99-15,-3-8 49 16,-3-20 19-16,-3-10-1 16,0-4 38-16,0-3 15 15,6 1 44-15,8 12 46 16,5 6-4 0,10 12 26-16,10 6-112 0,7 8 0 15,8 0 0-15,6 0 0 16,5 0 0-16,-1 0 0 0,-3 0 0 15,-6-18 0 1,-8-10 0-16,-12-6 0 0,-10-10 0 16,-9-2 0-1,-7 2 0-15,-9-5 0 0,0 12 0 16,0 6 0-16,-3 17 0 16,-13 14 0-16,-1 10 0 15,-8 34 0-15,1 15 0 16,-1 17 0-16,10 8 0 15,6-2 0-15,9-8 0 16,0-10 0 0,9-15 0-16,18-17 0 0,2-16 0 0,2-16 0 15,2 0 0-15,-2-26 0 16,-1-5 0-16,-1-1 0 16,-3-4 0-16,-6 9 0 15,-2 6 0-15,-7 15 0 16,-3 6 0-1,-2 8 0-15,-4 24 0 16,2 9 0-16,1 5 0 0,5 2 0 16,6-8 0-16,7-12 0 15,-1-8 0-15,4-10 0 16,1-10 0-16,0 0 0 0,4-22 0 16,1-10 0-16,1-2 0 15,0-2 0-15,-2 0 0 16,-6 8 0-16,-5 7 0 15,-7 15 0-15,-6 6 0 16,-5 5 0-16,0 22 0 16,-2 8 0-16,5 1 0 15,4-4 0-15,8-18 0 16,-1-6-218 0,-5-8-826-16</inkml:trace>
  <inkml:trace contextRef="#ctx0" brushRef="#br1" timeOffset="115860.67">6006 15601 2852 0,'0'0'845'0,"0"0"-446"16,0 0-399-16,0 0 0 16,0 0 0-16,0 0 0 15,40 108-284-15,-22-74-1068 0</inkml:trace>
  <inkml:trace contextRef="#ctx0" brushRef="#br1" timeOffset="116099.79">6374 15913 2220 0,'0'0'1010'15,"0"0"-380"-15,0 0-394 16,0 0-236-16,0 0 0 15,0 0 0-15,0 0 0 16,-133 73 0-16,114-29 0 16,13 0 0-16,6-4 0 15,19-8 0-15,31-14 0 16,12-18-216-16,38-18-457 0,-15-18-381 16,-16-4-224-16</inkml:trace>
  <inkml:trace contextRef="#ctx0" brushRef="#br1" timeOffset="116361.6">6728 15857 489 0,'0'0'1101'0,"16"-104"-418"15,-12 50-36-15,-2-2-94 16,-2 20-87-16,0 22-309 16,0 14-157-16,-10 12 0 15,-7 34 0-15,0 20 0 16,-1 6 0-16,1 12 0 16,3-7 0-16,7-14 0 15,3-10 0-15,4-17 0 16,0-14 0-16,6-18 0 15,15-4 0-15,0-12 0 16,6-12 0-16,2-2 0 16,-2 4 0-16,-2 8 0 0,-6 6 0 15,0 8 0-15,-3 0 0 16,-6 12 0-16,6 16 0 16,0 2 0-16,6 2 0 15,5-6 0-15,17-4 0 16,-6-12-797-16,-1-6-2130 0</inkml:trace>
  <inkml:trace contextRef="#ctx0" brushRef="#br1" timeOffset="117133.12">7905 16088 1892 0,'0'0'732'0,"0"0"-176"16,0 0-32-16,0 0-132 15,0 0-392-15,65-120 0 16,-65 93 0-16,-25 5 0 16,-11 8 0-16,-9 10 0 0,-5 4 0 15,-4 14 0 1,2 16 0-16,8 11 0 0,13 3 0 15,15 0 0-15,16-6 0 16,0-4 0-16,29-12 0 16,10-12 0-16,5-10 0 15,0 0 0-15,-3-10 0 16,-8-16 0-16,-8-6 0 16,-6 2 0-16,-7 2 0 15,-1 6 0-15,-5 4 0 16,-2 10 0-16,4 8 0 15,-2 0 0-15,3 14 0 16,4 12 0-16,3 4 0 0,4-2 0 16,4-2 0-16,3-4 0 15,4-12 0-15,0-10 0 16,5 0 0-16,-2-8 0 16,2-12 0-16,-5-6 0 15,2 0 0-15,-2 0 0 16,-2 6 0-16,-2 2 0 15,-5 10 0-15,-6 8 0 16,-3 4 0-16,-1 22 0 16,-4 6 0-16,7 8 0 15,6 0 0-15,10-4 0 0,9-10 0 16,9-8 0-16,5-8 0 16,2-10 0-16,-4-4 0 15,-4-20 0-15,-8-6 0 16,-9-10 0-16,-9-4 0 15,-7 0 0-15,-7-2 0 16,-6 6 0-16,-2 9 0 16,-2 13 0-16,-19 17 0 15,-5 1 0-15,-1 27 0 16,0 18 0-16,7 9 0 0,9 4 0 16,11-4 0-16,4-2 0 15,32-16 0 1,15-14 0-16,34-22 0 0,-12 0 0 15,-15-14-806-15</inkml:trace>
  <inkml:trace contextRef="#ctx0" brushRef="#br1" timeOffset="117998.07">10257 16276 2866 0,'0'0'631'15,"0"0"-397"-15,0 0 12 16,32-122-127-16,-1 74-119 16,6-10 0-16,6 0 0 15,-3-5 0-15,-9 5 0 16,-8 4 0-16,-10 10 0 0,-11 12 0 15,-2 20 0 1,0 12 0-16,0 4 0 0,-4 28 0 16,4 12 0-16,0 10 0 31,20 3 0-31,11-3 0 0,5 0 0 0,-1-10 0 16,-4-4 0-16,-12-8 0 15,-13-6 0-15,-6-8 0 16,-20-4 0-16,-20-6 0 15,-12-4 0-15,-3-4 0 16,2 0 0-16,12 0 0 16,15-8 0-16,21-2 0 15,7-2-12-15,45-6-77 0,36-12-67 16,6 2-156-16,40-30-407 16,-22 10-15-16,-31 3 30 0</inkml:trace>
  <inkml:trace contextRef="#ctx0" brushRef="#br1" timeOffset="118999.46">11080 15699 985 0,'0'0'760'0,"0"0"-249"16,-12-124-12-16,-5 87-20 16,1 15-169-16,1 22 4 15,-1 0-76-15,5 41-238 16,0 17 0-16,-1 18 0 0,6 8 0 16,2 6 0-1,4-5 0 1,0-1 0-16,0-12 0 15,10-18 0-15,6-14 0 16,4-14 0-16,0-20 0 0,-2-6 0 16,0-10 0-16,0-18 0 15,-1-12 0-15,1-4 0 16,3 0 0-16,-2 4 0 16,4 8 0-16,-3 10 0 15,-3 13 0-15,2 9 0 16,-4 13 0-16,-1 19 0 15,-4 8 0-15,3 4 0 0,3-2 0 16,1-4 0-16,2-6 0 16,1-10 0-16,3-12 0 15,-2-10 0 1,4 0 0-16,0-6 0 0,2-16 0 16,2-4 0-16,0-6 0 15,2 2 0-15,-7 2 0 16,-2 12 0-16,-6 14 0 15,-9 2 0-15,-3 14 0 16,-4 22 0-16,0 4 0 16,0 4 0-16,4-4 0 0,10-8 0 15,4-10 0 1,2-12 0-16,3-10 0 0,-4-1 0 16,1-22 0-16,-7-13 0 15,-6-4 0-15,-7-4 0 16,0-4 0-16,-7-2 0 15,-12-4 0-15,-8 10 0 16,-2 8 0-16,2 13 0 16,2 23 0-16,5 0 0 15,7 27 0-15,9 10 0 16,4 8 0-16,4-5 0 16,25 0 0-16,9-14 0 15,7-4 0-15,5-18 0 16,2-4 0-16,0 0 0 0,-4-18 0 15,-3-6 0-15,-7 0 0 16,-9-2 0-16,-4 2 0 16,-10 8 0-16,-1 6 0 15,-6 6 0-15,-1 4 0 16,-1 4 0-16,4 18 0 16,3 10 0-16,1-2 0 15,1 2 0-15,5 0 0 16,4-10 0-16,1-10 0 0,1-6 0 15,1-6 0-15,2 0 0 16,0-18 0-16,5-4 0 16,1-6 0-16,3 2 0 15,-3 4 0 1,2 0 0-16,-6 12 0 0,-9 2 0 16,-4 8 0-16,-5 0 0 15,-1 18 0-15,-4 4 0 16,1 4 0-16,5-2 0 15,-1-2 0-15,3-6 0 16,3-6 0-16,4-6 0 16,-3-4 0-16,2-4 0 0,-4-18 0 15,0-2 0 1,-3 0 0-16,1 0 0 0,2 2 0 16,0 4 0-16,-1 8-9 15,-3 6-309-15,-8 4-599 0</inkml:trace>
  <inkml:trace contextRef="#ctx0" brushRef="#br1" timeOffset="120255.65">13295 15981 1763 0,'0'0'919'16,"0"0"-339"-16,0 0-245 15,0 0-45-15,0 0-81 0,0 0-209 31,0 0 0-31,-5-41 0 0,-19 41 0 0,-10 1 0 32,-6 21 0-32,0 10 0 15,4 7 0-15,12 3 0 16,11 2 0-16,13-8 0 16,2-2 0-16,31-10 0 15,16-8 0-15,11-12 0 16,4-4 0-16,2-8 0 15,-9-14 0-15,-10-8 0 16,-11-2 0-16,-14 0 0 0,-13 0 0 16,-9 6 0-16,0 4 0 15,-21 8 0-15,-7 10 0 16,-10 4 0-16,-2 14 0 16,-2 18 0-16,5 6 0 15,9 4 0-15,10-4 0 16,12-6 0-16,6-6 0 15,10-12 0-15,22-14 0 16,5 0 0-16,6-8 0 0,-3-18 0 16,-2-2 0-1,-5-6 0-15,-8 6 0 0,-7 0 0 16,-5 10 0-16,-7 14 0 16,-3 4 0-16,-3 0 0 15,0 24 0-15,0 10 0 16,0 2 0-16,0 0 0 15,0-6 0-15,5-2 0 0,8-14 0 16,5-6 0 0,4-8 0-16,7-4 0 0,4-14 0 15,2-8 0-15,6 0 0 16,1 2 0-16,1 2 0 16,-5 8 0-1,-3 6 0-15,-4 8 0 0,-8 0 0 16,-6 26 0-16,-5 6 0 15,-8 4 0-15,-4 8 0 0,0-4 0 16,-11 1 0 0,-11-11 0-16,-3-6 0 15,1-10 0-15,-1-6 0 16,8-8 0-16,3 0 0 16,14-18 0-16,0-8 0 0,27-2 0 15,18-4 0 1,10 1 0-16,7 5 0 0,0 2 0 15,-1 12 0-15,-12 2 0 16,-7 6 0-16,-9 4 0 16,-8 0 0-16,-7 0 0 15,-3 4 0-15,-3 6 0 16,1 0 0-16,5 2 0 0,4 2 0 16,5-6 0-1,2 1 0-15,2-4 0 0,0-1 0 16,-2-4 0-16,-4 0 0 15,0 0 0 1,-1 0 0-16,5-9 0 0,2-4 0 16,1-1 0-16,3-4 0 15,-4-4 0-15,0 0 0 16,-6-6 0-16,-10-2 0 16,-8-2 0-16,-7 2 0 15,0 8 0-15,-9 8 0 16,-13 10 0-1,-5 4 0-15,-2 22 0 16,1 18 0-16,1 14 0 16,4 12 0-16,5 6 0 0,5 5 0 15,4 3 0-15,2-8 0 16,0-6 0-16,1-8 0 16,-3-10 0-16,2-16 0 0,3-9 0 15,1-14 0-15,3-4 0 16,0-5 0-1,-2-19-550-15,-2-4-670 0</inkml:trace>
  <inkml:trace contextRef="#ctx0" brushRef="#br1" timeOffset="120429.86">14573 15570 2937 0,'0'0'812'0,"0"0"-465"15,0 0-347-15,0 0 0 16,0 0 0-16,-129 14 0 16,94 13-362-16</inkml:trace>
  <inkml:trace contextRef="#ctx0" brushRef="#br1" timeOffset="122520.63">6721 16763 2300 0,'0'0'839'15,"0"0"-586"-15,0 0 106 16,0 0-14-16,0 0-345 16,0 0 0-16,0 0 0 15,-10 143 0-15,10-67 0 16,0-2 0-16,0-6 0 16,0-13 0-16,0-11 0 15,0-18 0-15,0-12 0 16,0-14-140-16,-7-14-408 15,0-26-163 1,0-13 239-16,-1-10 293 0,1-10 147 16,3-7 32-16,4-8 121 0,0 8 208 15,6 7 169-15,17 15-196 16,8 22-25-16,7 10-2 16,4 18 5-16,5 8-280 15,-1 0 0 1,-1 8 0-16,-9 10 0 0,-7 8 0 15,-12 2 0-15,-13 4 0 16,-4 3 0-16,-4-4 0 16,-23 4 0-16,-4-7 0 15,0-10 0-15,2-4 0 0,5-6 0 16,8-4 0 0,9-4 0-16,7 0 0 15,0 0 0-15,3 0 0 0,19-8 0 16,9 2 0-1,11 2 0-15,6 4 0 0,0 0 0 16,1 4 0 0,-2 14 0-16,-9 4 0 0,-6 2 0 15,-13 2 0 1,-13-4 0-16,-6 0 0 0,-2-4 0 16,-24 0 0-1,-10-8 0-15,-6-2 0 0,-2-4 0 16,1-4 0-1,7 0 0-15,9 0 0 16,12 0 0-16,10 0 0 16,5 0 0-16,10 0 0 15,19 0 0-15,13 0 0 16,11 0 0-16,12 0 0 16,6 0 0-16,7 0 0 15,2-8 0-15,-4-14 0 16,-7-2 0-16,-11-6 0 0,-12-2 0 15,-13-4 0-15,-14-4 0 16,-10 6 0-16,-9 2 0 16,0 5 0-16,-11 18 0 15,-10 9 0-15,0 14 0 0,-2 22 0 16,7 16 0 0,12 6 0-16,4 2 0 0,16-4 0 15,22-16 0-15,15-8 0 16,12-18 0-16,4-14 0 15,5-9 0-15,-5-28 0 16,-7-7 0-16,-11-10 0 16,-11-4 0-16,-11-4 0 15,-11-8 0-15,-7 1 0 16,-8 7 0-16,-3 4 0 16,0 22 0-16,0 22 0 15,-10 14 0-15,-3 32 0 16,-3 26 0-16,-1 14 0 0,3 13 0 15,10-5 0 1,4-4 0-16,0-18 0 0,11-10 0 16,11-20 0-16,5-20 0 15,0-8 0-15,2-4 0 16,2-18 0-16,-2-10 0 16,0 2 0-16,0 4 0 15,2 12 0-15,-2 4 0 16,0 10 0-16,0 4 0 15,2 20 0-15,0 6 0 16,7 6 0-16,4 0 0 16,10-4 0-16,6-6 0 15,6-13 0-15,3-7 0 0,-3-6 0 16,-6-6 0-16,-12-16 0 16,-13-5 0-16,-18-5 0 15,-11-2 0-15,-4 2 0 16,-8 0 0-16,-19 10 0 15,-7 10 0 1,-1 12 0-16,-3 0 0 0,3 22 0 16,4 12 0-16,6 8 0 0,11 2 0 15,14-8 0 1,0-5 0-16,20-9 0 0,16-16 0 16,7-6 0-16,-1 0 0 15,-2-23 0-15,-3 0 0 16,-8-8 0-1,-6 3 0-15,-3-2 0 16,-7 4 0-16,-1 8 0 16,-3 8 0-16,-3 10 0 15,3 0 0-15,-2 26 0 16,4 6 0-16,0 4 0 16,5-4 0-16,1-1 0 15,6-13 0-15,1-10 0 16,5-8 0-16,-2 0 0 0,2-22 0 15,-5-5 0-15,1-5 0 16,-3-2 0-16,1 6 0 16,-4-4 0-16,4 10 0 15,-3 10 0-15,-5 6 0 16,3 6 0-16,-5 10 0 16,1 16 0-16,-3 14 0 15,0 0 0-15,1 1 0 16,-2-5 0-16,1-14 0 15,5-4 0-15,-1-18 0 0,6 0 0 16,4-12 0-16,4-16 0 16,4-8 0-16,5-5 0 15,5 1 0-15,1 6 0 16,-5 10 0-16,-3 8 0 16,-7 16 0-16,-6 0 0 15,-10 22 0-15,-2 12 0 16,-4 8 0-16,1 2 0 15,2-8 0-15,3-9 0 16,9-27 0-16,-1 0-296 16,-4-23-878-16</inkml:trace>
  <inkml:trace contextRef="#ctx0" brushRef="#br1" timeOffset="122662.14">10126 16539 947 0,'0'0'2296'0,"0"0"-1578"15,0 0-583-15,0 0-135 16,0 0 0-16,0 0 0 16,0 0-35-16,73 134-1320 0</inkml:trace>
  <inkml:trace contextRef="#ctx0" brushRef="#br1" timeOffset="123166.75">10605 16874 1272 0,'0'0'1906'0,"0"0"-1223"15,0 0-448-15,0 0-235 16,0 0 0-16,0 0 0 16,0 0 0-16,-82 44 0 0,53-8 0 15,4 4 0 1,9-4 0-16,16-4 0 0,0-14 0 15,27-5 0-15,12-13 0 16,5 0 0 0,0-14 0-16,-3-13 0 0,-12-5 0 15,-10-2 0-15,-5-2 0 16,-7 0 0-16,-3 4 0 16,0 10 0-16,3 10 0 15,0 8 0-15,6 4 0 16,3 18 0-16,4 20 0 15,4 4 0 1,1 14 0-16,-3-2 0 0,-2 0 0 0,-6-9 0 16,-6-9 0-16,-5-14 0 15,-3-12 0-15,0-10 0 16,2 0 0-16,0-28 0 16,7-7 0-16,7-6 0 15,11-8 0-15,17-9 0 16,16-4 0-16,16 4 0 15,16 8 0-15,30 14-11 16,-22 18-666-16,-15 14-850 0</inkml:trace>
  <inkml:trace contextRef="#ctx0" brushRef="#br1" timeOffset="123699.5">12435 16834 1088 0,'0'0'1470'0,"0"0"-710"0,0 0-245 16,0 0-252-16,0 0-263 15,0 0 0-15,-114 8 0 16,64 38 0-16,0 12 0 31,-4 8 0-31,4 1 0 0,6 1 0 0,11-10 0 16,10-10 0 0,15-16 0-16,8-18 0 0,0-14 0 15,22 0 0-15,5-28 0 16,4-20 0-16,1-6 0 15,1-17 0-15,2-5 0 16,1-10 0-16,2 2 0 0,-3 4 0 16,-6 17 0-16,-4 23 0 15,-7 22 0-15,-5 18 0 16,-7 12 0-16,2 34 0 16,-2 17 0-16,5 9 0 15,3 12 0-15,1 0 0 16,6-3 0-16,-2-9 0 15,-1-10 0 1,1-18 0-16,-7-12 0 0,-1-14 0 16,-11-18 0-1,0-14-279-15,-2-12-805 0</inkml:trace>
  <inkml:trace contextRef="#ctx0" brushRef="#br1" timeOffset="123830.03">12105 17070 2424 0,'0'0'998'16,"0"0"-527"-16,0 0-268 0,116 9-203 15,-37-9 0 1,10 0 0-16,17 0 0 0,-24-9-231 16,-27 1-1890-16</inkml:trace>
  <inkml:trace contextRef="#ctx0" brushRef="#br1" timeOffset="124497.03">15019 17120 2522 0,'0'0'776'16,"0"0"-539"-16,0 0 30 0,-120 27-78 15,116-9-128-15,4-6-43 16,19-2-18-16,16-6-3 15,8-4-3-15,4 0-15 16,-4-12 6-16,-8-12 14 16,-10-2-4-1,-14-6 5-15,-11 5 15 0,-3 1-5 16,-26 8 10-16,-8 12-20 0,-28 12-35 16,7 20-283-1,4 10-598-15</inkml:trace>
  <inkml:trace contextRef="#ctx0" brushRef="#br1" timeOffset="124828.32">14616 17638 1842 0,'0'0'1310'0,"0"0"-805"31,0 0-258-31,0 0-55 0,0 0-192 0,0 0 0 16,0 0 0-16,-12 26 0 16,37-12 0-16,8-2 0 15,7-10 0-15,7-2 0 16,-2 0 0-16,-7-6 0 16,-12-12-11-1,-12-4 0 1,-14 0 11-16,-11 0 9 0,-27 12 4 15,-7 6-13-15,-2 4 0 0,7 10 0 32,13 12 0-32,19 8 0 0,8-2 0 0,48 8-308 15,6-6-619-15,4-12-864 0</inkml:trace>
  <inkml:trace contextRef="#ctx0" brushRef="#br1" timeOffset="125064.14">15282 17670 1998 0,'0'0'974'16,"0"0"-430"-16,0 0-215 15,0 0-78-15,0 0-251 16,0 0 0-16,0 0 0 0,-54 48 0 16,76-44 0-1,7-4 0-15,3 0 0 0,-3 0 0 16,-5-18 0-16,-9-4 0 15,-7-8 0-15,-8 2 0 16,0-2 0-16,-10 8 0 16,-7 8 0-16,-3 14 0 15,5 0-120-15,5 4-693 0</inkml:trace>
  <inkml:trace contextRef="#ctx0" brushRef="#br1" timeOffset="125333.05">16169 17147 2248 0,'0'0'1360'16,"0"0"-872"-16,0 0-488 16,0 0 0-16,-36 112 0 15,36 8 0-15,0 31 0 16,0 9 0-16,0-30 0 15,2-35 0-15,0-41 0 16,-2-18 0-16,3-2 0 16,1-6 0-16,-2-16 0 0,2-12-138 15,-4-44-417-15,0-6-249 16,0-8-133-16</inkml:trace>
  <inkml:trace contextRef="#ctx0" brushRef="#br1" timeOffset="125552.78">16142 17231 508 0,'0'0'1452'15,"0"-111"-697"-15,4 61-173 16,14 6-89-16,9 16-187 16,6 16-306-16,12 12 0 15,4 0 0-15,5 12 0 0,-2 12 0 16,-4 16 0-16,-11 4 0 16,-12 5 0-16,-14 5 0 15,-11 0 0-15,-7 0 0 16,-24-2 0-16,-9-12 0 15,-3-4 0-15,6-14 0 16,6-12 0-16,18-10 0 16,19-10 0-16,23-24-278 15,11 2-795-15</inkml:trace>
  <inkml:trace contextRef="#ctx0" brushRef="#br1" timeOffset="125726.39">16937 17177 2707 0,'0'0'848'0,"0"0"-515"16,0 0-125-16,0 0-208 15,119-16 0-15,-66 10 0 16,0 6-119-16,-14 0-543 16,-20 0-566-16</inkml:trace>
  <inkml:trace contextRef="#ctx0" brushRef="#br1" timeOffset="125861.79">17037 17413 1689 0,'0'0'970'0,"0"0"-306"16,0 0-174-16,0 0-207 15,0 0-283-15,177 10 0 16,-100-32 0 0,22-22 0-16,-19 4-305 0,-22 4-825 0</inkml:trace>
  <inkml:trace contextRef="#ctx0" brushRef="#br1" timeOffset="126132.79">17630 16882 2302 0,'0'0'1007'0,"0"0"-377"16,0 0-473-16,0 0-157 16,0 0 0-16,0 0 0 15,0 0 0-15,132 28 0 16,-99-2 0-16,-13-2 0 15,-11 10 0-15,-9 2 0 16,-11 0 0-16,-19 4 0 16,-1 1 0-16,0-5 0 15,7-10 0-15,10-4 0 16,12-12 0 0,2-2 0-16,25-8 0 0,17 0 0 0,14-18 0 31,6-12 0-31,27-20-134 15,-15 1-733-15,-12 9-240 0</inkml:trace>
  <inkml:trace contextRef="#ctx0" brushRef="#br1" timeOffset="126300.28">18216 16958 1650 0,'0'0'1172'15,"0"0"-372"-15,0 0-326 16,0 0-474-16,0 0 0 16,-65 116 0-16,46-61 0 15,1 11 0-15,0 6 0 0,4 4 0 16,4 4 0-1,3 1 0-15,2-13 0 0,0-2 0 16,3-18 0-16,2-8 0 16,0-12-656-16,0-16-884 0</inkml:trace>
  <inkml:trace contextRef="#ctx0" brushRef="#br1" timeOffset="126693.14">18369 17257 2414 0,'0'0'1027'16,"0"0"-372"-16,0 0-655 16,119-84 0-16,-66 80 0 0,1 4 0 15,-8 0 0-15,-12 22 0 16,-20 6 0-16,-14 6 0 16,-9 2 0-16,-27 4 0 15,-9-4 0-15,-2-4 0 16,5-2 0-16,9-8 0 15,10-8 0-15,17-4 0 16,6-6 0-16,4-4 0 16,25 0 0-16,7 0 0 15,5 0 0-15,3-4 0 16,-2 4 0-16,-2 0 0 16,-4 0 0-16,-9 0 0 15,-12 22 0-15,-7 5 0 0,-8 3 0 16,0 6 0-1,-10-4 0-15,-17 0 0 0,-11-2 0 16,-4-8 0-16,-7-8 0 16,3-6 0-16,0-8 0 15,13 0 0-15,8-34 0 16,15-2-502-16,10-8-1334 0</inkml:trace>
  <inkml:trace contextRef="#ctx0" brushRef="#br1" timeOffset="126865.75">19449 17147 3249 0,'0'0'847'16,"0"0"-847"-16,0 0 0 0,0 0 0 15,0 0 0-15,0 0 0 16,0 0-2147-16</inkml:trace>
  <inkml:trace contextRef="#ctx0" brushRef="#br1" timeOffset="127165.28">17124 18555 2878 0,'0'0'1038'16,"0"0"-858"-16,0 0-180 16,0 0 0-16,154-17 0 0,38 9 0 15,21 4 0-15,-25 4 0 16,-41-4 0-1,-69 4-707-15,-44-4-1047 0</inkml:trace>
  <inkml:trace contextRef="#ctx0" brushRef="#br1" timeOffset="127296.55">17118 18679 2371 0,'0'0'1202'0,"0"0"-679"16,171 0-523-16,19-4 0 15,37-6 0-15,14-2 0 16,-21-8 0-16,-77 0-32 16,-36-1-1217-16</inkml:trace>
  <inkml:trace contextRef="#ctx0" brushRef="#br1" timeOffset="127464.29">18909 18576 2706 0,'0'0'1390'0,"0"0"-1390"0,0 0 0 16,0 0 0-1,0 0 0-15,0 0-1759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22:29.341"/>
    </inkml:context>
    <inkml:brush xml:id="br0">
      <inkml:brushProperty name="width" value="0.05292" units="cm"/>
      <inkml:brushProperty name="height" value="0.05292" units="cm"/>
      <inkml:brushProperty name="color" value="#FF0000"/>
    </inkml:brush>
  </inkml:definitions>
  <inkml:trace contextRef="#ctx0" brushRef="#br0">6077 11372 2107 0,'0'0'646'0,"0"0"-331"15,0 0-2-15,0 0-73 16,0 0-117-16,0 0-36 16,16-4 15-16,-16 4 2 15,3 0-45-15,1 1-59 16,10 16 0-16,10 2 0 16,9 8 0-16,12-3 0 15,11-4 0-15,6-4 0 16,7-10 0-16,6-6 0 15,2 0 0-15,2-22 0 0,2-4 0 16,-1-2 0-16,0 2 0 16,-4 8 0-16,-7 5 0 15,-4 13 0-15,-9 0 0 16,-8 14 0-16,1 12 0 16,-1 6 0-16,-2 5 0 15,6-5 0-15,0-4 0 16,4-8 0-16,7-8 0 15,1-8 0-15,4-4 0 16,1-2 0-16,-1-16 0 16,-3-4 0-16,-3-2 0 0,-8 6 0 15,-5 4 0 1,-7 4 0-16,-4 8 0 0,0 2 0 16,0 0 0-16,0 16 0 15,2 6 0-15,2 2 0 16,1 2 0-16,-1-2 0 15,-2 0 0-15,-2-6 0 16,-5-4 0-16,-4-2 0 16,11-10-18-16,-9-2-288 15,1 0-713-15</inkml:trace>
  <inkml:trace contextRef="#ctx0" brushRef="#br0" timeOffset="1832.78">18838 11201 940 0,'0'0'843'0,"0"0"-506"16,0 0-7-16,0 0 148 15,0 0-177-15,0 0-73 0,0 0-12 16,7-12-63-16,1 12-51 16,6 16-41-16,3 4-35 15,10 6-7-15,11-2-18 16,11-2 0-16,12-4-1 16,10-10-25-16,7-8-19 15,4 0-32-15,1-8 8 16,-5-11 14-16,-5-6 18 15,-6 1 32-15,-7 2 2 16,-4 4 4-16,-10 6-1 16,-3 10 31-16,-7 2 8 15,-5 0 10-15,-2 18-13 16,2 6-11-16,4 6-4 0,5 2-22 16,5-1 0-1,9-5 0-15,11-4 0 0,6-11 2 16,11-6-1-16,8-5-1 15,1-5 6-15,-3-17-5 16,-1-6-2-16,-6-4 1 16,-8 2 0-16,-8 4 7 15,-10 8-7-15,-9 8 0 16,-13 10 5-16,-4 0 1 16,-5 24 4-16,0 9 10 15,1 7-8-15,6 0 1 16,3-2-13-16,5-8 0 15,9-8 6-15,3-8-6 16,4-10-1-16,10-4 1 16,4-4-1-16,5-18 1 0,-3-2-11 15,-6-2 11 1,-10 1 3-16,-10 10-2 0,-14 4-2 16,-8 9 1-16,-6 2 0 15,1 5 22-15,6 14-1 16,10 7-6-16,8 3-5 15,14-3-10-15,11-4 1 16,6-10-1-16,8-6-11 16,1-6 1-16,2-4-7 15,6-16 16-15,-3-6-7 16,2-2 9-16,-4-3-1 16,-8 4 0-16,-8 0 0 15,-9 8 8-15,-12 4 1 0,-9 8 32 16,-7 2-41-16,-1 5 0 15,0 0 0-15,2 8 0 16,8 8 0-16,3-2 0 16,10 0 0-16,6-3 0 15,7-8 0-15,4-3 0 16,5 0 0-16,4-11 0 16,2-12 0-16,-1-3 0 15,-6 0 0-15,-10 4 0 16,-11 6 0-16,-15 8 0 15,-10 4 0-15,-8 4 0 16,-2 0 0-16,-1 8 0 16,7 12 0-16,6 2 0 15,9 0 0-15,10 0 0 0,12-4 0 16,9-1 0-16,12-7 0 16,8-2 0-16,7-7 0 15,0-1 0-15,0 0 0 16,-1-5 0-16,0-13 0 15,-5 0 0-15,-13-5 0 16,-12 3 0-16,-16 2 0 16,-15 2 0-16,-9 4 0 15,-11 6 0-15,-8 0 0 16,-3 4 0-16,-3 2 0 16,2 0 0-16,1 0 0 15,-1 0 0-15,3 0 0 16,-7 4 0-16,0 2-66 0,0-2-1000 0</inkml:trace>
  <inkml:trace contextRef="#ctx0" brushRef="#br0" timeOffset="3965.06">15620 14766 1602 0,'0'0'475'0,"0"0"-266"16,0 0 161-16,0 0 124 15,0 0-194-15,121-40-59 16,-105 40-91-16,-5 8-21 16,1 16-43-16,7 11-46 15,1 5-40-15,7 0 0 16,6-2 0-16,9-8 0 15,8-8 0-15,7-16 0 16,10-6 0-16,11-16 0 16,7-22 0-16,6-8 0 15,-2-7 0-15,-5 3 0 16,-7 10 0-16,-15 6 0 0,-10 14 0 16,-10 10 0-1,-9 8 0-15,0 2 0 0,1 4 0 16,4 14 0-16,4 2 0 15,4 4 0-15,6-7 0 16,2-6 0-16,-1-4 0 16,2-7 0-16,1 0 0 15,2-7 0-15,0-13 0 16,0-2 0-16,-2-6 0 16,-1 4 0-16,-8 4 0 15,-11 6 0-15,-9 8 0 16,-9 6 0-16,-3 0 0 15,1 4 0-15,2 14 0 16,6 4 0-16,5 4 0 16,2-8 0-16,7 0 0 0,2-10 0 15,5-6 0-15,3-2 0 16,6 0 0-16,4-14 0 16,-2-6 0-16,0 2 0 15,-8 2 0-15,-5 0 0 16,-9 6 0-16,-7 6 0 15,-6 2 0-15,0 2 0 16,8 0 0-16,6 0 0 16,10 8 0-16,8-2 0 15,5-2 0-15,4-4 0 16,-1 0 0-16,-6-8 0 16,-5-6 0-16,-13-2 0 0,-7 2 0 15,-13 4 0 1,-11 4 0-16,-6 6 0 0,-17 0 0 15,-12 0-709-15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14:09.326"/>
    </inkml:context>
    <inkml:brush xml:id="br0">
      <inkml:brushProperty name="width" value="0.05292" units="cm"/>
      <inkml:brushProperty name="height" value="0.05292" units="cm"/>
      <inkml:brushProperty name="color" value="#00B050"/>
    </inkml:brush>
  </inkml:definitions>
  <inkml:trace contextRef="#ctx0" brushRef="#br0">16931 3832 2661 0,'0'0'918'0,"0"0"-622"16,0 0-75-16,0 0-221 16,0 0 0-16,0 0 0 15,-10 126 0-15,4-20 0 16,-3 1 0-16,-2-15 0 16,2-22 0-16,-2 4 0 15,0 7 0-15,-1-13 0 16,6-12 0-1,2-14 0-15,-1-18-381 16,1-14-779-16,1-10-731 0</inkml:trace>
  <inkml:trace contextRef="#ctx0" brushRef="#br0" timeOffset="202.82">17037 4059 1523 0,'0'0'1019'15,"0"0"-387"-15,0 0-120 16,0 0-227-16,0 0-160 15,0 0-125-15,0 0 0 16,-10 5 0-16,1 55 0 16,-3 9 0-16,4 5 0 15,1 0 0-15,3 2 0 16,4-4 0-16,0-1 0 16,0 3-39-16,0-16-563 15,0-20-642-15</inkml:trace>
  <inkml:trace contextRef="#ctx0" brushRef="#br0" timeOffset="740.34">17232 4375 1969 0,'0'0'1090'16,"0"0"-794"-16,0 0 6 16,0 0-79-16,0 0-94 15,-12 118-72-15,12-86-27 16,0-5-30-16,12-7 0 15,7-10 0-15,10-6 0 0,7-4 0 16,1-6 0 0,4-18 0-16,1-11 0 0,-4-5 0 15,-5-2 0-15,-4 1 0 16,-6 4 0-16,-7 11 0 16,-8 10 0-16,-5 10 0 15,-3 6 0-15,0 0 0 16,-5 26 0-16,-11 18 0 15,-1 16 0-15,-6 32 0 16,-1 33 0-16,2 29 0 16,4 9 0-16,5-5 0 15,6-19 0-15,4-23 0 16,1-20 0-16,0-23 0 0,-2-19 0 16,-3-13 0-16,-5 4 0 15,-3-5 0 1,-5-4 0-16,-5-14 0 15,-1-14 0-15,-5-8 0 0,2-10 0 16,2-24 0-16,7-16 0 16,11-34 0-16,9-39 0 15,27-33 0-15,19 7 0 0,6 27 0 16,-6 42 0 0,-7 33 0-16,5 4 0 0,5 4 0 15,4 9 0-15,1 19-183 16,-14 11-406-16,-11 0-420 0</inkml:trace>
  <inkml:trace contextRef="#ctx0" brushRef="#br0" timeOffset="1069.82">18811 3774 2448 0,'0'0'768'16,"0"0"-287"-16,0 0-204 15,0 0-155-15,0 0-122 16,-124 58 0-16,59 60 0 16,-5 41 0-16,13 13 0 15,21-4 0-15,21-17 0 16,15-19 0-16,0-8 0 15,0-23 0 1,4-23 0-16,2-22 0 0,-6-10 0 0,0 2 0 16,0-4 0-1,-4-2 0-15,-19-20 0 0,-8-13 0 16,-27-22-375-16,8-20-502 16,2-7-544-16</inkml:trace>
  <inkml:trace contextRef="#ctx0" brushRef="#br0" timeOffset="1604.62">18182 4674 1839 0,'0'0'1070'16,"0"0"-530"-16,0 0-210 0,0 0-126 15,145-100-91 1,-68 78-113-16,9 2 0 0,3 2-26 16,-2-3-92-16,-11 3-121 15,-15 0 1-15,-19 6 72 16,-18 2 110-16,-11 2 56 15,-11 4 160-15,-2 4 56 16,0 0-26-16,0 0-37 16,-13 0-69-16,-7 16-44 15,-7 11-40 1,0 9 0-16,4 4 0 0,7 2 0 16,7-2 0-16,9-6 0 15,0-8 0-15,17-8 0 0,10-10 0 16,4-8 0-1,0 0 0-15,1-16 0 0,-6-12 0 16,1-6 0-16,-4-4 0 16,-2-2 0-16,0 2 0 15,-3 3 0-15,-3 7 0 16,1 9 0-16,-1 10 0 16,4 9 0-16,0 2 0 15,6 24 0-15,-1 13 0 16,-1 7 0-16,-8 2 0 15,-5 0 0 1,-8-8 0-16,-2-10 0 0,0-10 0 16,0-8 0-16,0-12 0 0,0 0 0 15,11-6 0-15,13-22 0 16,16-12 0-16,20-12 0 16,16-8 0-16,49-31 0 15,-20 17-356 1,-14 12-1395-16</inkml:trace>
  <inkml:trace contextRef="#ctx0" brushRef="#br0" timeOffset="2796.79">20257 4419 2852 0,'0'0'827'0,"0"0"-410"16,0 0-417-16,0 0 0 16,80-104 0-16,-33 90 0 15,-1 10 0 1,0 4 0 0,-11 10 0-16,-6 26 0 15,-11 12 0-15,-9 10 0 0,-9 4 0 16,0-3 0-1,-9-7 0-15,-7-14 0 0,5-14 0 16,4-10 0-16,7-14 0 16,0 0 0-16,0-16 0 15,18-16 0-15,7-10 0 16,6-5 0-16,5 2 0 16,-3 3 0-16,-2 7 0 15,-4 15 0-15,-7 14 0 16,-4 6 0-16,-3 14 0 15,-4 20 0-15,0 4 0 16,-1 6 0-16,4-3 0 0,3-7 0 0,3-10 0 16,7-10 0-16,2-12 0 15,1-2 0-15,6-14 0 16,0-16 0-16,-1-4 0 16,0-7 0-16,-1 4 0 15,-8 2 0-15,-4 9 0 16,-9 12 0-16,-8 10 0 15,-3 4 0-15,0 11 0 16,0 18 0-16,0 6 0 0,0 1 0 16,6-2 0-16,14-8 0 15,4-6 0-15,3-10 0 16,-7-10 0-16,-2 0 0 16,-11-14 0-16,-5-12 0 15,-2-4 0-15,-2-4 0 16,-16 2 0-16,-2 3 0 15,2 5 0-15,4 6 0 0,10 8 0 16,4 6 0 0,10 4 0-16,27 0 0 0,19 0 0 15,17 0 0 1,10 0 0 0,1 0-21-16,-3 0-32 0,-17 0 26 0,-14-2 9 15,-24-1 18-15,-15 3 52 16,-11 0 15-16,0 0-67 15,-24 15 0-15,-12 15 0 16,-6 11 0-16,-3 7 0 16,3 0 0-1,7 0 0-15,10-6 0 16,11-6 0-16,14-10 0 0,0-12 0 0,22-8 0 16,16-6 0-16,9-12 0 15,5-20 0-15,-2-10 0 16,2-14 0-16,0-8 0 31,-2-11 0-31,0-7 0 16,-6-6 0-16,-7 0 0 15,-8 10 0-15,-12 16 0 16,-15 27 0-16,-2 31 0 16,-11 14 0-16,-20 45 0 15,-3 21 0-15,3 12 0 16,11 8 0-16,13-3 0 0,7-11 0 15,18-10 0-15,22-14 0 16,11-18 0-16,11-18 0 16,3-14 0-16,-1-8 0 15,-3-16 0-15,-6-16 0 16,-9-8 0-16,-9-6 0 16,-10-4 0-16,-10-2 0 15,-12 6 0-15,-5 10 0 16,-9 15 0-16,-26 17 0 15,-10 4 0-15,-6 34 0 0,-1 16 0 16,15 9 0-16,16 3 0 16,21-2 0-16,23-8 0 15,55-12 0-15,45-22-72 16,25-18-494-16,-18-6-310 16,-32-20-613-16</inkml:trace>
  <inkml:trace contextRef="#ctx0" brushRef="#br0" timeOffset="3003.19">23379 4241 2746 0,'0'0'791'0,"0"0"-320"16,0 0-383-16,0 0-88 16,0 0 0-16,0 0 0 15,-34 102 0-15,21-46 0 16,1 4 0-16,0 2 0 15,-2 1 0-15,3-7 0 16,2-6 0-16,5-6 0 16,2-12-630-16,2-16-747 0</inkml:trace>
  <inkml:trace contextRef="#ctx0" brushRef="#br0" timeOffset="3239.34">23721 4341 1881 0,'0'0'1279'16,"0"0"-642"-16,0 0-338 16,0 0-299-16,0 0 0 15,0 0 0-15,0 0 0 0,-48 115 0 16,34-61 0 0,3 4 0-16,3-4 0 15,-2-2 0-15,4-8 0 0,6-8 0 16,0-8 0-16,0-12 0 15,6-5-515-15,4-11-726 0</inkml:trace>
  <inkml:trace contextRef="#ctx0" brushRef="#br0" timeOffset="3805.34">23835 4357 1595 0,'0'0'906'0,"0"0"-322"0,0 0-219 16,0 0-57-16,0 0-122 15,0 0-78-15,0 0-64 16,-58 60-44-16,34-14 0 16,-5 7 0-16,2 5 0 15,3 2 0-15,4-4 0 16,7-4 0-16,5-8 0 15,8-10 0-15,0-8 0 16,6-9 0-16,17-6 0 16,8-8 0-16,8-3 0 15,3 0 0-15,0-10 0 16,1-12 0-16,-5-9 0 0,-5-7 0 16,-4-10 0-1,-2-6 0-15,-8-8 0 0,-9-4 0 16,-10 1 0-16,0 5 0 15,-21 10 0-15,-16 12 0 16,-10 12 0-16,-4 14 0 16,-3 12 0-16,1 10 0 15,13 14-585-15,17 0-620 0</inkml:trace>
  <inkml:trace contextRef="#ctx0" brushRef="#br0" timeOffset="4472.96">23896 3691 1829 0,'0'0'473'0,"0"0"-177"15,-123-54 62-15,63 40-65 16,-5 14-125-16,-6 0-51 0,-3 18 16 16,-3 22-10-16,-4 14-28 15,-8 31 11-15,0 29-1 16,5 25-105-16,10 9 0 15,25-8 0-15,18-12 0 16,15-13 0-16,12-3 0 16,4-16 0-16,0-16 0 15,0-19 0-15,13-9 0 16,9 6 0-16,7 2 0 16,9 2 0-16,9-13 0 15,9-12 0-15,6-8 0 16,11-7 0-16,8-8 0 15,7-6 0-15,4-2 0 0,3-6 0 16,2 0 0-16,-3 0 0 16,-8-6 0-16,-4-13 0 15,-7-6 0-15,-7-8 0 16,-3-7 0-16,-5-8 0 16,-4-8 0-16,-3-8 0 15,-2-6 0-15,-3-9 0 16,-4-3 0-16,-4-4 0 15,-5-2 0-15,-4 0 0 16,-8 2 0-16,-9 4 0 16,-10 1 0-16,-4 1 0 15,-4 0 0-15,-25 0 0 0,-10 1 0 16,-12 3 0-16,-7 6 0 16,-6 11 0-16,-7 12 0 15,-3 10 0-15,-2 13 0 16,2 10 0-16,-5 14-44 15,16 0-572-15,23 9-610 0</inkml:trace>
  <inkml:trace contextRef="#ctx0" brushRef="#br0" timeOffset="4673.31">25034 4145 3009 0,'0'0'922'0,"0"0"-802"15,0 0-75-15,0 0-45 16,0 0-487-16,0 0-1843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14:39.057"/>
    </inkml:context>
    <inkml:brush xml:id="br0">
      <inkml:brushProperty name="width" value="0.05292" units="cm"/>
      <inkml:brushProperty name="height" value="0.05292" units="cm"/>
      <inkml:brushProperty name="color" value="#00B050"/>
    </inkml:brush>
  </inkml:definitions>
  <inkml:trace contextRef="#ctx0" brushRef="#br0">24428 7429 443 0,'0'0'1480'0,"0"0"-1131"16,0 0-35-16,0 0 73 15,0 0-110-15,0 0-84 31,-82 28-54-31,82-28 11 0,0 2-13 0,22-2-43 16,18 2 39 0,34-2-133-16,44 0 0 0,40 0 0 0,18-12 0 15,-22-2 0-15,-43 4 0 16,-45 4 0-16,-18 0 0 16,-6 0 0-16,-9-2 0 15,-8 0-12-15,-23 0-120 16,-22-4-230-16,-20 2-428 15,-11 4-622-15</inkml:trace>
  <inkml:trace contextRef="#ctx0" brushRef="#br0" timeOffset="240.38">24440 7583 2649 0,'0'0'701'15,"0"0"-522"-15,0 0 74 16,0 0-65-16,131 3-62 16,-58 1-126-16,5 2 0 15,0-2 0-15,-6 2 0 16,-3-4 0-16,-7 2 0 16,-6-2 0-16,-5-2 0 15,-4 0 0-15,15 0-69 16,-10-4-472-16,-12-6-719 0</inkml:trace>
  <inkml:trace contextRef="#ctx0" brushRef="#br0" timeOffset="370.86">25511 7772 3311 0,'0'0'785'15,"0"0"-785"-15,0 0 0 0,0 0 0 16,0 0-204-16,126 26-1356 15</inkml:trace>
  <inkml:trace contextRef="#ctx0" brushRef="#br0" timeOffset="5337.31">18720 8139 2958 0,'0'0'816'0,"0"0"-605"16,0 0-100-16,0 0-111 15,0 0 0-15,0 0 0 0,-2 60 0 16,2-8 0-1,-5 12 0-15,-4 1 0 0,-2-5 0 16,2-12 0-16,0-14 0 16,4-12 0-16,3-14 0 15,0-8 0-15,-2-8 0 16,0-22 0-16,1-16-93 16,3-12-96-1,0-28 15-15,5-31 97 0,12 7 77 16,-1 12 23-16,-3 21 128 15,-3 40 37-15,-4 4-17 16,1 9-171-16,-3 12 0 0,0 10 0 16,4 0 0-16,7 2 0 15,12 0 0-15,12 0 0 16,11-2 0-16,4-2 0 16,17 4 0-16,-16 0-351 15,-17 0-871-15</inkml:trace>
  <inkml:trace contextRef="#ctx0" brushRef="#br0" timeOffset="5509.6">18504 8220 962 0,'0'0'1869'0,"0"0"-1309"0,0 0-325 16,0 0-49-16,0 0-120 15,0 0-63-15,180 5-3 16,-59-19-178-16,-17 0-204 15,-12 2-608-15</inkml:trace>
  <inkml:trace contextRef="#ctx0" brushRef="#br0" timeOffset="5934.51">19230 8185 2119 0,'0'0'863'15,"0"0"-530"-15,0 0-35 16,0 0-123-16,-123 118-62 0,112-79-55 15,11-3-29 1,0-6-16-16,18-6-13 0,16-10-31 16,10-14-32-16,7 0-42 15,-2-16 25-15,-4-14 49 16,-9-6 31-16,-10-6 4 16,-11-1 68-1,-3 6 41-15,-7 4-8 0,-5 11 6 16,0 6-111-16,0 10 0 15,0 2 0-15,2 4 0 0,4 0 0 16,8 2 0 0,8 18 0-16,5 10 0 0,2 10 0 15,0 4 0-15,-5 6 0 16,-5-3 0-16,-7-5 0 16,-7-10 0-16,-3-12 0 15,0-8 0-15,-2-8 0 16,2-4 0-16,0-4 0 15,8-22 0-15,5-12 0 16,8-12 0-16,8-4 0 16,9-3 0-1,3 11 0-15,14 16 0 0,-10 14 0 16,-12 14-880-16</inkml:trace>
  <inkml:trace contextRef="#ctx0" brushRef="#br0" timeOffset="7362.28">20384 8256 1370 0,'0'0'816'16,"0"0"-115"-1,0 0-209-15,0 0-113 16,0 0-41-16,0 0-338 15,0 0 0-15,21-81 0 16,2 59 0-16,2 2 0 16,2 4 0-16,0 6 0 15,-5 6 0-15,2 4 0 16,-4 10 0-16,3 20 0 16,-6 12 0-16,-1 8 0 0,-7 4 0 15,-3-1 0-15,0-9 0 16,-6-8 0-16,0-14 0 15,0-8 0-15,0-10 0 16,2-4 0-16,4-8 0 16,3-20 0-16,7-10 0 15,3-10 0-15,4-3 0 16,2 5 0-16,-4 8 0 16,-2 12 0-16,-3 14 0 15,-1 12 0-15,-1 0 0 0,1 26 0 16,5 6 0-1,0 8 0-15,0-2 0 0,0-1 0 16,-5-7 0-16,2-8 0 16,-2-8 0-16,1-6 0 15,5-8 0-15,6 0-21 16,9-14 0-16,4-16-17 16,2-7 31-16,0-4 5 15,-1-2 2-15,-12 11 41 16,-9 10 7-16,-9 16-48 0,-8 6 0 15,-3 20 0-15,0 18 0 16,0 8 0-16,0 7 0 16,0-5 0-16,0-4 0 15,0-8 0-15,17-12 0 16,3-12 0-16,3-12 0 16,0 0 0-16,0-24 0 15,-5-14 0-15,-9-9 0 16,-7-7 0-16,-2-5 0 15,0-2 0-15,-17 5 0 16,-1 12 0-16,-1 14 0 16,6 14 0-16,7 12 0 0,4 4 0 15,2 4 0-15,0 16 0 16,15 4 0-16,16 2 0 16,16-2 0-16,13-6 0 15,14-6 0-15,8-6 0 16,3-4 0-16,-7-2 0 15,-14 0 0-15,-16 0 0 16,-22-4 0-16,-13 0 0 16,-13 2 0-1,0 2 0-15,-13 0 0 0,-16 4 0 16,-4 16 0-16,-6 9 0 0,2 7 0 16,3 4 0-16,8 0 0 15,8-4 0-15,13-6 0 16,5-8 0-16,10-10 0 15,21-10 0-15,9-2 0 16,9-12 0-16,4-18 0 16,-2-10 0-16,-3-10 0 0,-9-9 0 15,-3-9 0-15,-9-6 0 16,-8-4 0-16,-5 4 0 16,-10 16 0-16,-4 19 0 15,0 24 0-15,-2 15 0 16,-14 15 0-16,-5 33 0 15,-4 15 0-15,2 9 0 16,10 6 0-16,9-4 0 16,4-4 0-1,17-6 0 1,21-9 0-16,14-13 0 16,8-14 0-16,4-12 0 0,1-14 0 15,-5-2 0-15,-6-22 0 16,-8-16 0-16,-7-8 0 15,-10-10 0-15,-10 2 0 16,-5 4 0-16,-10 13 0 16,-4 17 0-16,0 20 0 15,-22 2 0-15,-7 30 0 16,-2 14 0-16,6 8 0 16,10 3 0-16,15-5 0 0,4-8 0 15,38-8 0 1,24-16 0-16,55-20-146 0,-11 0-602 15,-10-16-668-15</inkml:trace>
  <inkml:trace contextRef="#ctx0" brushRef="#br0" timeOffset="7834.66">23510 8253 2235 0,'0'0'789'15,"0"0"-473"-15,0 0-76 0,0 0-66 16,0 0-18-16,67-136 30 16,-64 96-186-16,-3-2 0 15,0 4 0-15,-19 4 0 16,-5 11 0-16,-10 15 0 16,-10 8 0-16,-7 11 0 15,-3 21 0-15,3 10 0 16,6 4 0-16,16-2 0 15,16-6 0-15,13-6 0 16,0-8 0-16,31-12 0 16,11-8 0-16,10-4 0 0,-1-10 0 15,-2-12 0-15,-4-6 0 16,-12 0 0-16,-6 4 0 16,-10 6 0-16,-8 4 0 15,-4 10 0-15,-5 4 0 16,0 0 0-16,0 10 0 15,0 18 0-15,0 14 0 16,0 8 0-16,-3 7 0 16,-1 2 0-16,0 2 0 15,-3-7 0-15,3-8 0 16,-1-8 0-16,-2-10 0 0,3-10 0 16,-3-12 0-1,1-8-348-15,-1-20-537 0,5-4-486 16</inkml:trace>
  <inkml:trace contextRef="#ctx0" brushRef="#br0" timeOffset="8408.2">23447 7642 1640 0,'0'0'630'0,"0"0"-320"16,0 0 54-16,0 0-146 15,-137-46-80-15,106 46-3 16,-5 14 21-16,1 14-18 16,-4 8-23-16,1 8-2 15,5 10 26-15,2 8-139 16,8 7 0-16,6 5 0 16,9 2 0-16,8 4 0 15,0-2 0-15,8-1 0 16,16-4 0-16,5-2 0 15,9-7 0-15,9-8 0 16,6-8 0-16,10-10 0 0,1-12 0 16,5-9 0-16,-2-12 0 15,-2-5 0-15,-2 0 0 16,-9-4 0-16,0-14 0 16,-2-6 0-16,-6-6 0 15,1-4 0-15,-5-8 0 16,-2-6 0-1,-1-6 0-15,-8-2 0 16,-4-5 0-16,-8 2 0 0,-7-2 0 0,-8-1 0 16,-4-2 0-16,0 0 0 15,-20-1 0-15,-11 6 0 32,-9 2 0-32,-5 7 0 15,-2 8 0-15,-2 12 0 16,1 10 0-16,-2 10 0 15,6 10 0-15,3 0 0 0,10 36 0 16,10-4-725-16,13 0-754 0</inkml:trace>
  <inkml:trace contextRef="#ctx0" brushRef="#br0" timeOffset="8597.37">24555 8422 2854 0,'0'0'951'15,"0"0"-660"-15,0 0-291 16,-42 128 0-16,11-80 0 16,-5 4 0-16,-26 15 0 15,6-15 0-15,4-10-1105 0</inkml:trace>
  <inkml:trace contextRef="#ctx0" brushRef="#br0" timeOffset="9133.18">18918 8851 2395 0,'0'0'687'16,"0"0"-373"-16,0 0 22 16,0 0-142-16,0 0-103 15,151-36-12-15,12 36-79 0,104 2 0 16,74 16 0-1,47 4 0-15,18 2 0 0,-24-4 0 16,-6-2 0-16,-27-6 0 16,-41-4 0-16,-48-4 0 15,-73-4 0-15,-67 0 0 16,-48 0 0-16,-36 0 0 16,-9 0 0-16,-10 0 0 15,-3 0 0-15,-12 0 0 16,-2 0 0-16,0 0 0 15,6 0 0-15,3 10 0 16,3-2-997-16</inkml:trace>
  <inkml:trace contextRef="#ctx0" brushRef="#br0" timeOffset="9306.98">23254 9146 3153 0,'0'0'610'0,"0"0"-610"16,0 0-243-16,0 0-1352 15</inkml:trace>
  <inkml:trace contextRef="#ctx0" brushRef="#br0" timeOffset="11866.9">25941 8026 2072 0,'0'0'688'0,"0"0"-237"16,0 0 45-16,0 0-208 16,0 0-187-16,0 0-101 15,-76 0 0-15,52 51 0 16,-1 11 0-16,5 6 0 16,11 0 0-16,9-5 0 15,0-11 0-15,27-12 0 16,14-18 0-16,7-16 0 0,8-6 0 15,0-26 0-15,-8-16 0 16,-9-15 0-16,-15-9 0 16,-15-6 0-16,-9 2 0 15,-12 4 0-15,-19 14 0 16,-9 17 0-16,1 26 0 16,-4 9 0-16,3 32 0 15,6 22 0-15,10 12 0 16,13 4 0-16,11-4 0 15,11-10 0-15,26-13 0 0,19-17 0 16,13-20 0 0,7-6 0-16,2-21 0 0,-2-15 0 15,-9-7 0-15,-11-6 0 16,-12-1 0-16,-11 4 0 16,-10 8 0-16,-12 16 0 15,-6 14 0-15,-5 8 0 16,0 16 0-16,0 26 0 15,0 8 0-15,0 8 0 16,6-4 0-16,12-7 0 16,6-13 0-16,7-14 0 0,5-12 0 15,5-8 0-15,-1-12 0 16,-1-18 0-16,2-11 0 16,-8 1 0-16,-7 0 0 15,-5 8 0-15,-10 10 0 16,-4 16 0-16,-5 6 0 15,-2 12 0-15,4 22 0 16,5 8 0-16,11 2 0 16,7-4 0-16,13-7 0 15,7-15 0-15,6-12 0 16,3-6 0-16,-4-12 0 0,-6-22 0 16,-5-9 0-1,-10-9 0-15,-7-8 0 0,-6-8 0 16,-5-10 0-16,-1-2 0 15,-6 6 0-15,-4 16 0 16,-2 21 0-16,0 27 0 16,0 10 0-16,0 32 0 15,-6 28 0-15,1 15 0 16,5 11 0-16,0-2 0 16,9-6 0-16,16-9 0 0,4-15 0 15,4-18 0 1,0-18 0-16,7-20-227 0,-9-25-289 15,-8-9-570-15</inkml:trace>
  <inkml:trace contextRef="#ctx0" brushRef="#br0" timeOffset="12009.24">27309 7953 2883 0,'0'0'880'0,"0"0"-547"16,0 0-333-16,0 0 0 0,187-3 0 15,-49 3 0-15,-18 0 0 16,-14 0-811-16</inkml:trace>
  <inkml:trace contextRef="#ctx0" brushRef="#br0" timeOffset="12633.18">28323 8065 2914 0,'0'0'648'0,"0"0"-289"15,0 0-184-15,0 0-175 0,0 0 0 16,0 0 0-16,0 0 0 16,-103 116 0-16,86-76 0 15,12-4 0 1,5-4 0-16,18-10 0 15,19-9 0-15,6-13-3 16,-1 0-18-16,-4-27 14 16,-7-10 7-16,-11-12 31 15,-7-7-31-15,-5-8 0 16,-8-4 0-16,0 3 0 0,0 7 0 16,0 12 0-16,0 14 0 15,0 12 0-15,2 10 0 16,2 8 0-16,3 2 0 15,7 0 0-15,3 22 0 16,3 16 0-16,3 15 0 16,-2 15 0-16,-2 10 0 15,-9 10 0-15,-3 4 0 16,-7 7 0-16,0-1 0 0,-7 0 0 16,-8-2 0-16,-1-5 0 15,8-9 0 1,3-10 0-16,5-12 0 0,0-12 0 15,18-11 0-15,11-14 0 16,2-10 0-16,4-13 0 16,0 0 0-16,-4-29 0 15,-10-13 0-15,-2-16 0 16,-13-10 0-16,-6-10 0 16,0-3 0-16,-13 8 0 15,-12 6 0-15,-1 11 0 0,1 14 0 16,10 8 0-16,15 2 0 15,8 6-69-15,24 6-1379 0</inkml:trace>
  <inkml:trace contextRef="#ctx0" brushRef="#br0" timeOffset="13172.14">29417 7680 2748 0,'0'0'1001'0,"0"0"-654"16,0 0-347-16,0 0 0 16,0 0 0-1,0 0 0-15,0 0 0 0,-40 114 0 16,19-44 0 0,0 6 0-16,-2-3 0 15,1-9 0-15,1-10 0 0,8-16 0 16,3-12 0-16,4-12 0 0,4-8 0 15,2-6 0-15,0 0 0 16,2 0 0-16,16-4 0 16,9-8 0-16,7 0 0 15,3 4 0-15,6 2 0 16,-3 6 0-16,-2 0 0 16,-7 0 0-16,-9 0 0 15,-6 0-230-15,-9 0-52 16,-5 0 42-16,-2-12 157 15,0-10 66-15,-4-8 17 16,-8-6 112 0,3-4 77-16,1 2 62 0,0 1 49 0,4 10-300 15,2 6 0-15,2 11 0 16,-2 10 0-16,0 0 0 16,-5 31 0-16,1 17 0 15,-6 14 0-15,3 8 0 16,5 4 0-16,4-3 0 15,0-7 0-15,0-12 0 16,35-14 0-16,-3-18-737 16,1-14-790-16</inkml:trace>
  <inkml:trace contextRef="#ctx0" brushRef="#br0" timeOffset="13974.02">29818 7990 3134 0,'0'0'785'15,"0"0"-608"-15,0 0-177 16,0 0 0-16,0 0 0 16,0 0 0-16,55 109 0 15,-36-71 0-15,-6-2 0 16,-5-6 0 0,-3-2 0-16,-5-8 0 15,0-4 0-15,0-8 0 0,0-4 0 0,0-4 0 16,0 0 0-16,7-18 0 15,8-12 0-15,8-6 0 32,1 2 0-32,3 2 0 15,-1 8 0-15,-3 8 0 16,-3 8 0-16,-1 8 0 16,0 0 0-16,-1 16 0 15,-1 10 0-15,1 8 0 16,0 2 0-16,4-2 0 15,3-4 0-15,6-4 0 16,2-9 0-16,7-11 0 16,-1-6 0-16,-1-3 0 0,-3-21 0 15,-4-6 0-15,-4-8 0 16,-7-4 0-16,-4-6 0 16,-10 2 0-16,-4 8 0 15,-2 9 0-15,0 20 0 16,-19 9 0-16,-4 12 0 15,-1 26 0-15,3 10 0 16,8 6 0-16,13 0 0 16,0-3 0-16,34-11 0 15,15-11 0-15,13-12 0 16,5-16 0-16,-2-1 0 16,-7-15 0-16,-10-13 0 0,-11-7 0 15,-8-3 0-15,-10 0 0 16,-3 6 0-16,-9 8 0 15,-5 10 0-15,-2 14 0 16,0 0 0-16,-5 20 0 16,-9 18 0-16,4 6 0 15,5 2 0-15,5-2 0 16,0-12 0-16,21-10 0 16,12-15 0-16,9-7 0 15,2-22-104-15,3-18-224 16,-5-14-142-16,-3-11-177 0,1-27 67 15,-7-28-191-15,-8 8-90 16,-10 13 861-16,-13 27 1103 16,-2 34-228-16,0 8 0 15,0 6-249 1,0 16-344-16,-2 8-282 0,-5 4 0 16,1 24 0-16,-4 32 0 15,2-6-525-15,6-2-1461 0</inkml:trace>
  <inkml:trace contextRef="#ctx0" brushRef="#br0" timeOffset="14929.19">31465 8215 2176 0,'0'0'962'0,"0"0"-482"15,0 0-204-15,0 0-147 16,0 0-56-16,79-102-73 15,-74 84 0-15,-5 4 0 16,-3 4 0-16,-20 4 0 16,-12 6 0-16,-4 0 0 0,-1 18 0 15,0 8 0 1,9 0 0-16,13 0 0 0,11-4 0 16,7-4 0-16,9-8 0 15,22-1 0-15,4-8 0 16,-1-1 0-1,-5 0 0-15,-11 4 0 16,-7 2 0-16,-7 8 0 16,-4 8 0-16,0 11 0 15,0 10 0-15,-9 12 0 16,-1 7 0-16,-2 6 0 16,-1 2 0-16,1 0 0 0,4-3 0 15,-1-9 0-15,2-12 0 16,0-12 0-16,3-12 0 15,-5-12 0-15,-2-8 0 16,-7-2 0-16,-7-4 0 16,-4-20 0-16,0-12 0 15,10-14 0-15,19-32 0 16,25-34 0-16,61-33 0 16,28-9-63-16,15 3-128 15,-7 17-56-15,-35 35 28 0,-22 21 50 16,-28 28 149-16,-16 12 20 15,-5 0 180-15,-10-4 102 16,-1 2-6-16,-5 8-105 16,-5 7-171-16,-9 11 0 15,1 8 0-15,3 10 0 16,-6 4 0-16,1 32 0 16,-4 21 0-16,3 33 0 15,5 0 0-15,9 7 0 16,2-2 0-16,0-20 0 15,16-1 0-15,2-16 0 0,-2-18 0 16,-3-16 0-16,-5-11 0 16,-2-13 0-16,-2 0 0 15,0-3 0-15,5-16 0 16,-1-2 0-16,6-1 0 16,-3 2 0-16,-2 2 0 15,0 6 0-15,0 2 0 16,2 4 0-16,7 2 0 15,2 2 0-15,6 2 0 16,3 0 0-16,0 10 0 16,-2 8 0-16,-2 6 0 15,-7 4 0-15,-7 4 0 0,-5 0 0 16,-6-2 0-16,0-3 0 16,0-5 0-16,-15-4 0 15,-5-6 0-15,-7-6 0 16,-6-5 0-16,-7-1 0 15,-1 0 0-15,6-9 0 16,6-9 0-16,16-2 0 16,13-2 0-16,22-4-189 15,20 3-553-15,10 7-483 0</inkml:trace>
  <inkml:trace contextRef="#ctx0" brushRef="#br0" timeOffset="15638.96">32502 8121 1340 0,'0'0'1278'16,"0"0"-632"-16,0 0-69 16,0 0-322-16,0 0-255 15,0 0 0-15,0 0 0 16,-15-54 0-16,-7 78 0 16,-3 8 0-16,3 6 0 0,8-2 0 15,10 0 0-15,4-6 0 16,11-8 0-16,18-10 0 15,2-8 0-15,2-4 0 16,2-5 0-16,-7-17 0 16,-4-7 0-16,-3-3 0 15,-8-2 0-15,-4-4 0 16,-4 0 0-16,-3 0 0 16,2 8 0-16,-2 6 0 15,0 8 0-15,5 6 0 16,3 8 0-16,5 2 0 0,7 0 0 15,5 7 0-15,2 20 0 16,0 7 0-16,-2 6 0 16,-10 4 0-16,-6 0 0 15,-8-3 0-15,-3-8 0 16,-5-7 0-16,-12-5 0 16,-2-10 0-16,2-7 0 15,3-4 0-15,8 0 0 16,6-5 0-16,0-16 0 15,20-8 0-15,20-8 0 16,14-5 0-16,12-6 0 16,7 0 0-16,-1-2 0 0,-5 4 0 31,-14 6 0-31,-12 1 0 0,-12 7 0 0,-14 4 0 16,-11 6 0-16,-4 6 0 15,0 6 0-15,-19 10 0 16,-10 0 0-16,-7 12 0 15,3 20 0-15,6 8 0 16,4 5 0-16,15-1 0 16,8 0 0-16,0-6 0 0,15-4 0 15,14-4 0-15,6-2 0 16,6-2 0-16,-3 0 0 16,-5-2 0-16,-8 0 0 15,-8 1 0-15,-13-3 0 16,-4 0 0-16,-4-2 0 31,-29 2 0-31,-52 4 0 0,3-4-9 0,-3-8-965 0</inkml:trace>
  <inkml:trace contextRef="#ctx0" brushRef="#br0" timeOffset="17263.41">19934 9571 1888 0,'0'0'1386'0,"0"0"-1021"15,0 0-131-15,-142 118-11 16,74 0-223-16,1 41 0 16,15 13 0-16,27-11 0 15,25-37 0-15,2-42 0 16,31-26 0-16,14-12 0 15,18-3 0-15,17-11 0 16,41-30 0-16,-20-16-672 16,-21-29-1409-16</inkml:trace>
  <inkml:trace contextRef="#ctx0" brushRef="#br0" timeOffset="17642.48">20370 9737 2706 0,'0'0'783'0,"0"0"-458"0,0 0-130 31,0 0-108-31,148-6-87 0,-80 6 0 0,4 0 0 16,-7 0 0-16,-14 0 0 15,-11 0 0-15,-15 0 0 16,-14 0 0-16,-11 2 0 15,0 7 0-15,-5 10 0 16,-15 16 0-16,-7 12 0 31,-2 16 0-31,3 5 0 16,4 6 0-16,6 0 0 16,5-2 0-16,7-9 0 15,4-9 0-15,0-14 0 16,0-14 0-16,0-16-107 0,0-16-381 15,0-20-335-15,-7-8-569 16</inkml:trace>
  <inkml:trace contextRef="#ctx0" brushRef="#br0" timeOffset="17769.38">20584 10056 2212 0,'0'0'1013'0,"0"0"-553"15,0 0-213-15,0 0-83 16,0 0-164-16,170-2 0 0,-92 2 0 15,2 0 0 1,1-6 0-16,5-26-168 0,-24 2-647 16,-15 0-929-16</inkml:trace>
  <inkml:trace contextRef="#ctx0" brushRef="#br0" timeOffset="18265.06">20964 9421 1635 0,'0'0'539'0,"0"0"-189"15,0 0 6-15,-152-21-42 16,96 21-85-16,-4 18-10 16,-4 13 20-16,-3 6-85 15,0 10-93-15,2 9-61 16,2 6 0-16,11 8 0 15,9 5 0-15,9 5 0 16,13 0 0-16,11 0 0 16,10-2 0-16,0-2 0 0,29-5 0 15,11-7 0-15,11-6 0 16,12-10 0-16,8-10 0 16,9-10 0-16,5-12 0 15,2-10 0-15,3-6 0 16,-4-4 0-16,-1-22 0 15,-3-8 0-15,-4-12 0 16,-4-10 0-16,-7-10 0 16,-5-13 0-16,-4-19 0 15,-7-22 0-15,-15 8 0 16,-19 9 0-16,-17 17 0 16,-4 22 0-16,-34-4 0 15,-15 1 0-15,-18 20 0 0,-12 18 0 16,-2 23 0-1,1 6 0-15,-5 63 0 16,22-1-182-16,22-2-1349 0</inkml:trace>
  <inkml:trace contextRef="#ctx0" brushRef="#br0" timeOffset="18532.95">22113 10208 2517 0,'0'0'1010'0,"0"0"-441"16,0 0-569-16,0 0 0 15,0 0 0-15,-96 113 0 16,57-53 0-16,0 2 0 15,1-2 0-15,5-3 0 16,4-9 0-16,12-10 0 16,5-10 0-16,12-24 0 0,16-4-466 15,11-2-604-15</inkml:trace>
  <inkml:trace contextRef="#ctx0" brushRef="#br0" timeOffset="18800.9">22719 9753 2909 0,'0'0'945'0,"0"0"-703"16,0 0-242-16,0 0 0 16,0 0 0-16,0 0 0 15,0 0 0-15,5 83 0 16,-5-19 0-16,-9 8 0 15,-1 6 0-15,4 3 0 16,0-4 0-16,1-6 0 16,1-9 0-16,-1-12 0 15,5-12 0-15,0-16-120 16,0-16-1033-16</inkml:trace>
  <inkml:trace contextRef="#ctx0" brushRef="#br0" timeOffset="19131.8">23102 9886 2309 0,'0'0'895'15,"0"0"-223"-15,0 0-452 16,0 0-220-16,0 0 0 16,0 0 0-16,-22 136 0 15,19-72 0-15,3 0 0 16,0-3 0-16,8-10 0 15,18-6 0-15,8-13 0 0,6-16 0 16,4-12 0-16,1-4 0 16,-7-14 0-16,-3-16 0 15,-8-10 0-15,-9-10 0 16,-7-7 0-16,-6-7 0 16,-5-4 0-16,-5 0 0 15,-19 6 0-15,-10 16 0 16,-6 15 0-16,-24 31 0 15,8 0-191-15,7 17-947 0</inkml:trace>
  <inkml:trace contextRef="#ctx0" brushRef="#br0" timeOffset="19635.11">22853 9421 1803 0,'0'0'673'16,"0"0"-111"-16,-156 14-225 15,104 23-69-15,12 17-65 0,11 31-61 16,11 27-34-16,12 23-108 15,6 5 0-15,2-26 0 16,16-26 0-16,3-30 0 16,8-3 0-16,10 1 0 15,17 2 0-15,17-4 0 16,32-14 0-16,27-19 0 16,-7-16 0-16,-12-5 0 15,-17-10 0-15,-20-17 0 16,2-14 0-16,2-9 0 0,-16-12 0 15,-10-12 0 1,-12-20 0-16,-11-25 0 0,-13 9 0 16,-11 11 0-16,-7 13 0 15,-2 24 0-15,-23-4 0 16,-15 0 0 0,-12 11 0-16,-10 15 0 0,-9 11 0 15,-4 15 0-15,-1 14 0 16,2 0 0-16,-8 43 0 15,19 0-347-15,21-5-1168 0</inkml:trace>
  <inkml:trace contextRef="#ctx0" brushRef="#br0" timeOffset="19902.48">24553 10305 2699 0,'0'0'756'0,"0"0"-424"0,0 0-23 16,0 0-309-16,-92 110 0 15,61-68 0-15,-2 2 0 16,-3 2 0-16,-20 8 0 16,10-11-200-16,5-13-1852 0</inkml:trace>
  <inkml:trace contextRef="#ctx0" brushRef="#br0" timeOffset="70935.39">25487 9629 1896 0,'0'0'808'16,"0"0"-327"-16,0 0 50 0,0 0-258 16,0 0-166-16,0 0-107 15,17-46 0-15,-17 70 0 16,-6 16 0-16,-8 18 0 15,-1 15 0-15,2 5 0 16,1 2 0-16,5-6 0 16,7-8 0-1,0-14 0-15,0-12 0 0,5-15 0 16,24-25-487-16,0-4-321 16,-2-21-442-16</inkml:trace>
  <inkml:trace contextRef="#ctx0" brushRef="#br0" timeOffset="71168.31">25876 9683 2611 0,'0'0'834'0,"0"0"-370"15,0 0-277-15,0 0-187 16,0 0 0-16,0 0 0 16,-17 124 0-16,13-67 0 15,-2 3 0-15,2-2 0 16,4-4 0-16,0-8 0 15,0-10 0-15,0-10 0 0,-4-10-27 16,-3-9-707 0,1-7-701-16</inkml:trace>
  <inkml:trace contextRef="#ctx0" brushRef="#br0" timeOffset="71734.75">26086 9280 1386 0,'0'0'603'16,"0"0"-118"-16,0 0 15 16,-58-124-294-16,26 96-60 0,-5 6-24 15,-10 8-20-15,-8 10-12 16,-13 4-12-16,-7 12-3 15,-6 20 42-15,1 14-33 16,0 8-10 0,7 12-46-1,8 10-28-15,9 4 0 0,13 7 0 0,18 3 0 16,13 0 0-16,12 3 0 16,4-6 0-16,27 0 0 15,12-9 0-15,3-8 0 0,8-10 0 16,4-12 0-1,2-9 0-15,7-13 0 16,2-8 0-16,3-10 0 0,1-8 0 16,-2 0 0-16,-4-6 0 15,-2-12 0-15,-6-6 0 16,-1-6 0-16,-4-5 0 16,-4-9 0-16,-8-6 0 15,-5-10 0-15,-8-10 0 16,-4-10 0-1,-12-6 0-15,-8-7 0 0,-5 1 0 16,-5 4 0-16,-21 5 0 0,-10 11 0 16,-9 8 0-16,-10 12 0 15,-3 14 0-15,-3 12 0 16,3 14 0-16,10 12 0 31,8 28 0-31,11 12-320 0,17 2-1081 0</inkml:trace>
  <inkml:trace contextRef="#ctx0" brushRef="#br0" timeOffset="71939.98">26709 10052 2735 0,'0'0'818'0,"0"0"-275"16,0 0-543-16,-50 104 0 15,11-60 0-15,-7 3 0 16,-35 13 0-16,15-10 0 16,3-12-541-16</inkml:trace>
  <inkml:trace contextRef="#ctx0" brushRef="#br0" timeOffset="73411.14">27770 9675 1413 0,'0'0'873'0,"0"0"-328"0,0 0-93 16,0 0-124-16,0 0-82 16,0 0-7-16,0 0-239 15,-47-66 0-15,20 82 0 16,-6 22 0-16,-5 12 0 15,1 15 0-15,8 7 0 16,8 4 0-16,15-2 0 16,6-6 0-16,13-5 0 15,25-16 0-15,13-8 0 16,5-17 0-16,2-12 0 16,-4-10 0-16,-15-2 0 0,-10-24 0 15,-13-6 0-15,-13-7 0 16,-3-1 0-16,-16 2 0 15,-16 6 0-15,-5 10 0 16,-6 12 0-16,1 10 0 16,-12 18 0-16,12 14-525 15,9-2-949-15</inkml:trace>
  <inkml:trace contextRef="#ctx0" brushRef="#br0" timeOffset="73897.14">27605 9334 2092 0,'0'0'901'16,"0"0"-396"-16,-138-6-123 15,85 26-166-15,1 22-216 16,6 18 0-16,4 15 0 0,1 13 0 16,10 22 0-16,18 18 0 15,13-11 0-15,0-15 0 16,27-16 0-16,15-20 0 16,11 3 0-16,10-1 0 15,3-18 0-15,3-14 0 16,3-16 0-16,-3-12 0 15,-2-8 0-15,-7-8 0 16,-4-20 0-16,-8-10 0 16,-5-12 0-16,-5-10 0 15,-3-12 0-15,5-21 0 16,-3 5 0-16,-4-6 0 16,-4 2 0-16,-14 17 0 0,-8 1 0 15,-7 10 0 1,-13 10 0-16,-23 8 0 0,-15 8 0 15,-10 7 0-15,-5 9 0 16,-24 15 0-16,22 4 0 16,12 3-462-16</inkml:trace>
  <inkml:trace contextRef="#ctx0" brushRef="#br0" timeOffset="74331.99">28378 9029 1855 0,'0'0'1225'16,"0"0"-671"-1,0 0-92-15,0 0-462 0,0 0 0 16,0 0 0-16,0 0 0 16,157 145 0-16,-80-13 0 15,-6 47 0-15,-19 15 0 16,-32-5 0-1,-20-21 0-15,-33-28 0 16,-10-27 0-16,-3-27 0 16,5-26 0-16,-1-16 0 15,-4 2 0-15,-6 0 0 0,3-3 0 16,11-15 0-16,13-12 0 16,15-10 0-16,10-6 0 15,0-18 0-15,10-6-845 0</inkml:trace>
  <inkml:trace contextRef="#ctx0" brushRef="#br0" timeOffset="75540.56">29508 10323 2483 0,'0'0'1004'15,"0"0"-640"-15,0 0-119 16,0 0-245-16,0 0 0 0,0 0 0 15,0 0 0-15,-69 118 0 16,34-74 0 0,-8-1 0-16,-4 3 0 15,10-12-137-15,10-14-1460 0</inkml:trace>
  <inkml:trace contextRef="#ctx0" brushRef="#br0" timeOffset="76099.67">30374 9667 2557 0,'0'0'858'16,"0"0"-574"-16,0 0 113 15,0 0-397-15,0 0 0 0,0 0 0 16,0 0 0-16,-44-28 0 15,20 22 0-15,-3-6 0 16,2-8 0-16,4-4 0 16,9-9 0-16,7 0 0 15,5-6 0-15,0 2 0 32,14 5 0-32,1 5 0 15,2 9 0-15,-7 12 0 16,1 6 0-16,1 11 0 15,3 26 0-15,1 20 0 0,-1 12 0 16,-3 14 0 0,-6 3 0-16,-6 0 0 15,-4-3 0-15,-25-5 0 0,-16-10 0 16,-8-10 0-16,-12-9 0 16,-2-13 0-16,0-13 0 15,7-13 0-15,14-10 0 16,15 0 0-16,15-22 0 15,16-7 0-15,6-4 0 16,27 3 0-16,10 8 0 16,1 12 0-16,6 10 0 15,-2 4 0-15,4 26 0 16,-3 10 0-16,0 6 0 0,-6 1 0 16,-3-7 0-16,-3-11 0 15,10-12-122-15,-7-9-462 16,-4-8-350-16</inkml:trace>
  <inkml:trace contextRef="#ctx0" brushRef="#br0" timeOffset="76830.2">31174 9974 1363 0,'0'0'1577'0,"0"0"-983"15,0 0-111-15,0 0-404 16,-48-113-79-16,28 106 0 15,-7 7 0 1,-7 6 0-16,-5 26 0 0,-4 12 0 0,3 8 0 16,9 0 0-16,16-2 0 15,11-8 0-15,4-12 0 16,21-10 0 0,14-13 0-16,8-7 0 0,-1-13 0 15,-4-19 0-15,-3-6 0 16,-6-6 0-16,-6 4 0 15,-7 6 0-15,-5 10 0 0,-7 14 0 16,-2 10 0-16,0 6 0 16,1 22 0-1,4 12 0-15,8 4 0 0,8 1 0 16,10-8 0-16,7-6 0 16,7-16 0-16,1-11-212 15,0-4-151-15,-4-11-117 16,-6-18 141-16,-4-7 58 15,-5-4 247-15,-10-2 34 16,-3 6 211-16,-9 6 135 16,-5 8 109-16,-2 10-111 0,-2 10 9 15,-19 2-353-15,-8 10 0 16,-4 18 0-16,-5 8 0 16,5 6 0-16,4 2 0 15,11-4 0-15,11-2 0 16,7-9 0-1,5-11 0-15,24-12 0 0,8-6-46 16,6-20 1-16,1-20 23 16,2-17 21-16,0-25 1 15,5-28 3-15,-7 3 32 16,-10 11 4-16,-12 18-2 16,-13 32-37-16,-2 8 0 15,-4 10 0-15,-3 24 0 0,0 6 0 16,-7 36 0-16,-9 18 0 15,1 14 0-15,1 6 0 32,5 3 0-32,9-5 0 0,0-4 0 0,7-10 0 15,15-12 0-15,5-12 0 16,-1-12 0 0,5-10 0-1,8-14 0-15,-8 0-683 0,-9-14-1151 16</inkml:trace>
  <inkml:trace contextRef="#ctx0" brushRef="#br0" timeOffset="77430.3">32046 10020 1542 0,'0'0'629'16,"0"0"3"-16,0 0-104 15,0 0-160-15,0 0 29 0,0 0-397 16,0 0 0 0,18-8 0-16,-31 42 0 0,-1 8 0 15,5 5 0-15,7-1 0 16,2-6 0-16,2-10 0 16,21-10 0-16,6-12 0 15,0-8 0-15,0-12 0 16,-6-22 0-16,-4-10 0 15,-11-9 0-15,-8-5 0 16,0 0 0-16,-4 6 0 16,-14 10 0-16,-2 14 0 0,2 16 0 15,7 12 0-15,3 1 0 16,8 22 0-16,0 1 0 16,13 0 0-16,13-6-14 15,8-6-55-15,1-12-43 16,1 0-43-16,-3-16 76 15,-4-12 62-15,-6-8 17 16,-7-3 114-16,-5 2-1 16,-5 2 20-16,-4 7-47 15,0 12-86-15,-2 12 0 0,0 4 0 16,0 30 0 0,-6 41 0-16,-9 41 0 0,5 44 0 15,4 13 0-15,6-9 0 16,0-24 0-16,0-41 0 15,-5-23 0-15,-1-20 0 16,-4-14 0-16,-3-4 0 16,-5-8 0-16,-3-8 0 15,-11-19-150-15,5-24-529 0,9-11-409 16</inkml:trace>
  <inkml:trace contextRef="#ctx0" brushRef="#br0" timeOffset="78332.25">32411 9892 2774 0,'0'0'714'16,"0"0"-106"-16,0 0-608 0,0 0 0 15,0 0 0-15,0 0 0 16,0 0 0-16,83 76 0 16,-57-32 0-16,-5 4 0 15,-15-2 0-15,-6-3 0 16,-2-6 0-16,-20-6 0 0,-1-9 0 15,6-8-18-15,5-10-42 16,12-4-174-16,0-13-57 16,29-20-249-16,16-22 219 15,20-27 4-15,8-34 265 16,-7 4 52-16,-10 11 247 16,-20 21 254-16,-18 36-139 15,-7 10 11-15,-4 12-23 16,-7 22-350-16,-3 14 0 15,-21 36 0-15,-7 14 0 0,0 10 0 16,2 6 0-16,9-5 0 16,13-7 0-16,7-10 0 15,11-12 0-15,27-12 0 16,9-16 0 0,7-15 0-16,2-3 0 0,-4-18 0 15,-4-19 0-15,-9-7 0 16,-7-4 0-16,-10 0 0 15,-11 12 0-15,-9 10 0 16,-2 16 0-16,0 10 0 16,-17 5 0-16,-10 26 0 15,0 7 0-15,7 8 0 16,5 0 0-16,15-4 0 0,2-6 0 16,33-9 0-16,15-13 0 15,10-13 0-15,2-1 0 16,-3-15 0-16,-5-18 0 15,-9-3 0-15,-11-6 0 16,-10 4 0 0,-9 2 0-16,-8 10 0 15,-7 12 0-15,0 10 0 0,-11 4 0 16,-18 14 0-16,-9 18 0 0,1 6 0 16,2 4 0-1,10-4 0-15,13-4 0 0,12-10 0 16,0-10 0-1,20-12 0-15,11-2 0 0,3-20 0 16,1-16 0-16,1-10 0 16,-3-12 0-16,-4-6 0 15,0-13 0-15,-4-5 0 16,-5 0 0-16,-5 10 0 16,-6 16 0-16,-4 26 0 15,-3 24 0 1,-2 6 0-16,0 40 0 15,0 20 0-15,-9 12 0 16,2 8 0-16,5 0 0 16,2-3 0-16,0-11 0 15,2-14 0-15,5-16 0 16,-2-14-159-16,-5-22-221 16,0-4-399-16,-10-20-911 0</inkml:trace>
  <inkml:trace contextRef="#ctx0" brushRef="#br0" timeOffset="78505.78">32946 9701 388 0,'0'0'3038'0,"0"0"-2368"16,0 0-670-16,0 0 0 15,152-16 0-15,-73 10 0 0,-2 0 0 16,-25 2 0-1,-40 4 0-15,-12 0-725 0,-22 0-1224 0</inkml:trace>
  <inkml:trace contextRef="#ctx0" brushRef="#br0" timeOffset="79833">20993 11199 2263 0,'0'0'664'0,"0"0"-329"15,0 0 156-15,0 0-258 16,0 0-123 0,0 0-110-16,0 0 0 0,2 134 0 15,-6-48 0-15,-4 5 0 16,6-3 0-16,2-8 0 15,0-15 0-15,2-17 0 16,10-18 0-16,-3-18 0 16,-1-12 0-16,4-2 0 0,1-28 0 15,5-13 0-15,6-8 0 16,5-3 0-16,2 7 0 16,5 13 0-1,-2 12 0-15,-1 18 0 0,-2 4 0 16,-4 16 0-16,-5 16 0 15,-4 10 0-15,-9 4 0 16,-9 2 0 0,0-2 0-16,-7-5 0 0,-20-7 0 15,-8-10 0 1,-7-8 0-16,-3-8 0 16,1-6 0-16,10-2 0 15,10 0 0-15,10 0 0 16,11 0 0-16,3-2 0 15,14-2 0-15,22 0 0 16,12-2 0-16,20-4 0 16,5-2 0-16,8-4 0 15,-4-4 0-15,-3-4 0 16,-9-4 0-16,-15-7 0 16,-11 2 0-16,-17-3 0 15,-13 3 0-15,-9 7 0 0,0 8 0 16,-12 10 0-16,-10 8 0 15,0 0 0-15,0 24 0 16,4 12 0-16,9 8 0 16,9 6 0-16,0 1 0 15,25-5 0-15,17-6 0 16,16-12 0-16,6-12 0 16,35-16-108-16,-17-20-489 15,-13-12-416-15</inkml:trace>
  <inkml:trace contextRef="#ctx0" brushRef="#br0" timeOffset="80241.28">22246 11325 1894 0,'0'0'873'15,"0"0"-300"-15,0 0-102 16,0 0-186-16,0 0-285 15,0 0 0-15,0 0 0 16,-19-18 0-16,9 62 0 0,4 21 0 16,2 13 0-16,4 10 0 15,0 2 0-15,0-8 0 16,8-11 0-16,4-15 0 16,-1-20 0-16,-5-14 0 15,2-16 0-15,-2-6 0 16,3-12 0-16,7-20 0 15,5-12 0-15,8-4 0 16,3 0 0-16,3 9 0 16,-2 13 0-16,-1 19 0 15,-5 7 0-15,-7 11 0 0,-2 24 0 16,-3 9 0 0,1 2 0-16,-3 2 0 0,8-6-195 15,16-2-315 1,-1-12-200-16,-1-14-98 0</inkml:trace>
  <inkml:trace contextRef="#ctx0" brushRef="#br0" timeOffset="80876.5">22969 11744 1520 0,'0'0'772'16,"0"0"-221"-16,6-109-69 16,-6 72-171-16,-2 9-39 0,-20 14-84 15,-5 12-188-15,-7 2 0 16,-5 26 0-16,1 18 0 15,2 10 0-15,14 7 0 16,10-6 0-16,12-2 0 16,5-15 0-16,27-12 0 15,5-14 0 1,5-12 0-16,-1-2 0 0,-5-22 0 0,-7-8 0 16,-10-6 0-1,-3-2 0-15,-7 1 0 0,-3 8 0 16,-4 8 0-1,-2 14 0-15,0 9 0 0,0 1 0 16,0 27 0 0,0 9 0-16,2 5 0 0,10 2 0 15,8-8 0-15,9-8 0 16,5-14 0-16,1-12 0 16,1-2 0-16,-1-18 0 15,-3-12 0-15,-3-6 0 16,-2-4 0-16,-5-2 0 15,0 3 0-15,-4 7 0 16,-3 8 0-16,-5 12 0 16,-2 12 0-16,-1 0 0 0,-1 18 0 15,6 13 0-15,1 5 0 16,1 4 0-16,3-6 0 16,1-4 0-16,2-12 0 15,0-8 0 1,3-10 0-16,1 0 0 0,4-22 0 15,9-8 0-15,1-6 0 16,6-4 0-16,-1 1 0 0,-6 7 0 16,-3 10 0-1,-10 14 0-15,-9 8 0 16,-5 4 0-16,-4 24 0 0,-3 6 0 16,3 3 0-16,1-3 0 15,2-6 0-15,2-10 0 31,4-14-71-31,8-14-471 0,-5-19-263 0,-5-7-761 0</inkml:trace>
  <inkml:trace contextRef="#ctx0" brushRef="#br0" timeOffset="81008.55">24027 11243 2469 0,'0'0'1124'16,"0"0"-621"-16,0 0-503 15,0 0 0-15,0 0 0 16,0 0 0-16,0 0 0 15,-15 54-110-15,17-22-1546 0</inkml:trace>
  <inkml:trace contextRef="#ctx0" brushRef="#br0" timeOffset="81509.5">24559 11604 2622 0,'0'0'789'16,"0"0"-328"-16,0 0-237 15,0 0-224-15,0 0 0 16,0 0 0-16,0 0 0 16,-104 32 0-16,81 18 0 15,8-1 0-15,9-4 0 16,6-8 0-16,0-9 0 0,17-12 0 15,8-12 0-15,1-4 0 16,1-8 0-16,-2-18 0 16,-3-8 0-16,-2-5 0 15,0-1 0-15,0 0 0 16,0 4 0-16,1 6 0 16,-2 10 0-16,4 12 0 15,3 8 0-15,1 0 0 16,4 22 0-16,-2 14 0 15,1 11 0-15,-9 4 0 16,-5 3 0-16,-7-5 0 16,-5-9 0-16,-4-12 0 15,0-12 0-15,0-12 0 0,0-4 0 16,4-10 0-16,8-24 0 16,8-12 0-16,11-12 0 15,10-11 0-15,9 1 0 16,35-2 0-16,-14 18 0 15,-9 20-927-15</inkml:trace>
  <inkml:trace contextRef="#ctx0" brushRef="#br0" timeOffset="81977.28">26202 11273 2744 0,'0'0'846'16,"0"0"-340"-16,0 0-506 16,0 0 0-16,0 0 0 15,0 0 0-15,0 0 0 16,-106 99 0-16,60-25 0 16,-5 4 0-16,0-2 0 15,6-8 0-15,9-14 0 0,12-14 0 16,9-17 0-16,9-14 0 15,6-9 0-15,0-5 0 16,16-27 0-16,9-17 0 16,6-11 0-16,3-10 0 15,3-12 0-15,1-6 0 16,1-1 0-16,-8 7 0 16,-5 16 0-16,-10 24 0 15,-10 24 0-15,-6 18 0 0,0 20 0 16,0 30 0-1,0 18 0-15,-2 12 0 16,0 9 0-16,2-1 0 0,0-6 0 16,6-6 0-16,10-11 0 15,-3-18 0 1,-1-12 0-16,-5-17 0 0,-7-18-248 16,0-14-242-16,-19-14-711 0</inkml:trace>
  <inkml:trace contextRef="#ctx0" brushRef="#br0" timeOffset="82071.55">25776 11464 2271 0,'0'0'641'0,"0"0"-428"0,0 0-9 16,179 0-204-16,-73 0-125 16,4 0-1019-16</inkml:trace>
  <inkml:trace contextRef="#ctx0" brushRef="#br0" timeOffset="82241.17">27177 11754 3102 0,'0'0'824'0,"0"0"-654"15,0 0-170 1,0 0 0-16,0 0-138 15,0 0-1550-15</inkml:trace>
  <inkml:trace contextRef="#ctx0" brushRef="#br0" timeOffset="83276.46">21677 13193 2440 0,'0'0'776'0,"0"0"-458"16,0 0 49-16,0 0-172 0,0 0-195 15,0 0 0-15,0 0 0 16,-85-27 0-16,85 43 0 16,20-2 0-16,9-6 0 15,9-5 0-15,1-3 0 16,-1-9 0-16,-9-13 0 15,-8-6 0-15,-13 0 0 16,-8 2 0-16,-29 20 0 16,-11 6-258-16,-11 2-833 0</inkml:trace>
  <inkml:trace contextRef="#ctx0" brushRef="#br0" timeOffset="83607.45">21329 13720 2271 0,'0'0'847'0,"0"0"-347"15,0 0-174 1,0 0-174-16,0 0-152 0,0 0 0 16,0 0 0-16,-38 2 0 15,54 20 0-15,8-4 0 16,8-2 0-16,5-10-71 0,1-6 1 15,0 0-22-15,-9-6 65 16,-11-16 26-16,-10-2 1 16,-8 0 59-16,0 0 14 15,-20 4 5-15,-4 10-27 16,0 6-51-16,1 4 0 16,12 4 0-16,11 24-225 15,23-5-387-15,10-1-632 0</inkml:trace>
  <inkml:trace contextRef="#ctx0" brushRef="#br0" timeOffset="83875.81">21935 13742 2194 0,'0'0'858'16,"0"0"-332"-16,0 0-217 15,0 0-161 1,0 0-87-16,0 0-61 0,0 0 0 15,22 104 0-15,16-100 0 16,-1-4 0-16,0 0 0 16,-8-14 0-1,-7-6 0-15,-11-8 0 0,-11-2 0 0,0-2 0 16,-14-3 0-16,-12 8 0 16,-6 10 0-16,-1 11 0 15,-3 15 0-15,10 17-372 16,11 3-1111-16</inkml:trace>
  <inkml:trace contextRef="#ctx0" brushRef="#br0" timeOffset="84175.37">23210 13006 2760 0,'0'0'884'0,"0"0"-551"16,0 0-214-16,-48 154-119 16,24-20 0-16,2 17 0 15,10-21 0-15,8-32 0 16,2-33 0-16,2-9 0 0,0 8 0 15,0 0 0-15,0 0 0 16,2-16 0-16,5-20 0 16,-5-13 0-16,0-15 0 15,-2-29 0-15,0-12-536 16,-2-9-598-16</inkml:trace>
  <inkml:trace contextRef="#ctx0" brushRef="#br0" timeOffset="84437.77">23111 13239 798 0,'0'0'1757'0,"0"0"-1062"0,0 0-230 0,0 0-84 16,0 0-381-16,0 0 0 15,70-113 0-15,-22 105 0 16,6 2 0-16,2 6 0 16,0 0 0-1,-8 6 0-15,-10 20 0 0,-9 12 0 16,-15 9 0-16,-14 8 0 15,0 6 0-15,-27-3 0 16,-13-6 0-16,-7-8 0 16,-2-8 0-16,0-7 0 0,9-11 0 15,17-18-65 1,15 0-575-16,8-13-1047 16</inkml:trace>
  <inkml:trace contextRef="#ctx0" brushRef="#br0" timeOffset="84642.49">24058 13226 2392 0,'0'0'992'16,"0"0"-462"-16,0 0-348 15,0 0-182-15,0 0 0 16,0 0 0-16,0 0 0 15,156 0 0-15,-102 0 0 16,8 4-32-16,-13 10-680 16,-15 3-644-16</inkml:trace>
  <inkml:trace contextRef="#ctx0" brushRef="#br0" timeOffset="84799.11">24170 13523 2359 0,'0'0'908'16,"0"0"-401"-16,0 0-185 15,0 0-322-15,0 0 0 16,129-4 0-16,-58-14 0 16,5 0 0-16,6-10 0 15,-22 8-288-15,-17 4-1832 0</inkml:trace>
  <inkml:trace contextRef="#ctx0" brushRef="#br0" timeOffset="98935.19">25491 12791 2805 0,'0'0'726'0,"0"0"-450"16,0 0 13-16,0 0-289 15,0 0 0-15,0 0 0 16,-41 23 0-16,12-12 0 16,-4-3 0-16,-3-5 0 15,1-3 0-15,2 0 0 16,4-18 0-16,10-11 0 15,15-7 0-15,4-6 0 0,16-4 0 16,20 4 0 0,8 8 0-16,5 10 0 0,1 12 0 15,-4 12 0-15,-8 4 0 16,-5 26 0-16,-8 16 0 16,-9 12 0-16,-8 10 0 15,-8 5 0-15,0 3 0 16,-18 0 0-16,-10-6 0 15,-13-8 0 1,-7-10 0-16,-4-9 0 0,-4-18 0 16,3-10 0-16,6-15 0 15,8 0 0-15,14-33 0 16,15-11 0-16,10-8 0 0,14-4 0 16,19 8 0-16,9 14 0 15,4 16 0-15,-2 18 0 16,3 0 0-16,1 26 0 15,4 10 0-15,2 2 0 16,2 0 0-16,-2-2 0 16,-2-10 0-16,-3-8-84 15,-11-9-590-15,-18-9-512 0</inkml:trace>
  <inkml:trace contextRef="#ctx0" brushRef="#br0" timeOffset="99135.67">25045 13437 2507 0,'0'0'795'16,"0"0"-321"-16,0 0-154 0,178 0-320 16,-68 0 0-16,-6 0 0 15,-12-2 0-15,-30 2 0 16,-2 0 0-16,-10 0-96 0,-24 10-440 15,-19 4-759-15</inkml:trace>
  <inkml:trace contextRef="#ctx0" brushRef="#br0" timeOffset="99672.55">25328 13659 362 0,'0'0'2633'0,"0"0"-1896"15,0 0-373 1,0 0-364-16,0 0 0 0,0 0 0 0,-36 139 0 16,25-85 0-1,-11 0 0-15,-7-2 0 0,-7-3 0 16,-1-9 0-16,3-8 0 16,5-10 0-16,11-10 0 15,10-12 0 1,8 0 0-16,0-4 0 0,10-10 0 15,19-1 0-15,12 6 0 16,8 7 0-16,4 2 0 16,8 0 0-16,-1 8 0 15,-2 8 0-15,-10-4 0 16,-9 2 0-16,-13-10-339 16,-19 0-374-16,-7-4-187 0,0 0 25 15,-18-4 357-15,7-8 518 16,2-2 761-16,0-4-184 15,0 0 87-15,5-4-73 16,2 4-126 0,2 4-178-16,0 4-287 0,2 3 0 15,9 7 0 1,0 0 0 0,0 8 0-16,-4 20 0 0,-5 11 0 0,-2 15 0 15,0 4 0-15,-9 0 0 0,-5 4 0 16,4-8 0-16,3-5 0 15,7-12 0-15,4-19 0 16,19-7-53 0,3-11-856-16</inkml:trace>
  <inkml:trace contextRef="#ctx0" brushRef="#br0" timeOffset="99877.58">26233 13251 2720 0,'0'0'842'0,"0"0"-308"16,0 0-534-16,0 0 0 16,158-4 0-16,-81 4 0 15,-2 0 0-15,-4 0 0 16,-20 0-537-16,-20 0-880 0</inkml:trace>
  <inkml:trace contextRef="#ctx0" brushRef="#br0" timeOffset="100003.85">26445 13473 1722 0,'0'0'1281'0,"0"0"-600"16,0 0-269-16,0 0-412 15,0 0 0-15,135 30 0 16,-62-40 0-16,6-14 0 15,8-16 0-15,-18 4-628 16,-15 8-1109-16</inkml:trace>
  <inkml:trace contextRef="#ctx0" brushRef="#br0" timeOffset="100243.77">27253 12829 2342 0,'0'0'901'15,"0"0"-240"-15,0 0-469 16,0 0-192-16,0 0 0 16,0 0 0-16,0 0 0 15,-20 65 0-15,16 5 0 16,-3 4 0-16,1 4 0 16,-4-4 0-16,4-2 0 15,1-9 0-15,3-9 0 0,-2-8-212 16,-1-16-633-1,1-10-807-15</inkml:trace>
  <inkml:trace contextRef="#ctx0" brushRef="#br0" timeOffset="100404.9">26977 13533 2072 0,'0'0'1153'0,"0"0"-505"16,0 0-425-16,0 0-223 15,0 0 0-15,0 0 0 16,178 2 0-16,-90-2 0 15,-2-8 0-15,-12 6 0 16,-26 2-80-16,-19 2-784 0,-19 12-739 0</inkml:trace>
  <inkml:trace contextRef="#ctx0" brushRef="#br0" timeOffset="100907.44">27083 13884 1681 0,'0'0'969'0,"0"0"-265"16,0 0-177-16,0 0-312 16,0 0-215-16,0 0 0 15,0 0 0-15,154-42 0 16,-107 34 0-16,-5 8 0 0,-6 0 0 16,-7 2 0-16,-6 18 0 15,-10 4 0-15,-6 8 0 16,-7 4 0-16,0 5 0 15,-14 0 0-15,-15 4 0 16,-11 1 0-16,-4-2 0 31,-8-2 0-31,-1-4 0 16,-3-4 0-16,3-12 0 16,4-6 0-16,7-6 0 15,8-10 0-15,12 0 0 16,13-16 0-16,9-12 0 0,7-6 0 15,24 2 0-15,9-2 0 16,3 12 0-16,-1 12 0 16,-3 10 0-16,-3 0 0 15,-7 12 0-15,-2 12 0 16,0 6 0-16,-3-4 0 16,3 0 0-16,9-6 0 15,3-6 0-15,13-10 0 16,4-4 0-16,2-2 0 15,-1-18 0-15,-5-4 0 16,-13-8 0-16,-7-2 0 16,-14-2 0-16,-22-4 0 15,-25 8-290-15,-13 11-2055 0</inkml:trace>
  <inkml:trace contextRef="#ctx0" brushRef="#br0" timeOffset="108164.27">20137 15442 1530 0,'0'0'593'16,"0"0"-242"-16,0 0 112 0,-125 42-143 15,111-40-62-15,14-2-60 16,0-6-11-16,14-20-98 16,17-14-34-16,14-10-20 15,15-10-18-15,14-10-17 16,8-10 0-16,5-9 0 16,-2-1 0-16,-8 2 0 15,-15 3 0-15,-14 19 0 16,-21 20 0-16,-21 16 0 15,-6 22 0-15,-25 8 0 16,-14 20 0-16,-7 22 0 16,7 10 0-16,12 12 0 15,16 3 0-15,11 3 0 0,13-8 0 16,28-4 0-16,5-4 0 16,3-9 0-16,-7-5 0 15,-10-8 0-15,-14-6 0 16,-18-2 0-16,-10-4 0 15,-30-4 0-15,-18-4 0 16,-8-6 0-16,-5-4 0 16,6-2 0-16,11 0 0 15,15 0 0-15,14 0 0 16,16 0 0-16,9 0 0 16,0 0 0-16,22 2 0 0,19 2 0 15,7 0 0 1,12-4-29-16,9 0-133 0,5 0-124 15,4-18 59-15,-6-10 87 16,-6-6 86-16,-10-8 42 16,-14-2 12-16,-13 1 118 15,-12 5 54-15,-9 8 50 16,-6 8-21-16,-2 12-58 16,0 10-89-16,0 0-54 15,0 14 0-15,0 18 0 0,0 7 0 16,0 1 0-16,4 2 0 15,17-6 0-15,8-6 0 16,6-12 0-16,7-10 0 16,2-8 0-16,1 0 0 15,-5-22 0-15,-9-10 0 16,-8-11 0-16,-12-2 0 16,-9-12 0-16,-2 1 0 15,-13 8 0-15,-18 6 0 16,-9 18 0-16,-7 18 0 15,-5 6 0-15,4 22 0 16,6 16 0-16,17 26 0 0,11-12-93 16,14-5-1249-16</inkml:trace>
  <inkml:trace contextRef="#ctx0" brushRef="#br0" timeOffset="108399.36">21903 15378 2673 0,'0'0'945'0,"0"0"-467"0,0 0-478 16,0 0 0-16,0 0 0 15,0 0 0-15,-97 130 0 16,70-77 0-16,2-3 0 16,-4 8 0-16,10-10 0 15,2-16-815-15</inkml:trace>
  <inkml:trace contextRef="#ctx0" brushRef="#br0" timeOffset="108967.97">23208 14985 1393 0,'0'0'1649'0,"0"0"-1085"16,0-108-221-16,0 78-196 16,0 12-147-16,0 18 0 15,0 0 0-15,0 50 0 16,0 40 0-16,0 36 0 15,0 15 0-15,12-3 0 0,1-32 0 16,-1-29 0 0,-5-23 0-16,-3-10 0 15,-4 2 0-15,0-4 0 16,0-6 0-16,-2-18 0 0,-13-18-17 16,-6-26-497-16,3-14-316 15,5-12-316 1</inkml:trace>
  <inkml:trace contextRef="#ctx0" brushRef="#br0" timeOffset="109238.08">23216 15069 1788 0,'0'0'834'0,"0"0"-221"15,0 0-88-15,13-120-189 16,-1 94-336 0,5 8 0-16,6 0 0 0,8 1 0 15,4 8 0-15,10 0 0 0,0 8 0 31,4 1 0-31,-5 4 0 16,-4 20 0-16,-5 10 0 0,-10 12 0 0,-11 8 0 16,-14 2 0-16,0 2 0 31,-31-3 0-31,-10-10 0 16,-7-4 0-16,-2-7 0 15,4-12 0-15,7-8 0 16,13-10 0-16,17-4 0 15,21-26-189-15,21-6-670 0,11-2-649 16</inkml:trace>
  <inkml:trace contextRef="#ctx0" brushRef="#br0" timeOffset="109599.9">24176 14949 2275 0,'0'0'871'15,"0"0"-266"-15,0 0-260 0,0 0-345 16,0 0 0-16,0 0 0 16,0 0 0-16,-4 10 0 15,37 22 0-15,17 4 0 16,12-2 0-16,9-6 0 16,2-2 0-16,-3-4 0 15,-13-4 0-15,-14-4 0 16,-20-1 0-16,-19-1 0 15,-4 2 0-15,-29 5 0 16,-18 12 0-16,-11-1 0 16,-3 6 0-16,-1 4 0 15,2-2 0-15,9 0 0 16,10-10 0-16,10-6 0 0,16-8 0 16,15-14 0-16,0 0-518 15,11 0-927-15</inkml:trace>
  <inkml:trace contextRef="#ctx0" brushRef="#br0" timeOffset="110632.96">25674 15205 1433 0,'0'0'887'15,"0"0"-282"-15,0 0-127 16,0 0-147-16,0 0-116 0,89-130-68 16,-89 102-147-1,0-8 0-15,-5 0 0 0,-19 6 0 16,-12 2 0-16,-13 12 0 16,-9 16 0-16,-4 0 0 15,-3 28 0-15,7 14 0 16,11 8 0-1,16 4 0-15,18-6 0 16,13-3 0-16,13-13 0 16,28-10 0-16,9-17 0 15,8-5 0-15,2-1 0 0,-2-25 0 16,-4-11 0-16,-12-3 0 16,-9 0 0-16,-8 0 0 15,-7 4 0-15,-9 14 0 16,-5 6 0-16,-4 16 0 15,0 0 0-15,0 30 0 16,-8 14 0-16,-4 10 0 16,3 8 0-16,5 6 0 15,2 7 0-15,2-3 0 16,0-2 0-16,0 2 0 0,0-5 0 16,0-7 0-16,0-8 0 15,4-12 0 1,-2-12 0-16,3-10 0 0,-3-6 0 15,0-8 0-15,1-4 0 16,-3 0 0-16,4-16 0 16,1-8 0-16,3-10 0 15,8-8 0-15,6-12 0 16,5-7 0-16,4-7 0 16,5-2 0-16,-5 8 0 15,-4 16 0-15,-7 10 0 0,-7 15 0 16,-6 20 0-1,-7 1 0-15,0 18-24 0,0 6-896 0</inkml:trace>
  <inkml:trace contextRef="#ctx0" brushRef="#br0" timeOffset="111137.4">26549 14843 1822 0,'0'0'685'16,"0"0"-183"-16,0 0 14 0,0 0-195 15,0 0-71-15,0 0-250 16,0 0 0-16,-29 30 0 16,4 38 0-16,4 12 0 15,5 4 0-15,11-3 0 16,5-5 0-16,15-6 0 0,24-6 0 15,12-16 0 1,34-10 0-16,-14-13-342 0,-6-16-1006 0</inkml:trace>
  <inkml:trace contextRef="#ctx0" brushRef="#br0" timeOffset="111640.87">27202 15017 160 0,'0'0'2704'15,"0"0"-2106"-15,0 0-150 16,-136-2-262 0,112 30-186-16,11 12 0 0,7 0 0 15,6 5 0-15,0-4 0 16,10-6 0-16,7-9 0 16,1-10 0-16,3-12-29 15,-2-4-38-15,-3-4 17 16,-1-20 26-1,-3-12 23-15,-5-4-11 16,-5-5 12-16,-2-1 21 0,0 8 33 16,0 8 54-16,0 10-108 0,0 12 0 15,0 8 0-15,11 0 0 16,9 0 0-16,7 16 0 16,4 6 0-16,2 2 0 31,-4 4 0-31,-4 2 0 0,-10 5 0 0,-6-2 0 15,-9 2 0-15,0-5 0 16,0-6 0-16,0-10 0 16,-5-6 0-16,5-8 0 15,0 0 0-15,0-18 0 32,17-17 0-32,4-5 0 0,8-10 0 0,8-4 0 0,0 0 0 31,-1 10 0-31,-1 8 0 0,1 28 0 0,-9 8-65 15,-7 0-884-15</inkml:trace>
  <inkml:trace contextRef="#ctx0" brushRef="#br0" timeOffset="112209.71">28463 14484 2018 0,'0'0'782'0,"0"0"-203"15,0 0-200-15,0 0-41 16,0 0-338-16,0 0 0 16,0 0 0-16,4 42 0 15,-4 10 0-15,0 8 0 16,0 6 0-16,0 0 0 15,0-7 0-15,0-11 0 16,0-12 0-16,-2-14 0 16,2-12 0-16,0-10 0 15,0-4 0-15,0-22 0 16,16-10 0-16,7-6 0 16,5-1 0-16,6 6 0 15,-1 10 0-15,3 11 0 0,-3 14 0 16,1 2 0-16,-3 18 0 15,-7 14 0-15,-8 7 0 16,-7 7 0-16,-9-2 0 16,-5-2 0-16,-24-2 0 15,-11-6 0-15,-12-12-47 16,-5-4-61-16,-5-10-100 16,-19-8-175-16,17 0-502 15,12 0-651-15</inkml:trace>
  <inkml:trace contextRef="#ctx0" brushRef="#br0" timeOffset="112367.12">28189 15191 2288 0,'0'0'674'0,"0"0"-102"16,0 0-87-16,0 0-408 16,149-5-77-16,-66-8 0 15,8 3 0-15,1-2 0 16,1 11 0-16,-24 1-497 0,-25 0-474 15</inkml:trace>
  <inkml:trace contextRef="#ctx0" brushRef="#br0" timeOffset="112808.82">28361 15583 1174 0,'0'0'959'0,"0"0"-607"15,0 0 185-15,0 0-280 16,-14-107-82-16,-8 89-67 16,-9 14-3-16,-10 4 8 15,-1 4-8-15,-2 22-26 16,6 10 11-16,6 5-48 15,11 0-42-15,11-2 0 16,10-7 0-16,0-6 0 16,27-16-12-16,9-6-8 15,2-4 20-15,4-14-14 16,-4-12 14-16,-3-6 5 0,-6 2-5 16,-2 6 41-16,-6 7-41 15,-6 8 0-15,-4 9 0 16,-2 0 0-16,-2 19 0 15,-3 16 0-15,5 5 0 16,2 4 0-16,4-6 0 16,24 0 0-16,-6-16-452 15,1-8-499-15</inkml:trace>
  <inkml:trace contextRef="#ctx0" brushRef="#br0" timeOffset="112966.81">28855 15400 2492 0,'0'0'839'0,"0"0"-303"16,0 0-307-16,0 0-229 15,-56 112 0-15,50-62 0 16,6 7 0-16,0-11 0 16,0-2 0-16,0-16 0 15,0-12 0-15,4-10-585 16,-4-6-547-16</inkml:trace>
  <inkml:trace contextRef="#ctx0" brushRef="#br0" timeOffset="113139.68">28631 15597 2097 0,'0'0'842'16,"0"0"-303"-16,0 0-216 15,0 0-178-15,148-32-145 16,-76 19-52-16,22-5-241 15,-19-4-454 1,-15 4-535-16</inkml:trace>
  <inkml:trace contextRef="#ctx0" brushRef="#br0" timeOffset="113505.41">29187 15356 2481 0,'0'0'735'0,"0"0"-174"15,0 0-242-15,0 0-319 31,0 0 0-31,-87 112 0 0,79-68 0 16,0 1 0 0,6-5 0-16,-2 0 0 0,2-14 0 15,2-4 0-15,0-8 0 16,0-8 0-16,0-6 0 16,0 0 0-16,2-10-27 15,12-8-2-15,1-8 23 16,5 0 6-16,5-1 62 15,-1 8-62-15,3 1 0 16,-1 4 0-16,3 10 0 16,-4 4 0-16,0 0 0 0,-8 18 0 15,-3 8 0 1,-7 6 0-16,-7 0 0 0,0 0 0 16,-11-2 0-1,-12-6 0-15,-4-4 0 0,-2-10-8 16,0-6-155-16,-6-4-146 15,10-10-362-15,5-8-447 0</inkml:trace>
  <inkml:trace contextRef="#ctx0" brushRef="#br0" timeOffset="113805.35">29670 14430 2029 0,'0'0'760'0,"0"0"-211"16,0 0-94-16,0 0-152 15,128 140-303-15,-100-50 0 16,-3 34 0-16,-7 25 0 15,-7 5 0-15,-11-33 0 16,0-31 0-16,-7-28 0 16,-17-8 0-16,-7 12 0 15,-49 24 0-15,6-5-176 16,-1-23-900-16</inkml:trace>
  <inkml:trace contextRef="#ctx0" brushRef="#br0" timeOffset="114503.64">20959 16254 1543 0,'0'0'1085'0,"0"0"-725"16,0 0-53-16,0 0 10 16,0 0-125-16,0 0-103 15,-103 89-32-15,121-67-33 16,11-8 1-16,5-6-8 15,-1-8-16 1,1 0 14 0,-8-12-14-16,-8-12 8 0,-9-7 21 0,-9-1-6 15,0-2-24 1,-24 6 0 0,-8 6 0-16,-1 18 0 0,-2 4 0 15,-1 26-44-15,2 18-178 16,-6 33-285-16,9-5-328 15,4-10-1232-15</inkml:trace>
  <inkml:trace contextRef="#ctx0" brushRef="#br0" timeOffset="114805">20640 16677 1884 0,'0'0'740'0,"0"0"-387"15,0 0 18-15,0 0-77 16,0 0-125-16,0 0-95 16,-67 117-40-16,96-89-32 15,9-6-2-15,5-6-38 16,1-10-38-16,0-6-22 0,-1 0 16 16,-12-14 37-1,-10-16 44-15,-15-2 1 0,-6-4 41 16,-6 4 19-1,-23 1-1-15,-2 13 8 0,2 14-20 16,6 4-17 0,14 14-30-16,9 16-102 0,40 11-225 15,14-5-533-15,6-6-742 0</inkml:trace>
  <inkml:trace contextRef="#ctx0" brushRef="#br0" timeOffset="115072.83">21567 16790 2096 0,'0'0'927'0,"0"0"-544"16,0 0-47-16,0 0-111 15,0 0-96-15,0 0-129 16,0 0 0-16,-13 116 0 16,38-98 0-16,2-10-8 15,-2-8 2-15,-4 0 1 16,-5-14 5-16,-10-8 6 0,-6-8-6 15,0-6 0 1,-16 0 3-16,-11 0-2 0,-2 1-1 16,1 16-26-16,2 10-241 15,7 9-482-15,11 0-1091 0</inkml:trace>
  <inkml:trace contextRef="#ctx0" brushRef="#br0" timeOffset="115813.82">23368 16485 1011 0,'0'0'1040'0,"0"0"-651"16,0 0-6-16,0 0-23 16,0 0-164-16,0 0-59 15,21-116 11-15,-21 90 11 16,-13 3-31-16,-11 1-35 16,-12 4-41-1,-4 8-52-15,-3 10 0 0,1 0 0 16,7 14 0-16,6 14 0 15,11 7 0 1,13 1 0-16,5 0 0 0,10-6 0 16,18-6 0-16,11-12 0 0,5-10 0 15,1-2 0 1,-3-2 0-16,-2-16 0 0,-5-2 0 16,-6 6 0-16,-6 8 0 15,-7 6 0-15,-8 0 0 16,-8 32 0-16,0 16 0 15,-2 10 0-15,-16 6 0 16,1 6 0 0,-4-6 0-16,1-1 0 0,5-15 0 31,1-12 0-31,3-18-207 0,7-10-368 16,2-8-448-16</inkml:trace>
  <inkml:trace contextRef="#ctx0" brushRef="#br0" timeOffset="116264.54">23492 16030 1343 0,'0'0'1131'16,"0"0"-779"-16,0 0 16 15,-160-112-31-15,113 95-109 0,-5 17-117 16,-3 0-23-16,-5 30 5 15,-4 19-48-15,-4 15-45 16,6 12 0-16,2 26 0 16,15-8 0-16,16 9 0 15,16-1 0-15,13-18 0 16,11 10 0-16,25-7 0 16,15-7 0-16,16-6 0 15,8-16 0-15,10-12 0 16,4-10 0-16,7-14 0 15,0-9 0-15,0-13 0 0,-5 0 0 16,-8-22 0 0,-12-9 0-16,-11-9 0 0,-9-6 0 15,-13-6 0-15,-11-10 0 16,-9-6 0-16,-11-22 0 16,-7-31 0-16,-9-17 0 15,-18 9 0-15,-2 25 0 16,-2 38 0-16,0 30 0 15,-8 6 0-15,-5 12 0 16,-16 18 0-16,14 8-294 0,9 16-1211 0</inkml:trace>
  <inkml:trace contextRef="#ctx0" brushRef="#br0" timeOffset="117369.25">24718 16565 1744 0,'0'0'837'0,"0"0"-263"15,0 0-207-15,0 0-8 16,0 0-144-16,0 0-215 16,0 0 0-16,-10 20 0 15,6 32 0-15,4 2 0 16,0-5 0-16,4-5 0 16,13-12 0-16,5-10 0 15,2-16 0-15,3-6 0 16,2-2 0-16,2-28 0 0,2-10 0 15,-2-10 0-15,3-7 0 16,-5 3 0-16,-2 4 0 16,-3 14 0-16,-5 18 0 15,-6 18 0-15,-5 2 0 16,-1 28 0-16,-2 10 0 16,4 0 0-16,1-4 0 15,6-5 0-15,6-8 0 16,3-10 0-16,4-13 0 15,2 0 0-15,2-13 0 16,1-19 0-16,-3-8 0 16,0 0 0-16,-6 0 0 15,-5 8 0-15,-5 14 0 0,-3 14 0 16,-6 4 0-16,1 14 0 16,-3 22 0-16,6 4 0 15,3 0 0-15,9-4 0 16,12-6 0-16,10-16 0 15,7-9 0-15,5-5 0 16,-2-19 0-16,-1-17 0 16,-6-12 0-16,-7-10 0 15,-7-14 0-15,-8-4 0 0,-7-4 0 16,-7 5 0-16,-7 13 0 16,-4 22 0-16,0 26 0 15,-4 14 0-15,-12 26 0 16,1 32 0-16,-1 13 0 15,9 11 0-15,7 6 0 16,0-8 0-16,23-12 0 16,14-16 0-16,13-16 0 15,2-22 0-15,9-14 0 16,-3-9 0-16,-5-26 0 16,-5-19 0-16,-6-12 0 15,-7-24 0-15,-1-31 0 0,-12 9 0 16,-9 18 0-16,-9 24 0 15,-4 38 0-15,0 14 0 16,-13 18 0-16,-11 22 0 16,-5 50 0-1,7 40 0-15,8-5 0 0,14-5 0 16,0-20 0-16,21-24 0 16,14-2 0-16,7-10 0 15,7-20 0-15,-2-16 0 0,0-11 0 16,-16-22-351-16,-16-7-708 0</inkml:trace>
  <inkml:trace contextRef="#ctx0" brushRef="#br0" timeOffset="117574.42">25288 16262 2242 0,'0'0'1281'0,"0"0"-898"16,0 0-193-16,0 0-190 0,131-18 0 15,-73 24-101-15,-6 6-787 0</inkml:trace>
  <inkml:trace contextRef="#ctx0" brushRef="#br0" timeOffset="119035.8">27673 16687 320 0,'0'0'1972'16,"0"0"-1492"-16,0 0 3 0,0 0-137 15,59-120-117-15,-47 88-98 16,-10-4 4-16,-2 0-135 16,-7 0 0-16,-24 10 0 15,-8 8 0-15,-7 10 0 31,-1 8 0-31,5 22 0 16,6 18 0-16,14 8 0 16,13 6 0-16,9-4 0 15,18-6 0-15,22-8 0 16,9-14 0-16,4-14 0 16,1-8 0-16,-5 0 0 0,-9-26 0 15,-8-10 0-15,-8-4 0 16,-6-4 0-16,-4 4 0 15,-8 12 0-15,-4 10 0 16,0 14 0-16,-2 4 0 16,5 28 0-16,3 16 0 15,10 0 0-15,14 4 0 16,7-6 0-16,15-7 0 16,4-17 0-16,7-13-161 15,-3-5-313-15,-6-1-184 16,-5-21-65-16,-8-5 52 15,-10-5 188-15,-6-2 483 16,-10 2 209-16,-5 0 341 0,-6 10-43 0,-4 4 42 16,-2 14-35-1,-4 4-194-15,-18 0-68 0,-12 18 17 16,-6 14-269-16,-3 4 0 16,1 4 0-16,9 0 0 15,8-4 0-15,15-1 0 16,10-13 0-16,6-4 0 0,27-12 0 15,9-6 0 1,6-6 0-16,-2-25 0 0,-1-14 0 16,-7-18 0-16,-1-25 0 31,-8-38 0-31,-6 10 0 0,-10 13 0 0,-8 23 0 16,-5 44 0-16,0 14 0 15,0 22 0 1,-14 32 0-1,-1 58 0-15,6 43 0 0,9-7 0 16,0-20 0-16,13-30 0 16,17-28 0-16,7-2 0 15,15-1 0-15,10-9 0 16,3-18 0-16,-3-18 0 16,-6 0 0-16,-10-32 0 15,-10-8 0-15,-10-10 0 16,-12 1 0-16,-5 9 0 15,-7 10 0-15,-2 16 0 16,0 14 0-16,0 4 0 16,0 22 0-16,0 14 0 15,13 2 0-15,10 1 0 16,8-7 0-16,4-4 0 0,1-14 0 16,-5-10 0-16,-8-8 0 15,-12 0 0-15,-11-18 0 16,0-12 0-16,-18-11 0 15,-11-7 0-15,-4 2 0 16,-1 2 0-16,8 12 0 16,5 14 0-16,13 10 0 15,8 8 0-15,0 0 0 16,29 0 0-16,8 4 0 16,8-4 0-16,6 0-9 15,0-22-110-15,-3-8-1 0,-6-8 69 16,-9-2 26-16,-6-4 25 15,-8 4 72-15,-7 3 36 16,-5 15 36-16,-5 10-144 16,-2 12 0-16,0 12 0 15,0 33 0-15,-11 31 0 16,-1 40 0-16,8 28 0 16,4 11 0-16,0-29 0 15,6-32 0-15,4-37 0 16,1-12 0-16,-3 4 0 15,4-13 0-15,-5-4 0 0,-3-20 0 16,-4-16-314-16,-11-14-615 16,-7-12-618-16</inkml:trace>
  <inkml:trace contextRef="#ctx0" brushRef="#br0" timeOffset="119476.78">29610 16388 2328 0,'0'0'707'15,"0"0"-143"-15,0 0-205 16,0 0-221-16,0 0-138 0,123 27 0 16,-80 13 0-1,-1 8 0-15,-7 10 0 0,-12-4 0 16,-19 4 0-16,-4-8 0 16,-27-1 0-16,-17-9 0 15,-10-14 0-15,6-4 0 16,5-16 0-16,18-6 0 15,23 0 0-15,2-14 0 16,43-18 0-16,17-8-78 16,11-13-257-16,8-11 23 15,-2-12-7-15,-6-8 106 16,-11 0 137-16,-15-1 76 16,-16 17 128-16,-14 14 177 0,-15 24 31 15,0 20 9-15,-10 10-126 16,-15 28-219-16,0 22 0 15,6 20 0-15,5 11 0 16,10 7 0-16,4 2 0 16,8-14 0-16,21-8 0 15,9-15 0-15,7-21 0 16,-1-20 0-16,1-12 0 16,-5-26-338-16,-11-14-554 15,-13-5-541-15</inkml:trace>
  <inkml:trace contextRef="#ctx0" brushRef="#br0" timeOffset="119604.53">30098 16433 1751 0,'0'0'1136'15,"0"0"-683"-15,0 0-5 16,135-10-283-16,-54 2-104 16,11-6-61-16,24-12-151 15,-23-1-556-15,-22 8-1269 0</inkml:trace>
  <inkml:trace contextRef="#ctx0" brushRef="#br0" timeOffset="121077.11">30994 16038 2460 0,'0'0'833'16,"0"0"-244"-16,0 0-375 15,0 0-214-15,0 0 0 16,0 0 0-16,-46 154 0 16,39-70 0-16,-3 1 0 15,4-5 0-15,-3-4 0 16,1-18 0-16,0-14 0 0,2-16 0 16,4-16 0-16,2-12 0 15,0-8 0-15,0-28 0 16,4-8 0-16,14-6 0 15,5 2 0-15,3 4 0 16,7 16 0-16,1 14 0 16,4 14 0-16,-5 0 0 15,1 22 0-15,-8 16 0 0,-6 10 0 16,-6 0 0 0,-8-4 0-16,-6-2 0 0,0-6 0 15,-22-6 0-15,-9-7 0 16,-7-14 0-1,0 0 0-15,3-9 0 0,8 0 0 16,9 0 0-16,13 0 0 16,5 0 0-16,16-5 0 15,24-4 0-15,14 0 0 16,10 1 0-16,7-2 0 16,-2-4 0-16,-4 2 0 15,-9-6 0-15,-16 4 0 16,-14-4 0-16,-10-4 0 0,-13-4 0 15,-3 4 0-15,-3 8 0 16,-19 6 0-16,-7 8 0 16,-2 8 0-16,-1 22 0 15,11 10 0-15,7 6 0 32,14-6 0-32,9 0 0 0,29-13 0 0,15-17 0 15,12-10 0 1,7-14 0-16,-4-27-69 15,-3-9-83-15,-9-12 26 16,-12-12 41-16,-3-20 59 0,-8-27 26 16,-10 9 26-16,-8 18 64 15,-11 22 10-15,-4 42 40 16,0 16-38-16,0 14-102 16,-11 32 0-16,-9 60 0 15,-7 34 0-15,2-1 0 16,10-27 0-16,4-34 0 15,9-26 0-15,2-6 0 16,0-6 0-16,0-8 0 16,7-14 0-16,8-4 0 15,5-20 0-15,1-4 0 0,0-2 0 16,-1 4 0-16,3 8 0 16,-4 10 0-16,6 4 0 15,-2 0 0-15,4 22 0 16,-1 4 0-16,6 2 0 15,1-2 0-15,5 0 0 16,4-8 0-16,3-8 0 16,1-6 0-16,1-4 0 15,-5-4-11-15,-2-22-13 16,-7-2 24-16,2-12 0 16,-14 0 2-16,-5-8 14 15,-7 6 1-15,-9 12-17 0,0 8 0 16,-20 22 0-16,-6 0 0 15,-9 30 0-15,2 12 0 16,2 10 0-16,9 2 0 16,8-6 0-16,10-6 0 15,4-12 0-15,4-12 0 16,21-9 0 0,4-9 0-16,4-4 0 0,1-19 0 15,-1-9 0-15,-2 2 0 16,-4-6 0-16,-2 0 0 15,-8 10 0-15,-3 4 0 0,-8 16 0 16,-3 6 0-16,-3 10 0 16,0 20 0-16,0 6 0 15,0 4 0-15,-3-8 0 16,3-6 0-16,0-3 0 16,0-18 0-16,7-5 0 15,11 0 0-15,7-14 0 16,0-8 0-16,3-6 0 15,1-2 0-15,0-2 0 16,-2 10 0 0,-5 4 0-16,1 10 0 0,-10 8 0 0,-3 0 0 15,0 4 0-15,-1 14 0 16,-1 4 0 0,4 0 0-16,1-4 0 0,1 0 0 15,1-4 0-15,1-10 0 16,1 0 0-1,-1-4 0-15,2 0 0 0,-2-4 0 16,-1-4 0-16,1 6 0 16,-1-2 0-16,3 0 0 15,3 0 0-15,-2-2 0 0,6-12-242 16,-5 2-591-16,-5-2-1121 16</inkml:trace>
  <inkml:trace contextRef="#ctx0" brushRef="#br0" timeOffset="121242.94">33113 16222 730 0,'0'0'2460'0,"0"0"-1932"16,0 0-150 0,0 0-378-16,0 0 0 0,0 0 0 0,0 0-107 15,-11-26-1848-15</inkml:trace>
  <inkml:trace contextRef="#ctx0" brushRef="#br0" timeOffset="121707.24">33293 16423 2184 0,'0'0'938'0,"0"0"-678"0,0 0 60 16,0 0-89-16,0 0-146 15,0 0-65-15,0 0-10 16,-87 84-10-16,79-48 0 16,8-4 0-16,0-6 0 15,6-8-12-15,17-10 11 16,4-8-18-16,-6 0 19 15,4-20 11-15,0-4 10 16,-3-6 27-16,1-2-48 16,0-2 0-16,4 6 0 15,-2 2 0-15,0 8 0 0,-6 8 0 16,-3 10 0-16,-5 0 0 16,-1 10 0-16,-10 16 0 15,0 6 0-15,0 2 0 16,-12 2 0-16,1-4 0 15,-1-6 0-15,6-4 0 16,4-16 0-16,2-2 0 16,0-4 0-16,8-14 0 15,17-12 0-15,8-6 0 16,8-12 0-16,3-6 0 16,4-16 0-16,-11 12-68 0,-16 13-1156 15</inkml:trace>
  <inkml:trace contextRef="#ctx0" brushRef="#br0" timeOffset="122266.85">31801 17249 1311 0,'0'0'1437'0,"0"0"-836"0,0 0-36 16,0 0-383-1,0 0-182-15,0 0 0 0,0 0 0 16,-87 116 0-16,54-50 0 16,2 7 0-16,2-5 0 15,4-12 0-15,7-10 0 16,9-16 0-16,5-16 0 16,4-14 0-16,0-8 0 15,10-32 0-15,13-10 0 16,6-18 0-16,4-11 0 15,7-3 0-15,3 2 0 16,-3 4 0-16,-5 18 0 16,-6 19 0-16,-6 21 0 0,-6 18 0 15,-1 9 0-15,-3 31 0 16,5 10 0 0,3 12 0-16,0 8 0 0,2 2 0 15,0-1 0-15,-2-11 0 16,0-4 0-1,-3-16 0-15,-7-12 0 16,-11-14-492-16,0-10-399 16,0-4-708-16</inkml:trace>
  <inkml:trace contextRef="#ctx0" brushRef="#br0" timeOffset="122409.45">31733 17558 2045 0,'0'0'816'0,"0"0"-246"15,0 0-117-15,0 0-241 16,0 0-212-16,121-36 0 16,-14 18-20-16,-11 4-459 15,-9 1-1052-15</inkml:trace>
  <inkml:trace contextRef="#ctx0" brushRef="#br0" timeOffset="122542.83">32728 17634 400 0,'0'0'2792'0,"0"0"-2165"16,0 0-350-16,0 0-277 15,0 0 0-15,0 0-380 0</inkml:trace>
  <inkml:trace contextRef="#ctx0" brushRef="#br0" timeOffset="123371.27">17357 17467 2141 0,'0'0'866'0,"0"0"-334"15,0 0-158-15,0 0-191 16,15-110-183-16,-15 108 0 16,0 2 0-16,0 46 0 15,0 52 0-15,0 45 0 16,0 21 0-16,-2-7 0 16,-3-35 0-16,3-42 0 15,0-22 0-15,0-9 0 16,-4 1 0-16,0-2-65 15,2-8-650-15,1-26-488 0</inkml:trace>
  <inkml:trace contextRef="#ctx0" brushRef="#br0" timeOffset="123575.81">17625 17562 1470 0,'0'0'910'16,"8"-113"-274"-16,-4 73-100 15,-2 22-168-15,-2 18-192 16,0 54-176-16,0 45 0 15,0 35 0-15,-4 8 0 16,-3-15 0-16,2-35 0 16,5-30 0-16,0-8 0 15,0 4 0-15,0 1 0 16,0 3-90-16,0-20-537 0,2-18-469 16</inkml:trace>
  <inkml:trace contextRef="#ctx0" brushRef="#br0" timeOffset="124031.39">17897 17820 124 0,'0'0'2302'16,"0"0"-1517"-16,0 0-262 15,0 0-161-15,0 0-362 16,0 0 0 0,0 0 0-16,-31 121 0 0,31-63 0 15,0-8 0-15,14-6 0 16,14-12 0-16,11-20 0 0,5-12 0 15,5-8 0-15,-2-36 0 16,-2-10 0-16,-10-18 0 16,-4 1 0-1,-8 7 0-15,-10 12 0 0,-7 20 0 16,-6 14 0-16,0 18 0 16,0 4 0-16,0 32 0 15,-6 14 0-15,-3 17 0 16,0 13 0-16,2 22 0 15,1 18 0-15,1 21 0 32,3-13 0-32,-2-26 0 0,2-34 0 0,-6-17 0 15,0-7 0-15,-3 0 0 0,-7-8 0 16,-7-18 0-16,-1-14 0 16,-6-4 0-16,4-28 0 15,3-20 0-15,9-10 0 16,16-27 0-1,0 2 0-15,38-8 0 0,20 7 0 16,16 20 0-16,51-3 0 16,-17 23-579-16,-14 22-1222 0</inkml:trace>
  <inkml:trace contextRef="#ctx0" brushRef="#br0" timeOffset="124210.31">18791 18330 1886 0,'0'0'973'16,"0"0"-294"-16,0 0-313 15,0 0-174-15,0 0-192 16,0 0-152-16,0 0-439 16,64-95-973-16</inkml:trace>
  <inkml:trace contextRef="#ctx0" brushRef="#br0" timeOffset="124499.13">19912 17369 2342 0,'0'0'698'0,"0"0"-366"0,0 0 136 16,-118-40-212-16,60 102-256 15,4 46 0-15,12 49 0 16,15 21 0 0,19-3 0-16,8-15 0 0,0-29 0 15,0-11 0-15,6-24 0 16,-4-28 0-16,-2-17 0 16,0-17 0-16,0-2 0 15,0-2 0-15,-14-8 0 16,-11-22 0-16,-2-12-350 15,0-16-821-15</inkml:trace>
  <inkml:trace contextRef="#ctx0" brushRef="#br0" timeOffset="125034.58">19404 18205 2016 0,'0'0'989'16,"0"0"-516"-16,0 0-107 31,0 0-114-31,172-86-252 0,-93 70 0 0,13 2 0 15,6 0 0-15,-3-4 0 16,-3 0-84-16,-12 2-483 16,-17-2-274-16,-16 4 133 15,-21 4 212-15,-17 2 496 16,-9 4 386-16,-6 4 245 16,-23 0-17-1,-4 0-240-15,-6 22-9 16,1 10-39-16,7 8-326 15,4 4 0-15,10 0 0 16,7 4 0-16,10-12 0 16,0-4 0-16,12-5 0 15,12-13 0-15,1-6 0 16,4-8 0-16,2-4 0 0,-2-18 0 16,-2-19 0-1,-1-3 0-15,-3-6 0 0,-4-4 0 16,2 2 0-16,1 12 0 15,0 8 0-15,5 10 0 16,4 18 0-16,4 4 0 16,4 14 0-16,-1 20 0 15,-5 12 0-15,-4 12 0 16,-12 1 0-16,-9-1 0 16,-8-11 0-16,0-6 0 15,-14-9 0-15,-3-14 0 0,5-10 0 16,5-8 0-1,7 0 0-15,0-18 0 0,14-18 0 16,20-13 0-16,16-10 0 16,56-34 0-16,-11 13-261 15,-1 16-1284-15</inkml:trace>
  <inkml:trace contextRef="#ctx0" brushRef="#br0" timeOffset="125775.67">22180 17570 1549 0,'0'0'843'15,"0"0"-200"-15,0 0-96 16,0 0-33-16,0 0-514 16,0 0 0-16,0 0 0 15,-56 18 0-15,23 44 0 0,-5 10 0 16,-4 8 0-16,-1 5 0 16,3-9 0-16,7-8 0 15,6-10 0-15,9-10 0 16,7-16 0-16,9-14 0 15,2-14 0-15,0-4 0 16,8 0 0-16,19-18 0 16,7-4 0-16,9 0 0 15,5 15 0-15,4 4 0 16,-1 3 0-16,-5 6 0 16,-4 12 0-16,-5 1 0 15,-13-4 0-15,-6-1-60 16,-7-1-282-16,-6-12-139 0,-3-1 140 15,-2 0 90-15,0 0 43 16,0-18 119-16,0-7 89 16,0-8 76-16,0-3 162 15,2 0 120-15,5 0-21 16,-1 0-16-16,1 6-56 16,0 8-88-16,-3 4-177 15,-4 9 0-15,0 8 0 16,0 1 0-16,0 0 0 15,0 0 0-15,0 14 0 16,0 8 0-16,0 6 0 0,0 6 0 16,0 2 0-16,0 10 0 15,0-2 0-15,0 8 0 16,0-2 0-16,0 4 0 16,-2-1 0-16,0-3 0 15,-1-6 0-15,3-4 0 16,0-12 0-16,0-12 0 15,7-16-219-15,4-16-704 16,-4-16-926-16</inkml:trace>
  <inkml:trace contextRef="#ctx0" brushRef="#br0" timeOffset="126470.72">22676 17602 1652 0,'0'0'698'0,"0"0"-166"15,0 0-181-15,-46-147-90 16,24 101-74-16,-10 2-62 15,-7 4-17-15,-11 8-26 16,-12 10-13-16,-9 14-38 16,-10 8-31-16,-4 4 0 15,-1 28 0-15,1 20 0 16,5 16 0-16,11 12 0 16,7 9 0-16,6 23 0 15,5 17 0 1,10 19 0-16,12 0 0 0,16-28 0 0,11-27 0 15,2-33 0-15,0-8 0 16,20 10 0 0,6 2 0-16,15 7 0 0,6-9 0 15,11-16 0-15,4-6 0 16,5-6 0-16,7-10 0 16,1-2 0-16,3-4 0 15,2-6 0 1,1-4 0-16,-4-6 0 15,-1-2 0-15,-2 0 0 16,-8 0 0-16,-1-14 0 16,-7-8 0-16,-2-8 0 15,-7-6 0-15,-3-6 0 16,0-10 0-16,-7-2 0 16,-1-13 0-16,-5-5 0 15,-2-4 0-15,-4-8 0 16,-8-6 0-16,-9-3 0 15,-7-11 0-15,-3-20 0 16,-34-19 0-16,-6 17 0 0,-5 24 0 16,5 31 0-16,1 17 0 15,-11 0 0-15,-8 6 0 16,-2 2 0-16,2 16 0 16,7 16 0-16,12 14 0 15,10 0 0-15,10 18-460 16,17 4-1069-16</inkml:trace>
  <inkml:trace contextRef="#ctx0" brushRef="#br0" timeOffset="126676.04">23555 18097 2977 0,'0'0'792'0,"0"0"-465"16,0 0-327-16,0 0 0 16,0 0 0-16,0 0-1293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17:05.131"/>
    </inkml:context>
    <inkml:brush xml:id="br0">
      <inkml:brushProperty name="width" value="0.05292" units="cm"/>
      <inkml:brushProperty name="height" value="0.05292" units="cm"/>
      <inkml:brushProperty name="color" value="#00B050"/>
    </inkml:brush>
  </inkml:definitions>
  <inkml:trace contextRef="#ctx0" brushRef="#br0">14649 3573 978 0,'-120'-16'198'0,"-23"0"-147"16,8 4-37-16,-4 2 33 0,1 2 80 15,0-2 35 1,-4 4-57-16,-4-2-44 0,-1 2-9 16,2 2-6-16,7 2-13 15,9 2 14-15,7 0-17 16,4 0-19-16,-1 12-9 16,1 4-2-16,-2 2 0 15,-5 4 1-15,-2 2-1 16,-6 0 1-16,-1 0-1 15,-4 2-9-15,0-4 0 16,-3 4-17-16,0 1-1 16,6-4 5-16,2 5-14 0,3-2 18 15,5 1 8 1,8 1-2-16,13-2-26 0,23-2 8 16,13-2 28-16,3 2 2 15,-10 8 16-15,-12 6-3 16,-13 7-7-16,0-2-5 15,-16 8-1-15,-21 7-22 16,-18 14-86-16,13-2-63 16,26-7 84-16,28-9 20 15,22-3-5-15,-15 14 4 16,-21 27 24-16,-31 42 8 0,25-19-48 16,17-13-258-16</inkml:trace>
  <inkml:trace contextRef="#ctx0" brushRef="#br0" timeOffset="225.59">7346 7163 894 0,'-27'118'725'15,"11"16"-607"-15,16-17-89 16,6 1-14-1,19 0-15-15,4-1-32 16,5 1-94-16,-1 0-100 16,-4 3 34-16,-7-3-88 15,-6-28-61-15,-5-14-236 0</inkml:trace>
  <inkml:trace contextRef="#ctx0" brushRef="#br0" timeOffset="399.19">7811 9878 1068 0,'55'136'305'16,"13"14"-216"-16,1-21-89 16,2-5 0-16,9-4-1 15,8-6-90-15,5-1-184 16,3-3 116-16,6-1-184 16,0-7 236-16,-21-26 107 15,-12-18 0-15</inkml:trace>
  <inkml:trace contextRef="#ctx0" brushRef="#br0" timeOffset="1567.18">10222 11903 595 0,'156'12'627'16,"20"0"-536"-16,-18-2-90 16,-8 0-1-16,-6 0 19 15,-1 0 18-15,4 6 8 16,9 0 72-16,6 2-46 15,10 4-16-15,4-4 85 16,0-4 26-16,-2-3-143 0,-7-10-23 16,-14-1-41-16,-12 0 22 15,-32 0-23-15,-26-5-23 16,-23-5 32-16,-11-5-4 16,2-1 37-16,5-4 35 15,6-4 37-15,-4-2 8 16,7-2-31-16,6-2-12 15,9-2 136-15,12 0-107 16,22-6-66-16,21-8-6 16,25-8 4-16,8 0-14 15,-12-1 4-15,-18 3 2 0,-20 2-49 16,-2-2 21-16,-18 6 14 16,-13 6-17-16,-17 5 28 15,-5 4 2-15,10-6-6 16,10-7 16-16,8-6-9 15,-4 0 2-15,-2 2 7 16,-1-3 1-16,1 0 0 16,0-2 1-16,0-3-1 15,1-2 0-15,1 0-43 16,0-2-10-16,-2-2-8 16,-5 1 14-16,-4 3 6 0,-7 2 13 15,-7 2 7-15,-8 4 21 16,-6 2 5-16,-3 1 16 15,-3 0 18-15,1-6 2 16,1 1-1-16,6-8-14 16,0 0-14-16,4 0-11 15,2-1 6 1,-2 10-6-16,-4 2 15 0,-2 3 9 16,-6 2 23-16,-5 0 17 15,-2-6 1-15,-2-5-12 16,2-7-24-16,1-6-23 0,6-8 2 15,14-20-9 1,15-20-19-16,11-21-32 16,-5 11-49-16,-20 24 30 0,-21 26 42 15,-14 15 9-15,-4-11 19 16,-1-26-1-16,-3-32 1 16,-14-23 16-16,0-11-15 15,0 5 0-15,-12 9-1 16,8 9-8-16,4 3 7 15,0-2-40-15,0-3 26 0,4 5 14 16,2 0-9-16,-2 7 10 16,-2 9 5-16,-2 0 19 15,0 5-4-15,0 5-11 16,0 16-8-16,-12 15 9 16,4 22-10-16,-1 4 0 15,-5-7 8-15,-3-6-7 16,-8-8 18-16,1 6 17 15,-5-1-17-15,0 5-5 16,-3 0-14-16,-1 2-1 16,-2 2 0-16,-3 2-1 15,-9 3 2-15,-2 1-8 16,-7 4 8-16,-4-2 2 0,0-2-2 16,0-2-1-16,-1-2 0 15,1-1 1-15,2-1 7 16,3 4 8-16,2 2 73 15,-3 2-44-15,0 2-7 16,0 1 4-16,-1 5-17 16,-1 4-18-16,0 2 9 15,0 4-15-15,-2 2 0 16,1 2 1-16,-3 0 8 0,0 2 28 16,-3-2 1-1,-1-3-13-15,1 1-25 0,-18-18-17 16,19 8-123-16,8 6-212 0</inkml:trace>
  <inkml:trace contextRef="#ctx0" brushRef="#br0" timeOffset="1666.11">15556 4070 1753 0,'0'0'359'0,"0"0"-262"16,0 0-11-16,0 0-73 15,0 0-13-15,0 0-1304 0</inkml:trace>
  <inkml:trace contextRef="#ctx0" brushRef="#br0" timeOffset="5029.33">8722 6914 1655 0,'0'0'1146'16,"0"0"-856"-16,0 0-44 16,0 0 30-16,0 0-138 0,0 0-62 15,-17-22-22-15,17 22-16 16,0 0 2-16,0 14 5 16,9 8 21-16,-1 6-40 15,6 4-26-15,-1 0 0 16,3-2 0-16,-1-8 0 15,3-8 0-15,11-12 0 16,13-2 0-16,16-20 0 16,18-24 0-16,11-14 0 15,4-8 0-15,-2-2 0 16,-8 6 0-16,-16 12 0 0,-19 14 0 16,-17 17 0-1,-15 15 0-15,-14 24 0 0,0 19-347 16,-16 5-750-16</inkml:trace>
  <inkml:trace contextRef="#ctx0" brushRef="#br0" timeOffset="36927.18">27873 10543 1497 0,'0'0'679'0,"0"0"-389"15,0 0 220 1,0 0-250-16,0 0-62 0,0 0-47 16,-3-40-14-16,3 40-16 15,0 0-25-15,0 0-54 16,0 0 5-16,9 14-19 15,9 2-5-15,11 6-6 16,13-2-17-16,21-3 0 0,13-8 0 16,13-9 0-1,7 0 0-15,-3-8-12 16,1-16 12-16,-10-3 3 0,-6-4-2 16,-11 5-1-16,-11 8 5 15,-14 6-2-15,-9 12-3 16,-6 0 0-16,0 4 0 15,2 16 0-15,2 4 0 16,7 4 0 0,3 1 0-16,7-6 0 0,6-5 0 15,6-4 0-15,7-10 0 16,7-4 0-16,3 0 0 16,4-15 0-1,-4-7 0-15,-3-3 0 16,-9 1 0-16,-14 4 0 0,-16 8 0 0,-10 8 0 31,-7 4 0-31,-5 2 0 16,3 20 0-16,1 7 0 15,6 0 0-15,1 3 0 16,10-3 0-16,3-3 0 16,11-8 0-16,8-8 0 15,6-8 0-15,3-2 0 16,-1 0 0-16,-6-12 0 0,-12-3 0 15,-10 4 0-15,-27 11 0 16,-9 0-143-16,0 2-637 0</inkml:trace>
  <inkml:trace contextRef="#ctx0" brushRef="#br0" timeOffset="37794.8">26937 11680 1692 0,'0'0'550'0,"0"0"-172"16,0 0 141-16,0 0-248 15,0 0-55-15,0 0-62 16,0 0-41-16,102 28-37 16,-58-19-50-16,17-4-17 15,13-2 4-15,15-3-12 16,22 0 17-16,-4-3-18 0,0-11 2 16,-2-1 2-1,-23 2-4-15,3 4 0 0,-19 2 7 16,-14 7 22-16,-12 0-11 15,-11 0-18-15,-2 3 0 16,2 8 0-16,4 5 0 16,9 2 0-16,10 3 0 15,8-6 0-15,7-5 0 16,7-1 0-16,3-9 0 16,6 0 0-16,4-2 0 15,-3-15 0-15,1-1 0 16,-5 0 0-16,-11 2 0 15,-9 6 0-15,-10 6 0 0,-8 4 0 16,-5 0 0-16,3 0 0 16,3 7 0-16,6 4 0 15,4 1 0-15,8 1 0 16,1-3 0-16,5-5 0 16,-3-2 0-16,1-3 0 15,-5 0 0-15,-4-3 0 16,-5-8 0-16,-2-1 0 15,-4 3 0-15,-8 4 0 16,-1 2 0-16,3 3 0 16,0 0 0-16,12 4 0 15,9 6 0-15,8-2 0 16,5-4 0-16,2-4 0 0,-1 0 0 16,-7-4 0-16,-9-10 0 15,-16 0 0-15,-15 2 0 16,-23 6 0-16,-43 6 0 15,-24 4-803-15,-15 14-1952 0</inkml:trace>
  <inkml:trace contextRef="#ctx0" brushRef="#br0" timeOffset="38334.18">26531 12589 459 0,'0'0'1983'0,"0"0"-1416"0,0 0-193 0,0 0 81 16,0 0-197-16,0 0-258 15,0 0 0-15,43-14 0 16,-28 42 0-16,5 4 0 16,9 0 0-16,11 0 0 15,14-8 0-15,15-8 0 16,13-12 0-16,10-4 0 16,24-30 0-16,-12-12 0 15,1-8 0 1,-4-2 0-16,-33 12 0 15,-1 5 0-15,-17 13 0 0,-19 12 0 0,-12 9 0 16,-5 1 0-16,-3 0 0 31,5 15 0-31,3 6 0 16,8 1 0-16,9 0 0 16,7-4 0-16,7-6 0 0,6-6 0 15,4-6 0-15,-2 0 0 16,3-16 0-16,-3-10 0 15,2-5 0-15,17-5-39 16,-14 8-771-16,-12 10-712 0</inkml:trace>
  <inkml:trace contextRef="#ctx0" brushRef="#br0" timeOffset="38428.62">28697 12559 1418 0,'0'0'1952'0,"0"0"-1397"16,0 0-384-16,0 0-171 0,0 0 0 15,0 0 0-15,0 0 0 16,38-51-1523-16</inkml:trace>
  <inkml:trace contextRef="#ctx0" brushRef="#br0" timeOffset="112421.7">14664 3278 1016 0,'0'0'146'0,"-120"-60"-85"16,38 26-23-16,-32-6-21 15,-26 8 2 1,-34 6 6-16,-15 10-14 0,-8 10-11 15,50 6-101-15,34 0-125 0</inkml:trace>
  <inkml:trace contextRef="#ctx0" brushRef="#br0" timeOffset="112594.5">10955 3669 1007 0,'-201'98'138'0,"-15"17"-116"15,43-9-21-15,10-2-1 0,11-5-13 16,6-5-132-16,34-26-80 16,16-10-405-16</inkml:trace>
  <inkml:trace contextRef="#ctx0" brushRef="#br0" timeOffset="112736.14">7804 5957 1008 0,'-142'193'256'0,"-1"29"-182"15,39-15-55 1,17 2 23-16,18-1-25 16,17 3-17-16,17-1-52 15,10 3-7-15,12-3-41 0,4-51-55 16,9-31-733-16</inkml:trace>
  <inkml:trace contextRef="#ctx0" brushRef="#br0" timeOffset="113224.62">16472 8117 1016 0,'64'-145'0'0,"7"-5"-144"0</inkml:trace>
  <inkml:trace contextRef="#ctx0" brushRef="#br0" timeOffset="-131298.63">13102 3976 218 0,'0'0'1210'15,"0"0"-995"-15,0 0-130 16,0 0 2-16,0 0 0 16,0 0-8-16,-137-24 12 15,101 20-27-15,1-2 3 16,-6-4-20-16,-3-2-47 15,-4-8-30-15,0 0-148 16,-6-4-120-16,-28-7-99 0,13 8 33 16,4 1-505-16</inkml:trace>
  <inkml:trace contextRef="#ctx0" brushRef="#br0" timeOffset="-131235.97">12042 3699 393 0,'0'0'13'16,"-149"-22"-13"-16</inkml:trace>
  <inkml:trace contextRef="#ctx0" brushRef="#br0" timeOffset="-130769.02">10654 3834 153 0,'0'0'732'0,"-199"100"-563"0,97-38-76 16,-12 15 13 0,-15 11-41-16,2-2-65 0,32-16-6 15,32-22-46-15,5 4 50 16,-11 11 2-16,-9 9 9 15,-13 14 16-15,2 2 33 16,-14 17-9-16,-11 19-42 16,-19 26-7-16,-3 16-85 15,4 3 47-15,13-7 28 16,22-9-70-16,13 3 41 16,14 1-10-16,15 5 49 15,10-1-1-15,10-7-66 16,8-4-61-16,10-5 94 0,5-7 33 15,8-7-4-15,-1-25 5 16,5-22 21-16,0-20 20 16,0-2 65-16,0 12 40 15,0 13-71-15,13 21-50 16,3-12 27-16,2 2-26 16,4 0-24-16,3-11-1 15,6 11 0-15,0 1-1 16,5-4-9-16,1 2 8 15,4-5 1-15,3-1 10 16,1-5-10-16,2-4 2 16,4-2 8-16,0 2-10 15,23 33-5-15,-14-21-115 16,-6-8-231-16</inkml:trace>
  <inkml:trace contextRef="#ctx0" brushRef="#br0" timeOffset="-130060.98">15048 9932 1087 0,'0'0'304'15,"0"0"-167"-15,138-111-27 16,-82 69-6-16,-2 2-5 16,-4 0-30-16,0 4-19 15,-4 0 35-15,3-2-3 16,3-2 15-16,1-4-29 16,5-4-50-16,4-6-18 15,5-7-53-15,0-3-98 16,0-2-54-16,22-22-40 15,-18 15-133-15,-8 10-636 0</inkml:trace>
  <inkml:trace contextRef="#ctx0" brushRef="#br0" timeOffset="-129572.32">16657 3990 947 0,'0'0'211'16,"-152"-186"-142"-16,103 124 15 16,5 5 64-16,-10-9-95 15,-11-8-26-15,-10-6-26 16,-6 6 0-16,-23-3 0 16,-30 3 1-16,-37 4-2 15,-12 12 8-15,5 14-8 16,15 12 0-16,56 12-7 15,17 3-290-15</inkml:trace>
  <inkml:trace contextRef="#ctx0" brushRef="#br0" timeOffset="-129157.19">12055 2825 449 0,'0'0'81'0,"0"0"-20"15,-131 62 82-15,75-32 2 16,3-2 39-16,4 1-68 15,5-1-53-15,5-6 65 16,8-2-9-16,7-4-65 16,8-6-12-16,5-2 0 15,7-4 57 1,4-2 33-16,0-2 9 0,0 0 11 0,0 0-31 16,0 0-38-16,0 0-24 15,0 0-47-15,0 0-4 16,0 0-3-16,0 2-4 15,0 0-2-15,0 2 0 16,0 2-15 0,0 4-109-16,0 0-190 0,0-8-553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19:25"/>
    </inkml:context>
    <inkml:brush xml:id="br0">
      <inkml:brushProperty name="width" value="0.05292" units="cm"/>
      <inkml:brushProperty name="height" value="0.05292" units="cm"/>
      <inkml:brushProperty name="color" value="#00B050"/>
    </inkml:brush>
  </inkml:definitions>
  <inkml:trace contextRef="#ctx0" brushRef="#br0">3660 2587 1154 0,'0'0'1134'16,"0"0"-859"-16,0 0 59 16,0 0 139-16,0 0-160 15,0 0-68-15,-2 0-77 16,2-6-168-16,2-5 0 15,9-4 0-15,10-12 0 16,10-5 0-16,15-6 0 16,16 0 0-16,17 8-44 0,48 30-302 15,-20 16-210 1,-15 20-319-16</inkml:trace>
  <inkml:trace contextRef="#ctx0" brushRef="#br0" timeOffset="1935.89">10066 4868 2378 0,'0'0'719'0,"0"0"-457"15,0 0 59-15,0 0-90 16,0 0-121-16,0 0-70 16,0 0-28-16,4 41-11 15,11-9 21-15,8 2-22 16,8 2 0-16,10-6 0 16,5-10 0-16,12-8 0 0,11-10 0 15,14-2-3-15,8-14 2 16,9-16-8-16,2-6 8 15,-5-4 0-15,-13 3 0 16,-14 8 1-16,-20 7 1 16,-14 11-1-16,-9 11 1 15,-5 0 5-15,5 17 2 16,7 9-8-16,5 4 0 16,11 0 0-16,10-4 0 15,9-8 0-15,6-8 0 16,6-10 0-16,2 0-14 15,-4-14 14-15,-5-12 0 0,-5-4 0 16,-9 0 0-16,-8 6 0 16,-12 8 0-16,-7 7-7 15,-6 9 7-15,2 0 1 16,4 17 5-16,5 9 8 16,7 3-14-16,8 2 0 15,3-3 0-15,4-8 0 16,0-4 0-16,2-8 0 15,-1-8 0-15,-1 0 0 16,0 0 0-16,0-14 0 16,3 0 0-16,-3 0-3 15,-4 8-6-15,-6 6 8 16,-2 0-7-16,-11 14 8 0,-1 10 0 16,-7 6 0-16,0 0 6 15,-2 0-6-15,6-4-2 16,5-5 2-16,11-10 0 15,9-7 0-15,11-4 2 16,11-2-2-16,7-18-6 16,0-8-9-16,0-4 7 15,-7-2 8-15,-11 0 0 16,-13 4 10-16,-12 8 24 16,-15 4-34-16,-8 6 0 0,-11 6 0 15,-1 4 0-15,-2 2 0 16,2 0 0-16,4 0-128 15,18 4-239-15,-2 4-507 16,0-2-691-16</inkml:trace>
  <inkml:trace contextRef="#ctx0" brushRef="#br0" timeOffset="2061.98">14488 5067 2767 0,'0'0'685'0,"0"0"-531"15,0 0-154 1,0 0-138-16,0 0-914 0</inkml:trace>
  <inkml:trace contextRef="#ctx0" brushRef="#br0" timeOffset="3233.02">2196 5805 1998 0,'0'0'708'0,"0"0"-421"16,0 0 48-16,0 0-47 15,0 0-156-15,0 0-69 16,0 0 16-16,0-22 8 16,0 22 32-16,0 18-119 15,2 12 0-15,12 8 0 16,-1 6 0-16,1 2 0 15,-1-6 0-15,1-5 0 16,-3-12 0-16,-3-8 0 16,4-12 0-16,5-3 0 0,12-14 0 15,21-26 0-15,34-29 0 16,36-28 0-16,-2 3 0 16,-8 10 0-16,-21 17 0 15,-32 25 0-15,-5 6 0 16,-7 6 0-16,-21 14 0 15,-15 10 0-15,-9 6 0 16,0 0 0-16,0 0 0 16,-12 18 0-16,-7 4-684 15,-6 0-871-15</inkml:trace>
  <inkml:trace contextRef="#ctx0" brushRef="#br0" timeOffset="5328.46">4837 6046 352 0,'0'0'153'0,"0"0"-153"0,0 0-175 16</inkml:trace>
  <inkml:trace contextRef="#ctx0" brushRef="#br0" timeOffset="5465.68">4837 6046 598 0,'-81'-71'313'0,"75"70"-60"15,1-2-35-15,3 3-46 16,2 0-77-16,0 0-72 15,0 0-23-15,11 6-96 16,5 5-172-16,-1-4-777 0</inkml:trace>
  <inkml:trace contextRef="#ctx0" brushRef="#br0" timeOffset="5965.99">4959 6052 1031 0,'0'0'616'15,"0"0"-356"-15,0 0 102 16,0 0 111-16,0 0-194 15,0 0-101-15,0 0-10 16,-18-24-23-16,18 24-10 16,0 0-28-16,0 0-25 15,0 0-22-15,0 0-27 16,0 0-25-16,29 14-8 16,16 5 0-16,22 2-1 15,35-3 1-15,34-4 1 16,-7-8-1-16,-10-6-6 0,-21 0 6 15,-25 0-21-15,3-10 6 16,1 0 9-16,-14 2 5 16,-14 0 1-16,-13 3 40 15,-12 4 14-15,-3 1 60 16,-6 0-114-16,3 0 0 16,4 0 0-16,2 6 0 15,1 0 0-15,2 1 0 16,-4 0 0-16,-2-3 0 15,-3-2 0-15,0-2 0 16,0 0 0-16,-7 0-92 16,-6-10-575-16</inkml:trace>
  <inkml:trace contextRef="#ctx0" brushRef="#br0" timeOffset="6966.03">5435 4877 2189 0,'0'0'605'0,"0"0"-237"16,0 0-11-16,0 0-111 0,0 0-135 16,0 0-47-16,0 0 7 15,4 0-37-15,-4 19-10 16,0 10 3-16,0 7-27 16,0 6 0-16,0 0 0 15,-4-2 0-15,0-4 0 16,2-6 0-16,0-8-15 15,2-10-15-15,0-6-11 16,0-6 17-16,0 0 15 16,0-6 9-16,0-16 0 0,0-8-1 15,0-8 1 1,0-4 0-16,0-6 1 0,0 0 26 16,4 5-9-16,4 7 6 15,-4 8 26-15,0 9-50 16,1 4 0-16,-1 4 0 15,0 0 0-15,6 3 0 16,3-2 0-16,5 4 0 16,1 0 0-16,4 4 0 15,2 2-18-15,-4 0-11 16,0 6-29-16,-10 10-17 0,-4 5-26 16,-7 2 29-1,0 1 42-15,-16 2 5 0,-9-1 25 16,-4-3 0-16,-2-4 0 15,0-4 1-15,7-2-1 16,6-6 1-16,9-2 11 16,5-4-12-16,2 0 9 15,2 0-4-15,0 0-4 16,0 0 35-16,2 0-21 16,13 0-14-16,7 0 8 15,7 0-8-15,9 0 1 16,2 0-2-16,1 8-1 15,-4 6 1-15,-3 2-6 0,-7 6 6 16,-10 2-6-16,-8 2 5 16,-6 0 1-16,-3 0 0 15,-3-4 0-15,-17-1 20 16,-9-3-8-16,-2-7 0 16,-7 0 39-16,1-10-24 15,0-1-9-15,4 0-9 16,9-9-9-16,6-9-1 15,11-3-85-15,7-5-97 16,11 6-369-16,5 4-776 0</inkml:trace>
  <inkml:trace contextRef="#ctx0" brushRef="#br0" timeOffset="7889.55">9346 5939 1495 0,'0'0'624'15,"0"0"-435"1,0 0 117-16,0 0-3 0,0 0-88 31,0 0-60-31,0 0 23 16,-20-2-4-16,20 0-53 15,0 2-7-15,0-1-18 0,15 1-34 16,17 0-17-16,35 0-26 16,48 3-19-16,60 15 0 15,28 1 0-15,1 0 0 16,-15-1 0-16,-28-5 0 15,-31-3 0-15,-35-6 0 16,-28 0 0-16,-20-3 0 16,-3 2 0-16,-8-3 0 0,-5 1 0 15,-15-1 0-15,-12 0 0 16,-4 0 0-16,0 0 0 16,-18 0-494-16,-9-4-994 15</inkml:trace>
  <inkml:trace contextRef="#ctx0" brushRef="#br0" timeOffset="8529.12">9491 4963 1758 0,'0'0'713'0,"0"0"-341"15,0 0 89-15,0 0-160 16,0 0-75-16,0 0-116 15,0 0-37-15,0-24 9 16,-2 24-82-16,-9 11 0 16,-5 18 0-16,-6 9 0 0,-5 6 0 15,1 4 0-15,-1-6 0 16,6-8 0-16,6-8 0 16,6-10 0-16,4-8-4 15,5-8 4-15,0 0 4 16,0 0-4-1,5-18 0-15,9-10 0 16,3-10 0-16,5-12 0 0,5-6 0 0,0-2 0 0,-2 6 0 16,-6 9 0-1,-3 15 0-15,-9 14 0 0,-5 9 0 16,-2 5 0 0,0 0 0-1,4 0 0-15,4 14 0 16,5 8 0-16,5 7 0 15,3 6 0-15,0-1 0 16,1 2 0-16,-4-4 0 16,-2-2 0-16,-3-4 0 15,-2-4 0-15,-4-4 0 16,-3-2 0-16,-2-6-48 16,-2-4-123-16,0-2-161 0,-2-4-167 15,-16 0-72-15,-4-13-424 0</inkml:trace>
  <inkml:trace contextRef="#ctx0" brushRef="#br0" timeOffset="8686.41">9346 5089 2234 0,'0'0'846'16,"0"0"-586"-16,0 0 48 0,0 0-140 15,0 0-123-15,0 0-45 16,170-22-80-16,-99 6-414 15,-9 2-934-15</inkml:trace>
  <inkml:trace contextRef="#ctx0" brushRef="#br0" timeOffset="8828.49">10077 5147 2257 0,'0'0'1228'0,"0"0"-1005"16,0 0-223-16,0 0-48 0,0 0-610 16,0 0-1632-16</inkml:trace>
  <inkml:trace contextRef="#ctx0" brushRef="#br0" timeOffset="27459.68">3899 3998 2869 0,'0'0'523'0,"0"0"-289"0,0 0-84 16,0 0 3-16,0 0-67 16,0 0-50-16,-20-116 9 15,24 96-45 1,2 2 0-16,2 2 0 0,-4 0 0 15,-4 2 0-15,0 4 0 16,-35 10-111-16,-13 0-500 16,-7 18-744-16</inkml:trace>
  <inkml:trace contextRef="#ctx0" brushRef="#br0" timeOffset="28534.37">220 4355 1709 0,'0'0'570'0,"0"0"-289"15,0 0 199-15,0 0-201 32,43-126-19-32,-43 94-111 0,-16-1-22 0,-28 1-31 15,-24 2-12-15,11 12-23 0,12 18-61 16,20 7 0 0,25 34 0-1,0 2 0-15,0-5 0 16,0-10 0-16,0-4 0 15,0 2 0-15,0 4 0 16,0 0 0-16,0 0 0 16,0-2 0-16,0 2 0 15,0 1 0-15,0-2 0 16,0 4-11-16,0 1-7 16,0 4-21-16,0 4-9 15,0 6 5-15,0 4-2 16,0 2 21-16,0 2-17 15,0 1 19-15,0 1 20 0,0-2 2 16,0-6 0-16,0-12 11 16,0-16 11-16,0-14 29 15,0-8-15-15,0 0 0 16,0 0 0-16,0 0-24 16,0 0-12-16,0 0-24 15,0 0-13-15,0 0 28 16,0 0-20-16,0 18-10 15,0 12-4-15,0 15-25 16,0 15 19-16,0 24 31 0,0 30 18 16,0 22 0-16,0-7 0 15,0-23 6-15,0-30 6 16,0-13-12-16,0 10 0 16,0 12-1-16,0 5 1 15,0-6 6-15,0-5-6 16,0-9 10-16,0-4 8 15,0-6-12-15,0 0 23 16,0 1 19-16,0-2-23 0,0-2 19 16,0-7-22-16,0-6-5 15,0-10-11-15,0-8-6 16,0-8 0-16,0-10 0 16,0-12-54-16,0-20-109 15,0-12-580-15</inkml:trace>
  <inkml:trace contextRef="#ctx0" brushRef="#br0" timeOffset="29618.68">1836 3968 730 0,'0'0'1180'0,"0"0"-916"15,0 0 32-15,0 0 17 16,0 0-71-16,-130-44-68 15,63 56-89-15,-6 24-6 16,-5 15 28-16,0 13-16 16,6 12-22-16,10 6-24 15,18 6-4-15,17 0 19 16,20-2-33-16,7-1-15 16,27-3 18-16,22-2-29 15,9-6 11-15,6-3-12 0,-4-3-22 16,-8-6-2-16,-14 0-18 31,-18 0 11-31,-20 5 30 0,-6 5 2 16,-46 8 29-16,-39 16 18 0,-41 14-6 15,-31 9 20-15,17-17-22 16,32-30-10-16,45-26 5 16,38-16-19-16,10-2-4 15,13 3-12-15,8 1-3 16,21 0 2-16,33 4-11 0,18 4 3 15,5 8 2-15,4 6-7 16,-12 8-2-16,-15 6 5 16,-23 8 8-16,-25 11-3 15,-10 17 6-15,-48 22 0 16,-30 19 6-16,-7 5 17 16,13-30 1-16,20-29 25 15,29-37-27-15,14-10-22 16,7 4 0-16,6 0 0 15,2 2 0-15,29-11 0 16,11-11 0-16,8-10 0 0,6-12 0 16,6-6 0-16,49-30-98 31,-16-10-263-31,-5-5-491 0</inkml:trace>
  <inkml:trace contextRef="#ctx0" brushRef="#br0" timeOffset="29728.34">2243 7331 3060 0,'0'0'759'0,"0"0"-482"16,0 0-277-16,0 0 0 15,0 0-324-15,0 0-1749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20:00.099"/>
    </inkml:context>
    <inkml:brush xml:id="br0">
      <inkml:brushProperty name="width" value="0.05292" units="cm"/>
      <inkml:brushProperty name="height" value="0.05292" units="cm"/>
      <inkml:brushProperty name="color" value="#00B050"/>
    </inkml:brush>
  </inkml:definitions>
  <inkml:trace contextRef="#ctx0" brushRef="#br0">6176 3342 1781 0,'0'0'619'0,"0"0"-329"15,0 0 43-15,0 0-75 16,0 0 7-16,0 0-94 16,-20-33-65-16,20 34-31 15,8 20-33-15,15 11 53 16,4 8-64-16,6 8-19 16,5 0-3-16,9 0 0 15,8-6-9-15,9-16 0 16,13-14 0-16,23-12 0 15,24-34 0-15,24-30 0 0,8-10 0 16,-27 10 0-16,-31 15 0 16,-38 27 0-16,-11 11 0 15,1 7 0-15,0 4 0 16,0 8 0-16,-8 21 0 16,-2 11 0-16,-2 5 0 15,2 3 0-15,5-2 0 16,6-8 0-1,9-8 0-15,14-14 0 0,26-12 0 16,27-4 0-16,-7-16 0 16,-9-6 0-16,-18 2-8 15,-23 6 8-15,-3 4-15 16,-5 2 14-16,-22 6 0 0,-17 2 2 16,-13 0 23-1,-5 0-24-15,4 0 0 0,13 0 0 16,21 2 0-16,37-2 0 15,40 0 0-15,32-24-215 16,-23-4-558-16,-28 4-841 0</inkml:trace>
  <inkml:trace contextRef="#ctx0" brushRef="#br0" timeOffset="63.1">9832 3449 2749 0,'0'0'701'0,"0"0"-524"16,0 0-177-16,0 0-618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20:22.322"/>
    </inkml:context>
    <inkml:brush xml:id="br0">
      <inkml:brushProperty name="width" value="0.05292" units="cm"/>
      <inkml:brushProperty name="height" value="0.05292" units="cm"/>
      <inkml:brushProperty name="color" value="#00B050"/>
    </inkml:brush>
  </inkml:definitions>
  <inkml:trace contextRef="#ctx0" brushRef="#br0">10943 3324 1470 0,'0'0'1124'0,"0"0"-908"15,0 0-161-15,0 0 45 32,0 0-1-32,0 0-50 0,19 67-7 0,1-45-24 15,6-4 29-15,10-4 43 16,9-8 17-16,15-6-6 16,13 0-28-16,14-16-32 15,9-12-16-15,5-5-8 16,-1 1-8-1,-9 0 2-15,-11 6-10 0,-13 8 4 16,-14 6-3-16,-10 12-2 16,-3 0 8-16,-3 6-7 0,6 14 8 15,6 6 13-15,2-1-13 16,7-6 0-16,7-5-9 16,2-11 8-16,6-3 1 15,3-11-2-15,-3-17 4 16,-4-8-2-16,-1-6-2 15,-6 4-4-15,-7 2-3 16,-6 12 2-16,-7 12 0 16,-3 12-2-16,-6 0-1 15,3 10 1-15,-1 12 5 16,7 0 11 0,6 0-4-16,5-6-11 0,10-6 14 15,6-8-6-15,1-2 8 0,5-2 17 16,-2-20-22-16,-2-2-6 15,3-4-6-15,32-6-126 16,-19 6-241-16,-6 8-935 0</inkml:trace>
  <inkml:trace contextRef="#ctx0" brushRef="#br0" timeOffset="742.54">18793 3497 1510 0,'0'0'729'0,"0"0"-208"0,0 0-178 16,0 0-51-16,0 0 38 15,0 0-121-15,0 0-47 16,-71-16-162-16,98 12 0 15,40 0 0-15,62 0 0 16,72 2 0-16,38 2 0 16,18 0 0-16,-18 0 0 15,-39 2 0-15,-22 4 0 16,-44 0 0-16,-45-4 0 16,-35 0 0-16,-25-2 0 15,-10 0 0-15,-7 0 0 0,-10 0 0 16,-2 2 0-16,-25-2-93 15,-59 2-260-15,2 0-391 16,-5 0-280-16</inkml:trace>
  <inkml:trace contextRef="#ctx0" brushRef="#br0" timeOffset="1033.8">18916 3643 1528 0,'0'0'1039'0,"0"0"-815"16,0 0 160-16,0 0-47 16,0 0-89-16,0 0-149 15,0 0-54-15,76-6-24 16,22 6 10 0,44 0-8-16,46 0-13 0,12 0 1 15,-15 0-10-15,-42 0-1 16,-52 0 2-1,-29 0-2-15,-15 0-1 16,-2 0-23-16,-10 0 3 16,-4 0 0-16,-15 0-18 15,-9 0-24-15,6-8-87 0,-2-2-355 16,5-2-716-16</inkml:trace>
  <inkml:trace contextRef="#ctx0" brushRef="#br0" timeOffset="1175.08">21053 3559 3080 0,'0'0'692'16,"0"0"-584"-16,0 0-108 0,0 0-288 16,0 0-1502-16</inkml:trace>
  <inkml:trace contextRef="#ctx0" brushRef="#br0" timeOffset="3311.56">5957 5743 2264 0,'0'0'516'16,"0"0"-417"0,0 0 196-1,0 0 15-15,0 0-76 16,14 126-116-16,3-82-64 0,12 0-31 16,14-2-8-16,15-6-9 15,28-10 57-15,40-17-8 16,30-9-11-16,13-27-44 15,-7-17 0-15,-32 4 0 16,-39 8 0-16,-24 12 0 16,-11 6 0-16,1 2 0 15,1 4 0-15,0 4 0 16,-11 4 0-16,-7 0 0 16,0 14 0-16,3 4 0 15,3 2 0-15,12-2 0 16,13-2 0-16,10-5 0 0,10-7-15 15,9-4-3-15,6 0 4 16,-2-9-13-16,-4-7 6 0,-9 0 12 16,-10 3 3-16,-10 2 5 15,-7 7 1 1,-3 4 0-16,-5 0 0 0,-1 0-5 16,-1 8 4-16,1 2 0 0,3 5 1 15,4-4 0-15,3 1 6 16,3-2 0-1,-4-3 3-15,3-6-9 0,-5 1 9 16,-4-2 6 0,-3 0 10-16,-5 0 7 0,-3 0-16 15,-5 0-16-15,-2 0 0 16,-2 0 0-16,0 2 0 16,4 3 0-16,3-4 0 15,3 3 0-15,4-1 0 16,-4-3 0-16,-3 0 0 15,-5 0 0-15,-6 0 0 16,-3 0 0-16,-6 0 0 0,-5-7 0 16,-5 3-12-16,-5-7-206 15,-4 0-488-15,-6 4-518 0</inkml:trace>
  <inkml:trace contextRef="#ctx0" brushRef="#br0" timeOffset="4397.49">14363 6072 1903 0,'0'0'602'0,"0"0"-289"16,0 0 50-16,0 0-81 16,0 0-104-16,0 0-115 15,0 0-36-15,0 16-9 16,8 6-3-16,18 0 6 0,21-4-20 16,38-6 0-16,40-12 4 15,35-10-4-15,16-24-2 16,-30-5 1-16,-36 7 0 15,-39 13 5-15,-17 2-5 16,0 3 0-16,-4 5 42 16,-5 5-15-16,-11 4 9 15,-8 5-9-15,4 20 5 16,3 11 10-16,7 4-33 16,13 4-3-16,10 0 6 15,10-8-11-15,12-8-2 16,8-10 1-16,7-12-21 15,4-6 20-15,-4-4-5 0,-3-22 6 16,-3-4 9-16,-7-6-8 16,-9 2-1-16,-9 4 1 15,-9 8 13-15,-11 10 14 16,-6 10-13-16,-3 2-1 16,2 0-2-16,1 5-12 15,7 12 0-15,6-3 0 16,4 0 0-16,7-4 0 15,5-6 0-15,-3-4 0 16,-7 0 0-16,-6 0 0 0,-14-6 0 16,-33 4-80-16,-9 2-233 15,-16 0-509-15</inkml:trace>
  <inkml:trace contextRef="#ctx0" brushRef="#br0" timeOffset="5374.78">1951 7257 2212 0,'0'0'709'0,"0"0"-586"15,0 0 120-15,0 0 43 16,0 0-139-16,0 0-125 31,0 0-4-31,47 64 5 0,-20-34-22 0,2-6 6 16,4-8 7-16,5-10-13 15,4-6 36-15,7-6 22 16,3-20 19-16,-1-6 1 16,0-4-42-16,-1 0-37 15,-4 4 0-15,1 3 0 16,2 10 0-16,0 9 0 0,-1 10 0 15,31 15 0-15,-15 17-170 16,-12 1-660-16</inkml:trace>
  <inkml:trace contextRef="#ctx0" brushRef="#br0" timeOffset="81331.55">5697 12053 421 0,'0'0'369'15,"0"0"-198"-15,0 0-22 16,0 0 93-16,0 0-19 0,0 0 25 0,0 0 104 16,0 0 32-16,2 0 75 15,-2 0-220-15,0 0-1 16,0 2-35-16,0 0-68 16,0 2-32-16,2 4-46 0,4 9-36 15,8 2-16 1,4 8-5-16,6-1-6 0,5-2 4 15,5-8-5-15,6-6 7 16,2-10-6-16,7 0 6 16,5-8-2-1,2-12-8-15,2-2 4 16,2 0 5-16,-2 4 1 0,-2 8 10 16,-4 7-9-16,2 3 24 15,-2 6 13-15,-6 16-37 16,-1 5 11-16,-3-1-1 15,-2-2-10-15,-1-4 17 32,-2-6-18-32,-1-6 0 0,-1-4 0 15,3-4 0-15,5 0 0 16,3-18 0-16,6-4 0 16,6-3-62-16,35 0-250 15,-11 5-474-15,-4 7-912 0</inkml:trace>
  <inkml:trace contextRef="#ctx0" brushRef="#br0" timeOffset="82211.03">9867 11989 1365 0,'0'0'327'0,"0"0"-143"15,0 0 105-15,0 0 42 16,0 0-25-16,0 0-32 16,0 0-85-16,-50-36-37 15,50 36 7-15,0 0-36 16,2 0-28-16,27 0-7 16,21 0-14-16,44 0-8 0,49 0-38 15,48 0-26-15,19 0 14 16,-14 0-16-16,-45 0 1 15,-54-2 3-15,-33 0-4 16,-17 0-28-16,-10 0-29 16,-5-2-20-16,-14 2 29 15,-18 0 3-15,-11 0-21 16,-30 2-94-16,-41 0-67 16,8 0-142-16,3 0-405 0</inkml:trace>
  <inkml:trace contextRef="#ctx0" brushRef="#br0" timeOffset="82464">9910 12064 2220 0,'0'0'615'16,"0"0"-467"-16,0 0 183 15,0 0 118-15,0 0-262 16,0 0-98-16,0 0-35 15,7-11-51-15,124 11-3 16,49 0 0-16,21 0 0 16,-7 0-3-16,-45 0-27 0,-49 0-15 15,-35 0 34-15,-20 0-73 16,-5 0-52-16,-7 0-2 16,-10 0-44-16,-23 0-53 15,0 0-320-15,-16 0-489 0</inkml:trace>
  <inkml:trace contextRef="#ctx0" brushRef="#br0" timeOffset="83206.5">16614 12202 555 0,'0'0'910'16,"0"0"-607"-16,0 0 18 15,0 0 68-15,0 0-33 16,0 0-117-16,0 0-58 0,-51-33-48 16,51 32-41-1,15-1-20-15,26 0-30 0,16 2-17 16,22 0-25-16,12 0-12 16,2 0-151-16,10 0-213 15,-27 0-444-15,-28 0-427 0</inkml:trace>
  <inkml:trace contextRef="#ctx0" brushRef="#br0" timeOffset="83335.71">16588 12254 2263 0,'0'0'556'16,"0"0"-332"-16,0 0 110 0,0 0-160 15,0 0-90-15,204 0-84 16,-88-6-80-16,-16-4-605 0</inkml:trace>
  <inkml:trace contextRef="#ctx0" brushRef="#br0" timeOffset="84541.68">7727 12859 548 0,'0'0'231'0,"0"0"42"15,0 0 113-15,0 0-22 16,0 0 36-16,0 0 76 16,0 0-160-16,51 19-24 15,-38-15-39-15,2 4-58 0,1 2-27 16,5 6-76-16,-2 2-41 16,8 2-12-16,4 4-27 15,9 0-12-15,7-4 0 16,9-4-25-16,6-6 12 15,7-8-20-15,2-2 10 16,1 0 14 0,1-16-34-16,0-6 35 0,2 2 1 15,-9 0 5-15,-5 4 1 16,-12 8 1-16,-11 6 0 16,-12 2 42-16,-10 4-15 15,-8 14 18-15,0 4 5 16,-6 0-50-16,2 0 0 15,3-2 0-15,7-6 0 0,3-4 0 16,12-4 0-16,11-6 0 16,11 0 0-16,9-4 0 15,9-12 0-15,3-4 0 16,-1 2 0-16,-6 0 0 16,-5 8 0-16,-11 6 0 15,-13 4 0-15,-7 4 0 16,-12 16 0-16,1 6 0 15,-3 2 0-15,6-2 0 16,4-2 0-16,8-8 0 16,13-10 0-16,48-12-57 0,-9-18-503 15,-3-8-1008-15</inkml:trace>
  <inkml:trace contextRef="#ctx0" brushRef="#br0" timeOffset="85100.08">13823 13026 1928 0,'0'0'658'16,"0"0"-309"-16,0 0 124 16,0 0-144-16,0 0-128 0,0 0-43 15,0 0-158-15,156-28 0 16,-5 14 0-16,1 4 0 16,-25 6 0-16,-43 2 0 15,-33 2-80-15,-4 0-131 16,-32 0-101-16,-5 4-332 15,-15 0-136-15</inkml:trace>
  <inkml:trace contextRef="#ctx0" brushRef="#br0" timeOffset="85244.27">13684 13158 2372 0,'0'0'652'16,"0"0"-433"-16,0 0 70 15,0 0-21-15,0 0-86 16,183 2-113-16,-54-18-24 15,38-8-45-15,12-6-111 16,-41 4-507-16,-33 6-1441 0</inkml:trace>
  <inkml:trace contextRef="#ctx0" brushRef="#br0" timeOffset="86110.45">18562 13142 1847 0,'0'0'700'0,"0"0"-405"15,0 0 65-15,0 0-21 16,0 0-117-16,0 0-116 16,0 0-55-16,42 0 2 15,-2 14 8-15,18 2-38 16,31-6-7-16,38-10-8 15,26 0-8-15,13-24 0 16,-30-6-1 0,-34 2 1-16,-32 4 0 0,-10 0 1 0,2-4 14 15,5 0-15 1,-3 6 0-16,-12 10 0 0,-15 12 0 16,-7 0 0-16,-7 22 0 15,-2 12 0-15,3 8 0 16,5 2 0-16,7-2 0 15,11-6 0-15,10-10 0 16,17-9 0-16,8-16 0 16,13-1 0-1,2-19 0-15,6-20 0 0,-1-13 0 16,1-6 0-16,-10-2 0 0,-11 6 0 16,-14 14 0-16,-20 15 0 31,-14 18 0-31,-7 7 0 0,-5 11 0 0,1 18 0 15,0 5 0-15,9 4 0 16,6-4 0-16,8-4 0 16,13-6 0-16,7-10 0 15,5-6 0-15,5-8 0 16,-2 0 0 0,0-18 0-16,-5-6 0 15,-5-6 0-15,-6 0 0 0,-12 0 0 16,-23-4 0-16,-11 7-291 0,-12 5-1431 0</inkml:trace>
  <inkml:trace contextRef="#ctx0" brushRef="#br0" timeOffset="125873.63">2416 9735 1579 0,'0'0'528'0,"0"0"-340"0,0 0 86 15,0 0 59-15,-71-108-80 16,56 90-51-16,-3 6-28 15,-7 8-26-15,-12 4-34 16,-15 10-66-16,-12 30-19 16,-9 16-16-16,-6 16-13 15,4 11 0-15,10 5-1 16,12 0-8-16,17-6 8 16,16-1 1-16,17-9 0 15,3-8-1-15,25-6-14 0,15-6 0 16,9-8-4-16,3-2-46 31,-4-6-1-31,-8 0-54 0,-13 0 20 0,-17-1 50 16,-10 3 41-16,-56 14 9 15,-52 14 20 1,-45 18 19-16,-25 7 64 0,24-15-10 16,40-18-27-16,50-26-6 15,33-10-43-15,13-4 35 16,18-2-52-16,8 2-24 15,62 0 24-15,12 0 7 0,13 4 5 16,0 6-12-16,-30 12-46 16,-15 18-1-16,-40 33 22 15,-37 41 25-15,-78 51 21 16,-22 27 30-16,-5 5 27 16,32-12 0-16,53-39-54 15,39-38 7-15,14-37-17 16,81-25-8-16,80-34-7 15,51-24 1-15,25-16 0 16,-54-34-175-16,-83-13-997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22:24.695"/>
    </inkml:context>
    <inkml:brush xml:id="br0">
      <inkml:brushProperty name="width" value="0.05292" units="cm"/>
      <inkml:brushProperty name="height" value="0.05292" units="cm"/>
      <inkml:brushProperty name="color" value="#00B050"/>
    </inkml:brush>
  </inkml:definitions>
  <inkml:trace contextRef="#ctx0" brushRef="#br0">4404 6665 2763 0,'0'0'718'16,"0"0"-526"-16,0 0 3 15,0 0 33-15,0 0-228 16,0 0 0-16,7 109 0 16,15-63 0-16,-3-4 0 15,0-10 0 1,6-12 0-16,12-16 0 0,46-10 0 0,67-60 0 15,90-55 0 1,56-35 0-16,26-21 0 0,-11 5 0 16,-48 30 0-16,-33 27 0 15,-59 35 0-15,-57 32 0 16,-48 22 0 0,-30 12 0-16,-11 6 0 0,-11 4 0 15,-8 4 0-15,-6 0 0 16,-18 36 0-16,-7 2-155 15,-2-2-1044-15</inkml:trace>
  <inkml:trace contextRef="#ctx0" brushRef="#br0" timeOffset="9466.36">5460 6920 411 0,'0'0'1037'15,"0"0"-878"-15,0 0-76 16,0 0 60-16,-151-60-58 15,104 46-41-15,-9-4-28 16,-8 0 13-16,-11-3 27 16,-12 2-11-16,-9-4-18 15,-22-3 19-15,-28 0 24 16,-18-2-46-16,-4 2-24 16,10 4-4-16,15 4 4 0,16 6 40 15,0 4-40 1,1 4 1-1,3 4 25-15,0 0 7 0,19 6-33 0,15 8 23 16,18 2-23-16,5 2-5 16,-11 6-67-16,-10 6-19 15,-9 9-3-15,5-2-31 16,4 8 29-16,7-1 19 16,0 6 6-16,1 0 31 15,4 4 40-15,0 2 15 16,0 1-9-16,4 1 13 15,0 2-13-15,2 2 7 16,0 0 47-16,0 4-20 16,4 1-15-16,1 2 14 15,6 6-11-15,4 3 19 0,7 6-11 16,7 18-22-16,2 23-6 16,-1 23-8-16,5 11-17 15,5-5-5-15,7-8-15 16,3-13-43-16,-2-1 28 15,-6 3 32-15,0 1 17 16,-4 6 3-16,4 5 0 16,5 1 2-1,0 0-1-15,8 0-1 0,1 1 1 16,6-5 0-16,7-3 6 16,0-5-7-16,7-3 0 0,20-3-1 15,6-2-10 1,11 0 0-16,10-3-24 0,11-9 13 15,-3-19 15 1,-4-20-15-16,-4-16 2 0,-1-3-40 16,11 4 7-16,17 10 21 15,10 5-26-15,5-5-23 16,-3-6 53-16,1-2 22 16,-5-8 6-16,-2-3 0 15,-4-10 89-15,-1-4-51 16,-2-9-3-1,2-8 35-15,-1-4-6 0,1-4-31 0,2-6 8 16,1-2 15-16,2-4 11 16,0-2 1-16,3 0-30 15,1-6-23-15,0-12-3 16,1-6-7-16,-3-5-5 16,-1 0-1-1,-1-4-20-15,-4-1 9 0,-4-2 11 16,-4 2 0-16,-6-4 1 15,-1 2 0-15,0-2 2 16,1-2 5-16,2-2 3 16,3-2-9-16,1 0 5 0,1-1-6 15,-2 1 10 1,-1 2-9-16,-1 0 0 0,-5 2 9 16,-3 2-10-16,-4 0 1 31,1 0-1-31,-1-1 1 15,-2-2-1-15,-1-2 1 16,1-5 0-16,-2-2 7 0,4-6-8 16,-2-2 0-16,2-7-1 15,-2-1 0-15,-2-2 0 16,-3-2-25-16,-6-2 0 16,-3 4 20-16,-3 0-1 15,-3 1 7-15,-5 3-1 16,0-2-5-16,-4-4 6 15,3-5-35-15,-1-7-13 16,-2-2-7-16,0 0-15 0,-4-1 13 16,-2 4 31-16,0 2 17 15,-1 5 9-15,-1 2 0 16,-2-1 1-16,-1 4 4 16,0 0-5-16,2 1 0 15,-4 2 1-15,-1-2 7 16,-2 1 14-16,-3 4 15 15,-2-4 5-15,-1-1-5 16,-1 0-23-16,2-2 4 16,-2 1-9-16,1 4-8 0,1 4 9 15,0 7-9-15,-2 4 0 16,-4 6 8-16,-2 2-8 16,0 2-1-16,0-3 0 15,0 3 1-15,-2-2 17 16,-4 0-4-16,2 2-12 15,-2 0 4-15,2 2-6 16,2 4 0-16,-3-1 0 16,1 2 0-16,0 2 0 15,0-1 0-15,-4 2 0 16,4 0 0-16,-1 0-9 0,-1 0-7 16,-3-2-5-16,0 2 7 15,-2-2 14-15,-3 2 0 16,1-4 0-16,0 1 0 15,-3 0 0-15,1 0 0 16,-3 3 9-16,-1 2 1 16,0 0 21-16,-3 2-19 15,-3 0 11-15,-2-2 5 16,1 2-28-16,-3-2-7 16,-2-2 5-16,2 2-13 0,-5 0 4 15,3-1-8 1,-5 5-8-16,0 1 4 0,1-2-17 15,-3 1 23-15,1-2 15 16,-4-2-14-16,3-2 3 16,-2-2 4-16,3-2 9 15,-2 2 17-15,1 0 2 16,5 2 3-16,2 6 17 16,4 2-15-16,2 4 1 15,6 4-3-15,3 3-9 16,-1 5 0-1,0 2-13-15,-1 0-1 0,-3 4-39 16,-4-1-3-16,-2 1 19 0,-4-5-64 16,-2 0 7-16,-1-4 54 15,-1 1 27-15,1-4 6 16,3 4 10-16,6 0-7 16,5 0 7-16,7 4-8 15,1-4-8-15,4 0-99 16,3 2-480-16</inkml:trace>
  <inkml:trace contextRef="#ctx0" brushRef="#br0" timeOffset="9591.87">4872 6709 1676 0,'0'0'752'15,"0"0"-752"-15,0 0-36 16,0 0-329-16</inkml:trace>
  <inkml:trace contextRef="#ctx0" brushRef="#br0" timeOffset="16639.73">11319 6663 1405 0,'0'0'222'0,"0"0"-158"16,0 0 15-16,0 0-4 15,0 0-46-15,-123-108-17 16,74 82 7-16,-16 2-13 16,-28-4 20-16,-34-2-17 15,-29 1-9-15,-12 2-18 16,8 3-86-16,17 2-56 15,34 5-35-15,20 5 79 16,18 2-86-16,7 2 97 0,-44-6-64 16,12 4-48-16,3 0-38 0</inkml:trace>
  <inkml:trace contextRef="#ctx0" brushRef="#br0" timeOffset="16938.3">8551 6352 788 0,'0'0'134'0,"0"0"-96"15,0 0-27-15,-107 111 23 0,78-75-13 16,4 2-8 0,6 0 9-16,2 0 36 0,7 2-18 15,3 0 2-15,5 6-14 16,2 3-14-16,0 3-4 15,7 4-8-15,8 4-1 16,3 2 0-16,2 2-1 16,4-1 0-16,5-4-12 15,10-2-73-15,34 11-34 16,-11-14-74-16,1-8-121 0</inkml:trace>
  <inkml:trace contextRef="#ctx0" brushRef="#br0" timeOffset="18467.27">9582 8464 717 0,'0'0'231'15,"0"0"-142"-15,-17 114-9 16,10-64-37-16,2 0-43 15,5-2-36-15,0 1-45 16,0-1-16 0,9-2 97-16,-2 2 122 0,2 2 111 15,-3 4-162 1,-1 3 20-16,2 1 7 16,-5 4-31-16,3 0-44 15,-5 0-7-15,2 1 4 16,-2-4-2-16,2 0-4 15,2-1 1-15,3-2 4 16,2-4-3-16,0 0 29 16,2-2-1-16,1-2-17 15,-2-2-13-15,3-1-5 0,6-5 23 16,3-2-21 0,7-4-3-16,2-2-2 0,7-2 0 15,2-2-4-15,3-4 11 16,1 0-1-16,3 1-2 15,-1-2 17-15,6 0 20 16,4-1-10-16,1 1 10 16,5 4-13-16,6-1 31 15,-1 0 3-15,-1 2-44 16,-1-2 16-16,-3-4-9 16,-2-2-3-16,-2-4 1 15,3-4-3-15,1-4 52 16,2-4 4-16,3-4-18 0,0 0 7 15,5 0-23-15,-1 0 12 16,2-8-11-16,1-2-28 16,1 0-3-16,2 2-5 15,-4-2-13-15,2 4 0 16,-1 0-1-16,-1 0 2 16,-3 0 0-16,-1-2 0 15,-2 0 0-15,-3 0-1 16,-1 0-5-16,-5-2 5 15,0-2-2-15,-5 0 2 16,-4 0 0-16,0-4-12 0,2-2-24 16,-2-2 6-16,5-4-3 15,-3-1 5 1,0 0 1-16,1-5 19 0,-2-1 7 16,-2-1-11-16,0-4-7 15,-1 0-4-15,-3-4-14 16,2 2-5-16,-5-2-23 15,0 0 23-15,-5 2 30 0,-3 3 12 16,-4 3 0 0,-4 1 48-16,-4 2 29 0,2-1 2 15,-3 0-4-15,-2-4-2 16,2-2 19-16,0-6-24 16,0-5-15-16,0-4-17 15,0-7-28-15,0-3-8 16,3-3 0-16,-3 0 0 15,-1 2 6-15,0 0-5 16,-4 4 0-16,-4-1 0 16,-4 1-1-16,-5 0 0 0,-2-6-1 15,0-3 1-15,0-5 0 16,-2-4 1-16,-5-2-2 16,-2 0-15-16,2-2-29 15,-3 3 4-15,-4 1-8 16,-8 2 19-16,-5 0 29 15,-8 2-16-15,-8-5 11 16,-6 1-21-16,0-4 2 16,-7 0 11-16,0-2-41 15,-6 0 7-15,-1 1-5 16,-3 1-15-16,-1 0 42 16,0 1 8-16,-1 3-34 15,-2 4 28-15,1 0 15 0,0 4 9 16,2 2 0-16,-2 1 1 15,-2 3 0-15,-5 2-1 16,-6 6-39-16,-8 4-57 16,-1 6-4-16,-5 1 42 15,-2 6 33 1,1 2-1-16,-4 1 11 0,-20 0 0 16,-17 2-16-16,12 4-1 15,12 8 5-15,16 6-5 16,17 6 30-16,-10 0 1 0,-9 4 1 15,6 0 4 1,5 4-4-16,7 0-1 0,2 0 1 16,1 0 0-16,4 0 0 15,4 0 1-15,3 0 0 16,4 0 6-16,1 0-7 16,5 0 0-16,3 0 0 15,6-4 13-15,7 2 33 16,9 0-15-16,6 2 3 15,11 0-8 1,7 0-25-16,5 0 0 0,4 0-1 16,0 0-1-16,0 0 1 15,0 0-1-15,0 0 1 0,0 0 5 16,0 0-4 0,0 2-1-16,0 6 0 0,4-2 2 15,3 2-1 1,-1 4-1-16,2-2-31 0,-4-4-289 0</inkml:trace>
  <inkml:trace contextRef="#ctx0" brushRef="#br0" timeOffset="60291.16">8849 13531 1416 0,'0'0'799'15,"0"0"-660"-15,0 0 41 16,0 0 110-16,0 0-71 16,0 0-109-1,2-66-68 1,4 60 78-16,-4 2 15 0,-2 0-23 15,2 2 7-15,-2 2-52 16,0-2-5-16,0-2-29 16,0 0-32-16,2 0 40 15,0 0-35-15,0 2-5 16,3 2 18-16,1 0-7 16,6 6-7-16,7 14 10 15,8 6-14-15,4 4 20 16,7-2-21-16,5-2 0 15,1-5 1-15,5-7 6 16,2-13-7-16,3-1 0 0,-1-5 0 16,-3-22 6-16,-4-3-6 15,-6-4 0-15,-7 0 18 16,-8 6-9-16,-5 8-1 16,-7 6 10-16,-3 8-17 15,1 4 21-15,2 2-22 16,3 0 0-16,6 0 16 15,7 8-8-15,7 0-8 16,6-2 0-16,5-2 0 16,2-4 9-16,2 0-9 0,-1-2 0 15,-4-10-1-15,-9 0 10 16,-3 2-9-16,-9 4 0 16,-5 4 0-16,-7 2-9 15,1 0 7-15,-6 14 2 16,5 6 11-16,1 2-11 15,4-2 0-15,4-4 0 16,3-2 0-16,6-6 0 16,2-6 0-16,5-2 0 15,-3 0 0-15,2 0 0 16,-4-8 0-16,-4-6 0 0,-1-2 0 16,-3-4-27-16,2 2-87 15,-5 0-39-15,-1 4-68 16,-4 4-86-1,-3 4-174-15,-5 6 155 0,-7 0 107 16,-2 0 199-16,0 0 20 16,0 8 101-16,0 0 80 15,-7-6 6-15,-2 0-187 16,-2-2-442-16</inkml:trace>
  <inkml:trace contextRef="#ctx0" brushRef="#br0" timeOffset="61498.86">2597 5602 1408 0,'0'0'691'16,"0"0"-501"-16,0 0 6 15,0 0 111-15,0 0-40 16,0 0-87-16,0 0 15 15,62 65-53-15,-37-25-32 0,2 6-8 16,2 6-47-16,0 4-19 16,-2 0-13-16,-2-7-22 15,-4-8-1-15,-3-13 0 16,0-13 0-16,4-15 4 16,7-3-2-16,11-34 53 15,28-34 26-15,27-35-48 16,5 0-15-16,27-17-18 15,-15 29 0-15,-28 34 0 16,11-2 0-16,-27 26 0 16,3 0 0-16,-6 2 0 0,-18 8 0 15,-20 9 0 1,-12 7 0 0,-8 6 0-16,-3 0 0 0,-4 4 0 0,2-1 0 15,-2 1 0-15,0 0 0 16,5 0 0-16,2 0 0 15,-3 0-42-15,-2 7-1009 0</inkml:trace>
  <inkml:trace contextRef="#ctx0" brushRef="#br0" timeOffset="62893.36">13949 13469 1190 0,'0'0'842'16,"0"0"-289"-16,0 0-198 16,0 0-41-16,0 0-71 15,0 0-101-15,32 22-16 16,-8-2-36-16,12 2-22 16,12-4-32-16,20-10-2 0,14-8-16 15,30-4-17-15,23-36-1 16,19-18 6-16,-11-4-5 15,-34 8 18 1,-33 14-3-16,-25 15 11 0,-2 6-12 0,2 6-15 16,-4 9 0-16,-11 4 0 15,-5 22 0-15,-5 17 0 16,1 7 0-16,4 2 0 16,6-4 0-16,5-6 0 15,9-8 0-15,9-10 0 0,9-8 0 16,9-12 0-1,7 0 0-15,2-10 0 0,0-16 0 16,-6-6 0 0,-9-2-3-16,-9 2 2 0,-15 6 1 15,-9 12-7 1,-8 10 7-16,-3 4 0 16,6 4 0-16,6 14-7 15,9 0 5-15,11-2 1 0,4-8 1 0,4-6 0 16,-3-2 0-16,-12-2 21 15,-6-16-21-15,-14-2-50 16,-8-2-32-16,-3 2-145 16,-5 6-308-16,-3 4-452 0</inkml:trace>
  <inkml:trace contextRef="#ctx0" brushRef="#br0" timeOffset="63461.8">18554 13423 1435 0,'0'0'520'0,"0"0"-223"15,-152-22 83-15,94 12 130 16,8 0-184-16,17 2-53 16,15 2-45-16,18 0-101 0,16 2-127 15,66 0 0-15,74 2 0 16,78 2 0-16,42 0 0 15,12 10 0-15,-23 6 0 16,-41-2 0-16,-25-2 0 16,-49-6 0-16,-48-4 0 15,-42-2 0-15,-31 0 0 16,-11 0 0-16,-18-8 0 16,-7-6 0-16,-62-6 0 15,-49 2 0-15,-47 0-162 16,-26 4-409-16,37 4-408 0,29 6-1248 0</inkml:trace>
  <inkml:trace contextRef="#ctx0" brushRef="#br0" timeOffset="63635.88">18508 13455 742 0,'0'0'1953'0,"0"0"-1449"16,0 0-337-16,0 0 295 15,221 8-194-15,-5-18-268 16,33-8 0-16,-8 0 0 15,-48 6 0-15,-79 4-101 16,-49 2-848-16</inkml:trace>
  <inkml:trace contextRef="#ctx0" brushRef="#br0" timeOffset="64899.5">6430 8857 1345 0,'0'0'541'0,"0"0"-364"0,0 0 90 15,0 0-45 1,0 0-51-16,0 0-76 0,0 0-59 15,75-44-28-15,-46 36 1 16,9-2-9-16,38-9-102 16,-7 4-217-16,-2-1-369 0</inkml:trace>
  <inkml:trace contextRef="#ctx0" brushRef="#br0" timeOffset="65026.74">7234 8658 2049 0,'0'0'365'0,"0"0"-237"0,0 0-73 16,0 0-55-16,0 0-273 15,136-60-326-15,-93 46-717 0</inkml:trace>
  <inkml:trace contextRef="#ctx0" brushRef="#br0" timeOffset="65167.47">7685 8546 1498 0,'0'0'696'0,"0"0"-483"16,0 0-48-16,0 0-75 0,0 0-90 15,0 0-191-15,155-42-180 16,-110 32-315-16</inkml:trace>
  <inkml:trace contextRef="#ctx0" brushRef="#br0" timeOffset="65293.87">8125 8462 1128 0,'0'0'556'16,"0"0"-297"-16,0 0 49 16,0 0-72-16,0 0-124 0,125-22-112 15,-62 8-61-15,-12 4-249 16,-5 0-282-16</inkml:trace>
  <inkml:trace contextRef="#ctx0" brushRef="#br0" timeOffset="65436.84">8726 8361 1592 0,'0'0'378'16,"0"0"-75"-16,0 0-106 15,0 0-177-15,166-39-20 16,-110 27-372-16,-6 2-613 0</inkml:trace>
  <inkml:trace contextRef="#ctx0" brushRef="#br0" timeOffset="65594.25">9304 8301 1914 0,'0'0'825'15,"0"0"-576"-15,0 0-77 0,0 0-53 16,0 0-42-16,129-23-77 16,-80 8-55-16,18-1-300 15,-15 4-364-15,-11 4-389 0</inkml:trace>
  <inkml:trace contextRef="#ctx0" brushRef="#br0" timeOffset="65735.89">9832 8220 1222 0,'0'0'885'0,"0"0"-411"16,0 0-244-16,0 0 18 16,0 0-94-16,0 0-104 15,132-35-50-15,-97 17-285 16,-6 4-472-16</inkml:trace>
  <inkml:trace contextRef="#ctx0" brushRef="#br0" timeOffset="65861.69">10186 8125 1388 0,'0'0'1377'16,"0"0"-854"-16,0 0-306 16,0 0-13-16,0 0-91 15,0 0-99 1,0 0-14-16,27-24-87 0,-18 18-150 15,-7-4-139-15,-2 0-444 16,0 4-571-16</inkml:trace>
  <inkml:trace contextRef="#ctx0" brushRef="#br0" timeOffset="75338.3">10712 7502 626 0,'0'0'351'16,"0"0"-234"-16,0 0-59 15,-141 40-11-15,99-22-16 16,-3 4-4-16,6 2-5 15,1 3 17-15,2 6 6 16,7 3 35-16,7 6-42 16,5 4-16-16,9 4-14 15,6 5-8-15,2 3 0 0,2 2-39 16,16 2-18-16,5 0-34 16,3 0 2-16,5 2 23 15,5-3-105-15,4-5 84 16,4-4 25-16,6-6 12 15,4-6 50-15,6-10 37 16,0-8-18-16,4-12 34 16,1-10 38-16,-1 0-20 15,-1-14-17-15,-3-12-27 16,-4-8-15-16,-5-4-12 16,-4-4-29-16,4-30-58 0,-13 11-68 15,-7 3-184-15</inkml:trace>
  <inkml:trace contextRef="#ctx0" brushRef="#br0" timeOffset="75522.94">11258 7710 925 0,'0'0'318'0,"0"0"-187"16,-132-72-37-16,74 42-42 16,1 1-52-16,-3 7-126 15,0 3 58-15,-1 6 39 16,3 5 20-16,0 8-50 0,5 0 7 15,-1 3 23-15,5 15 7 16,-11 18-46-16,15-2-58 16,5 0-258-16</inkml:trace>
  <inkml:trace contextRef="#ctx0" brushRef="#br0" timeOffset="75932.81">11105 7546 922 0,'0'0'588'15,"-133"-35"-504"-15,46 23-50 16,-13 6-13-16,3 6-21 15,3 4-164-15,7 24-29 16,14 8 79-16,13 11 31 16,10 7 38-16,19 8 27 15,16 8 18-15,15 39-1 16,13-19-116-16,16-10-58 0</inkml:trace>
  <inkml:trace contextRef="#ctx0" brushRef="#br0" timeOffset="76137.42">11033 7704 396 0,'0'0'295'0,"-144"-4"-295"0,61 4-3 16,0 12-222-16</inkml:trace>
  <inkml:trace contextRef="#ctx0" brushRef="#br0" timeOffset="76499.89">11373 7511 1264 0,'0'0'379'0,"-126"-44"-238"16,44 30-49-16,-13 10-52 15,2 4-15-15,1 34-18 16,-1 35-5-16,7 35-2 16,18 32-2-16,24-1 1 0,31-25-21 15,13-32-15-15,17-24-74 16,26 2-31-16,51 11-58 15,-8-12-57-15,1-20-779 0</inkml:trace>
  <inkml:trace contextRef="#ctx0" brushRef="#br0" timeOffset="76704.85">11385 8057 1232 0,'0'0'761'0,"0"0"-492"15,0 0 11-15,-132-32 29 0,108 30-134 0,10 2-93 16,8 0-58-16,6 0-18 16,0 0-6-16,0 0-12 15,0 0-69-15,0 0-12 16,0 6-40-16,0 8-128 16,0-2-349-16,0-4-1109 0</inkml:trace>
  <inkml:trace contextRef="#ctx0" brushRef="#br0" timeOffset="79100.67">21033 13618 2471 0,'0'0'761'0,"0"0"-539"16,0 0 76-16,0 0-64 16,0 0-124-16,131-11-110 15,-15-13-141-15,-16 6-536 16,-15 0-1466-16</inkml:trace>
  <inkml:trace contextRef="#ctx0" brushRef="#br0" timeOffset="80159.02">5146 14261 1590 0,'0'0'637'15,"0"0"-373"-15,0 0 74 16,0 0 19-16,0 0-71 16,0 0-124-16,0 0-60 15,-6-8-12-15,6 8-19 16,0 0-32-16,0 6-20 15,0 2-7-15,8 4-6 16,19 6-5-16,11-6 12 0,9 0-13 16,9-4 0-16,9-5 1 15,1-3-1-15,5 0 8 16,0-13-2-16,-3-3-5 16,-8 0 8-16,-9 4-9 15,-11 4-1 1,-8 4 1-16,-6 4 0 0,-6 0 5 15,2 4-4-15,5 10 0 16,2 2 2-16,7 2-3 16,2-8 0-16,3 2-1 15,5-12 1 1,0 0 12-16,1 0-4 0,-1-20 5 16,0-4 30-16,-2-2-43 0,-1 2 0 15,-6 2 0 1,-1 6 0-16,-5 6 0 0,0 6 0 15,-2 4 0-15,2 0 0 16,7 16 0-16,7 4 0 16,42 0-80-16,-12-4-545 15,-4-8-769 1</inkml:trace>
  <inkml:trace contextRef="#ctx0" brushRef="#br0" timeOffset="81133.57">9260 14337 1345 0,'0'0'990'0,"0"0"-648"16,0 0 117-16,0 0-134 16,0 0-28-16,0 0-120 15,0 0-92-15,-25-46-47 16,25 46-17-16,0 16-4 0,11 6-17 16,13 6 0-16,10 1 0 15,13-6 0-15,10-9 0 16,13-10 0-16,10-4 0 15,4-9 0-15,4-22 0 16,-1-5 0-16,-8-6 0 16,-7-2 0-16,-12 4 0 15,-13 6 0-15,-16 10 0 16,-11 10 0-16,-7 10 0 16,-3 4 0-16,3 0 0 15,5 18 0-15,8 4 0 16,5 6 0-16,8-2 0 15,5-2 0-15,5-6 0 16,4-6 0-16,1-12 0 0,2 0 0 16,-5-10 0-16,-5-12 0 15,-3-2 0-15,-9 2 0 16,-5 4 0-16,-8 6 0 16,-5 6 0-16,0 4 0 15,-3 2 0-15,5 2 0 16,6 16 0-16,8 4 0 15,7 2 0-15,9-4 0 16,10-6 0-16,4-8 0 16,3-6 0-16,1 0 0 0,-3-16 0 15,-3-6 0 1,-9-6 0-16,-6 2 0 0,-6 2 0 16,-4 4 0-16,-6 6 0 15,-3 8 0-15,-2 6 0 16,-1 0 0-16,4 2 0 15,2 14 0-15,6 2 0 16,5 0 0-16,7-2 0 16,2-4 0-16,4-6 0 15,1-2 0-15,-5-4 0 16,0 0 0-16,-7-6 0 16,-1-8 0-16,-8-4 0 15,0 0 0-15,-4-2 0 0,-4 2 0 16,-1 2 0-16,-4 4 0 15,1 2 0-15,14 6-176 16,-6 0-506-16,0 4-676 0</inkml:trace>
  <inkml:trace contextRef="#ctx0" brushRef="#br0" timeOffset="81258.47">12746 14195 2635 0,'0'0'729'0,"0"0"-465"15,0 0 18-15,0 0-165 0,0 0-117 16,0 0-207 0,0 0-1324-16</inkml:trace>
  <inkml:trace contextRef="#ctx0" brushRef="#br0" timeOffset="83898.18">7236 16008 1817 0,'0'0'588'16,"0"0"-348"-16,0 0 97 0,0 0 30 16,0 0-91-16,0 0-122 15,-6-18-88 1,10 36 35-16,11 0-2 0,8 4-48 16,8 4-51-16,4-6 0 15,13-4 0-15,8-6 0 16,8-6 0-16,7-4 0 15,8-4 0-15,4-18 0 16,2 0 0-16,0-2 0 16,-3-2 0-1,-6 8 0-15,-9 0 0 0,-9 14 0 0,-8 4 0 16,-9 0 0-16,-3 9 0 31,-2 18 0-31,0-1 0 16,2 4 0-16,2 2 0 15,5-8 0-15,5-4 0 16,10-6 0-16,30-14 0 16,1 0 0-16,9-4 0 0,8-18 0 15,-13-6 0 1,10-2 0-16,-5-2 0 0,-11 2 0 16,-11 12 0-16,-15 4 0 15,-19 10 0-15,-13 4 0 16,-9 0 0-16,3 12 0 15,6 12 0-15,9-2 0 16,14 4 0-16,13-8 0 16,30-8 0-16,28-10 0 15,25 0 0-15,-14-10 0 16,-27-8 0-16,-35 4 0 0,-30 6 0 16,-2 0 0-16,-11 4 0 15,-4 2 0-15,-17-2 0 16,-10 4 0-16,0 0 0 15,0 4 0-15,0 6-128 16,39 0-476-16,8-2-341 16,6-4-460-16</inkml:trace>
  <inkml:trace contextRef="#ctx0" brushRef="#br0" timeOffset="85066.1">22492 7411 983 0,'0'0'339'0,"0"0"-97"16,0 0-26-16,0 0-27 15,0 0-32-15,0 0-81 16,0 0-20-16,4-22 29 15,-21 22-36-15,-12 8-26 16,-13 12-2 0,-19 8-21-16,-15 10-47 15,-30 14-98-15,-52 19-89 0,21-9-161 0,10-6-422 0</inkml:trace>
  <inkml:trace contextRef="#ctx0" brushRef="#br0" timeOffset="85301.5">20767 8374 1005 0,'0'0'369'0,"0"0"-175"16,0 0-35-16,0 0 56 0,0 0 39 16,0 0-11-16,0 0-62 15,-11 12-55-15,18-16-74 16,4-4-42-16,9-1 3 15,7 0-13-15,8 0-45 16,17 0-85-16,17-4-62 16,33 2-96-16,47-3-25 15,54-3-64-15,38 4 51 16,-47 0 45-16,-30 5-71 0</inkml:trace>
  <inkml:trace contextRef="#ctx0" brushRef="#br0" timeOffset="85332.85">23279 8249 913 0,'197'0'0'0</inkml:trace>
  <inkml:trace contextRef="#ctx0" brushRef="#br0" timeOffset="85460.71">25375 8165 778 0,'0'0'227'15,"167"-26"-70"-15,-129 18 117 16,-12 2-13-16,-3 0 58 16,-9 2-9-16,-12 2-65 15,-2 2-103-15,0 0-117 16,0 0-25-16,0 0-196 15,-8 0-543-15</inkml:trace>
  <inkml:trace contextRef="#ctx0" brushRef="#br0" timeOffset="85758.7">22641 7539 1624 0,'0'0'146'15,"174"0"-139"-15,49 0 29 16,80 3-36-16,58 8-71 15,30 1-261-15,-9 2 112 16,-93-3 136-16,-46-1-38 0</inkml:trace>
  <inkml:trace contextRef="#ctx0" brushRef="#br0" timeOffset="85869.51">26653 7626 1879 0,'0'0'620'0,"0"0"-467"16,0 0-106-16,0 0-47 15,-137-18-373-15,83 20-1110 0</inkml:trace>
  <inkml:trace contextRef="#ctx0" brushRef="#br0" timeOffset="86670.29">20644 7692 1303 0,'0'0'163'0,"0"0"-162"16,0 0-1-16,-158-72 18 15,100 56 3 1,-6 4-21-16,-7 6-1 15,-2 6 1-15,-1 6 0 16,5 28 10-16,4 32 3 16,14 34 0-16,19 36 3 15,26 11-16-15,6-7-41 0,20-40-117 16,2-33-217-16</inkml:trace>
  <inkml:trace contextRef="#ctx0" brushRef="#br0" timeOffset="86835.56">20366 8638 734 0,'0'0'186'15,"0"0"-52"-15,163-84 37 16,-100 22 76-16,-11-10-90 16,-2-24-33-16,-8-31-43 15,-13-25-22-15,-13 11-33 16,-16 31-17-16,0 38 1 16,-23 30 17-16,-19 4 26 0,-34 8-22 15,-62 24-31 1,16 6-112-16,-3 12-228 0</inkml:trace>
  <inkml:trace contextRef="#ctx0" brushRef="#br0" timeOffset="87529.36">19526 9571 603 0,'0'0'742'16,"0"0"-601"-16,-129 18-69 16,78 20 72-16,2 32-53 15,4 39-52-15,12 33-20 0,18 12-10 16,15-21 1-16,0-33-10 16,26-38-3-16,12-14 3 15,17 0 0-15,17-2 4 16,17-6-4-16,11-19-5 15,21-21-29-15,-10 0-71 16,2-35-85-16,-1-15 55 16,-12-26 48-16,7-38-29 15,-20-40-67-15,-27-19 183 16,-40-1 26-16,-20 15 85 16,-33 45 21-16,-12 31 42 15,-8 36 19-15,-30 25 16 0,-50 22-47 31,-50 26-113-31,-20 46-33 0,16 40-16 16,35 18-14-16,48 9 0 0,26 3-122 16,29-31-214-16,25-21-530 0</inkml:trace>
  <inkml:trace contextRef="#ctx0" brushRef="#br0" timeOffset="87703.02">20362 10171 2602 0,'0'0'564'15,"0"0"-501"-15,0 0-63 16,-116-47-217-16,107 41-695 0</inkml:trace>
  <inkml:trace contextRef="#ctx0" brushRef="#br0" timeOffset="130092.55">8827 17584 1758 0,'0'0'589'16,"0"0"-408"-16,0 0 102 16,0 0-69-16,0 0-85 15,0 0-60-15,-26-36 6 16,26 36 56-16,0 0 15 16,0 0-16-16,4 6-17 0,9 16-25 15,5 12-11-15,7 2-22 16,6 4-38-16,7-4-7 15,4-8-10-15,7-10 0 16,5-6 6-16,4-12-6 16,1 0 6-16,-1-26-6 15,-2-6 0-15,-4-8 0 16,-6 0 0-16,-5 0 1 16,-4 10 6-16,-8 12-7 15,-2 16 0 1,-3 2 8-16,1 10-5 0,1 20-3 0,3 2 0 15,3 4 0-15,-1-6 0 16,2-6 0-16,-2-8 0 16,1-6 0-16,-3-10 0 15,0 0 0-15,2-4 0 16,0-14 0-16,0-4 0 16,5-4 0-16,-1 6 0 15,-1 4 0-15,0 10 0 16,-5 6 0-16,-3 2 0 15,-2 24 0-15,1 4 0 0,0 2 0 16,2 0 0-16,0-6 0 16,4 0 0-16,-2-12 0 15,2-3 0-15,-5-9 0 16,1-2 0-16,-3-5 0 16,-1-17 0-16,-4 0 0 15,6-8 0-15,-7 2-279 16,-5 10-940-16</inkml:trace>
  <inkml:trace contextRef="#ctx0" brushRef="#br0" timeOffset="130825.02">14431 17642 1925 0,'0'0'475'0,"0"0"-274"16,0 0 290-16,0 0-152 15,0 0-81-15,0 0-98 16,0 0-29-16,-58-14-15 0,60 14-116 16,32 0 0-16,34 0 0 15,53 0 0-15,55 6 0 16,28 2 0-16,13 2 0 15,-14-2 0-15,-23 0 0 16,-13-2 0-16,-35-2 0 16,-36 0 0-16,-36-4 0 15,-22 0 0-15,-9 0 0 16,-18 0 0-16,-11 0-24 16,-45 0-50-16,-60-8-199 0,-53 8-339 15,13 0-387 1,16 0-858-16</inkml:trace>
  <inkml:trace contextRef="#ctx0" brushRef="#br0" timeOffset="131138.12">14506 17929 1876 0,'0'0'664'0,"0"0"-415"16,0 0 114-16,0 0-18 15,0 0-92-15,0 0-158 16,0 0-56-16,0 16 31 15,83-20-5-15,51-10-32 16,63-8-20-16,36 0-7 0,10 0-6 16,-10 3-1-1,-28 11-8-15,-20 4 3 0,-42 4 6 16,-43 0 0-16,-40 0 1 16,-22 0-1-16,-9 0 2 15,-9 0-2-15,-11 0 0 16,-9 4 0-16,-4-4-14 15,-5 0-122-15,5 0-342 16,4 0-506-16</inkml:trace>
  <inkml:trace contextRef="#ctx0" brushRef="#br0" timeOffset="131804.03">19542 17656 1054 0,'0'0'588'16,"0"0"-417"-16,0 0 182 16,0 0 152-16,0 0-147 0,0 0-70 15,0 0-40-15,40-18-68 0,-40 14-42 16,0 4-55-16,2 0-50 15,9 0-26-15,12 4 2 16,12 8-10 0,17 2 1-1,10-4-45-15,13-2-18 16,10-4-7-16,9-4 17 0,4 0 7 0,3-16 4 16,-3-2 31-1,-3-6 11 1,-8 2 0-16,-9 4 9 15,-12 2 28-15,-12 6 26 0,-14 10 14 16,-7 0-31-16,-6 0-2 16,-2 10-23-16,0 6-20 15,4-2 13-15,4 0-14 16,11-6 0-16,12-2-1 16,8-6-20-16,13 0 1 15,5 0 5-15,7-10 6 16,2-8 9-16,3 0 0 15,-5-4 0-15,-6 8 5 0,-17 10-4 16,-12 4-1-16,-18 0 6 16,-12 8 1-16,-9 10 7 15,-10-4-14-15,-25 4-111 16,-17-8-402-16,-31-6-1248 0</inkml:trace>
  <inkml:trace contextRef="#ctx0" brushRef="#br0" timeOffset="133871.69">21781 8095 677 0,'0'0'142'0,"0"0"-106"16,0 0-10-16,-142 30 1 16,97-20-1-16,-1 2 28 15,-2-2-12-15,4 2 5 16,-3-2-29-16,3 0-2 15,-21 0 13-15,14-2-29 16,3-2-207-16</inkml:trace>
  <inkml:trace contextRef="#ctx0" brushRef="#br0" timeOffset="134297.53">20806 8274 199 0,'0'0'798'15,"0"0"-544"-15,0 0 29 16,0 0-9-16,0 0-40 15,0 0-35-15,0 0-97 16,-32 11-70-16,52-11 56 16,9 0-15-16,16 0-35 15,15 0 8-15,38-6-28 16,46-8-16-16,51-6 4 0,27-4 1 16,10-2-7-16,0 0 0 15,-5 0-4-15,11-2 3 16,12-2-26-16,3-2-31 15,0 0 33-15,-6-3 1 16,-11-2 2-16,-6-4 20 16,-16 3 1-16,-16 0-7 15,-20 6 9-15,-20 4-1 16,-40 6 29-16,-28 8 13 16,-28 4 44-16,-10 4 37 15,3 0 23-15,3 0 14 0,0 0-45 16,-11 4-32-16,-9 0 2 15,-12 2-46 1,-6 0-8-16,-8 0-20 0,-6 0-5 16,-2 0-2-16,-4 0-4 15,0 0 0 1,-33 0-76-16,-7 0-385 16,-11 0-587-16</inkml:trace>
  <inkml:trace contextRef="#ctx0" brushRef="#br0" timeOffset="134967.18">20995 8099 1007 0,'0'0'269'0,"0"0"-142"15,0 0 10-15,0 0 19 16,0 0 9-16,0 0-44 16,0 0 33-16,75 110-31 15,-46-54-25-15,7 12-67 16,22 29-31-16,22 29-17 16,25 39-145-16,9 19-138 15,-23-39-103-15,-22-27-385 0</inkml:trace>
  <inkml:trace contextRef="#ctx0" brushRef="#br0" timeOffset="135237.5">24281 12270 390 0,'0'0'1538'0,"0"0"-1337"16,0 0-8-16,0 0 119 0,0 0-65 15,0 0-165-15,0 0-52 16,9 96-21-16,8-90 50 16,-7-4-17-16,-6-2-28 15,-4 0-14-15,-20-22-47 16,-11-4-536-16,-5 0-749 0</inkml:trace>
  <inkml:trace contextRef="#ctx0" brushRef="#br0" timeOffset="135690.88">19360 10229 1542 0,'0'0'274'16,"0"0"-197"-16,0 0 118 0,0 0 53 16,0 0-52-16,0 0-77 15,0 0-44-15,-34-58-8 16,34 68-28-16,11 17-14 15,22 18-15-15,17 13-9 16,32 30 2 0,44 30-3-16,49 33-46 15,30 19-50-15,15 4-56 16,9 1-29-16,1-11 29 16,-51-37-49-16,-23-21-317 0</inkml:trace>
  <inkml:trace contextRef="#ctx0" brushRef="#br0" timeOffset="135864.65">23534 13148 1493 0,'0'0'355'16,"0"0"-131"-16,0 0 429 0,0 0-111 16,0 0-91-16,0 0-291 15,0 0-89-15,-60 12-71 16,31-40-78-16,21-18-230 15,8 8-367-15,0 2-526 0</inkml:trace>
  <inkml:trace contextRef="#ctx0" brushRef="#br0" timeOffset="136496.1">24550 12202 788 0,'0'0'204'16,"0"0"-103"-16,0 0 65 15,-118-66-22-15,60 45-3 16,-9 3-54-16,-6 7-43 15,-7 7 26-15,-7 4 1 16,-2 9-33-16,0 28-7 0,0 17 20 16,-2 32 58-16,10 38-15 15,25 37-31-15,32 11-24 16,24-7-28-16,47-23-9 16,15-38 11-16,0-24-12 15,-1-21 5-15,-1-11 0 16,13-2 4-16,12-2 55 15,10-6 70-15,1-20 42 16,3-18 13-16,3 0-39 16,16-42-42-16,-11-6-52 15,3-15-36-15,-2-10-21 0,-7-20-81 16,12-37-120-16,-15-29 15 16,-26-9 46-1,-47 14 34-15,-25 33 22 0,-27 43 57 16,-47 10-41-16,-41 10-171 15,7 10-96-15,-1 4-1100 0</inkml:trace>
  <inkml:trace contextRef="#ctx0" brushRef="#br0" timeOffset="138690.64">29225 6996 1243 0,'0'0'275'0,"0"0"-195"16,0 0-44-1,0 0-11-15,0 0-21 16,-139-118-4-16,93 74-25 0,-12-8 9 0,-15-13 9 31,-37-19-2-31,-48-16-21 0,-58-12-146 0,-31 0 50 16,46 31-169-16,32 23-58 0</inkml:trace>
  <inkml:trace contextRef="#ctx0" brushRef="#br0" timeOffset="138737.51">26090 5715 603 0,'-131'-36'0'0</inkml:trace>
  <inkml:trace contextRef="#ctx0" brushRef="#br0" timeOffset="139195.32">22848 4957 750 0,'-184'-36'198'0,"-26"-3"-100"16,25 12-39-16,7 0-9 0,4 8 61 15,9 1-8-15,9 7-65 16,6 7-30-16,4 4 0 16,3 0 51-16,8 10-34 15,3 9-6-15,25-1-18 16,20 1 8-16,18 2-9 15,7-2 0-15,-14 8-10 16,-8 3-3-16,-13 2-3 16,1 0 15-16,-2 0-43 15,-4 0 17-15,-16 4 27 16,-23 8-7-16,-19 8-2 16,-2 2-43-16,12 0 22 0,15-1 30 15,19 1 1-15,16-2-1 16,15-2 13-16,18-2-11 15,2 8 59-15,-22 27-16 16,-18 33-25-16,-10 36 3 16,10 13-4-16,23-3-7 15,24-10-12-15,17-7-2 16,12 7-5-16,10 13 0 16,7 9-32-16,5 5-146 15,3 5-7-15,2-45-38 16,0-21-43-16</inkml:trace>
  <inkml:trace contextRef="#ctx0" brushRef="#br0" timeOffset="140857.97">19241 10842 719 0,'0'0'490'15,"127"83"-396"-15,-42-33-71 16,17 8-17-16,3 0 13 16,4 2-7-16,16 14-1 15,16 15-3-15,17 15-8 16,4 2 0-16,-10-4-1 15,-7-6 1-15,-10-3 0 16,8-3 1-16,9 2 1 16,-1 0-1-16,0 3 0 15,-1-1-1-15,-3 4 2 16,-2 1-2-16,-1-1 13 16,3-4 0-16,3-2 2 15,4-4 2-15,6 2 34 0,5 1 7 16,0-1 17-16,1 3 16 15,4-1-4-15,7 0-27 16,4-2 14-16,12-4 15 16,5-6-24-16,3-5-35 15,3-7-30-15,-1-4 1 16,-5 0 2-16,-9-10-3 16,-10 0-46-16,-5-5 46 15,-10-5-14-15,-8-4 14 16,-11-4 0-16,-11-8-6 15,-22-6 6-15,-23-6 1 0,-23-2 0 16,-3-6 33-16,8 2 2 16,5-2-3-16,11 2 8 15,-7-4 29-15,-2 2 2 16,2 0-30-16,7 5-7 16,4-2 4-16,5 5-38 15,7 2 8-15,18 1-8 16,20 8 7-16,29 4 67 15,6 3 49-15,-9-2-46 16,-11 0-8-16,-18-8-51 0,-8 2-8 16,-21-4-11-16,-20-4 0 15,13 0 7-15,12 2-7 16,17 0 1-16,1 2 1 16,-32-8 5-16,-29-7-7 15,-4-2 1-15,14-5 0 16,10 0 54-16,11 0-34 15,-2-9-15-15,-5-16 7 16,-5-9-12-16,-5-10 6 16,-9-12-7-16,4-26-1 15,5-39-5-15,6-41-23 0,3-23-19 16,-5-3-17-16,-2 14-32 16,-2 21 34-16,5 9 44 15,5 2 17-15,-5-1 1 16,-1-3 1-16,-6-1-5 15,-4-7 5-15,-8-6 35 16,-7-11 32-16,-6-11-20 16,-6-17-11-1,-10-7-8-15,-11-5-28 0,-11 4 0 16,-11 9 8-16,-9 10-8 16,0 11 3-16,0 12-2 0,0 9-1 15,0 6 30-15,-2 3-14 16,-10 1-5-16,-7 6 6 15,-6-3-16-15,-6 5 40 16,-3 1-21 0,-3 7-20-16,0 22-13 0,6 24-8 15,3 21 17-15,-1 9 2 16,-2-6 3 0,-6-6-1-16,-2-10 2 15,3 6-1-15,1 2 0 0,3 1 0 0,3 3-2 31,-2 2 1-31,2-1 0 0,-4 2 8 16,-1-1-7-16,-1-1 0 16,-8 1-2-1,-1-6-2-15,-8-2-39 0,-6-5 4 16,-4 2 29-16,-3 0 2 0,-1 1-86 16,1 6 56-1,1 2 37-15,1 1-9 16,1 5 8-16,-6 0-1 15,-3 4 2-15,-8 4 3 16,-13-1-2-16,-19 0-1 16,-25-6-33-16,-25-3-33 15,-4 0 8-15,7 6-16 16,15 6-109-16,16 6 139 16,-2 2 32-16,-2 8 12 15,-1 0 0-15,-1 3-58 16,-1 7 19-16,-4 0 38 15,-4 2 0-15,-1 2-26 0,-5-2 10 16,1 0 17-16,-3-4 1 16,0-2-1-16,1-6 0 15,6 0 6-15,1-2-6 0,3 1 8 16,-2 0 12 0,1 2-14-16,-2-5-3 0,-3 2-2 15,-2-2-1-15,-4-2 8 16,-3 4-8-16,-6 0 45 15,-6 4-23-15,4 0 27 16,-7 2 4-16,1-2-22 16,-3 2-12-16,-5-1-10 0,0 0-9 15,-9-2 9-15,-7-3-3 16,-9 2 2-16,-5 2-8 16,-8 4 0-16,-9 4-11 15,-9 2 10-15,-13-2-100 16,58 6-91-1,17-3-453-15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26:56.264"/>
    </inkml:context>
    <inkml:brush xml:id="br0">
      <inkml:brushProperty name="width" value="0.05292" units="cm"/>
      <inkml:brushProperty name="height" value="0.05292" units="cm"/>
      <inkml:brushProperty name="color" value="#00B050"/>
    </inkml:brush>
  </inkml:definitions>
  <inkml:trace contextRef="#ctx0" brushRef="#br0">2778 16709 2278 0,'0'0'506'0,"0"0"-247"15,0 0 94-15,0 0-71 16,0 0-156-16,0 0-68 0,-20-28 7 16,20 30-1-1,11 19 41-15,12 6-105 0,6 5 0 16,6 7 0-16,7 1 0 15,8-8 0-15,8-10 0 16,6-8 0-16,7-10 0 16,0-4 0-16,3-14 0 15,-5-16 0-15,-7-6 0 16,-4-4 0-16,-4 8 0 16,-10 1 0-16,-4 18 0 15,-3 8 0-15,-2 5 0 16,3 9 0-16,4 13 0 15,7 2 0-15,5 2 0 0,3-4 0 16,5-12 0-16,4-6 0 16,3-4 0-16,-3-4 0 15,1-20 0-15,-3-2 0 16,-6-1 0-16,-4 0 0 16,-10 9 0-16,-3 5 0 15,-8 13 0-15,-3 0 0 16,-4 13 0-16,2 9 0 15,1 6 0-15,5-2 0 16,2-8 0-16,4-8 0 16,4-6 0-16,6-4 0 0,12-10 0 15,29-16 0-15,57-6 0 16,63 6-270-16,-19 7-588 16,-12 11-1169-16</inkml:trace>
  <inkml:trace contextRef="#ctx0" brushRef="#br0" timeOffset="393.53">7515 16968 725 0,'0'0'700'15,"0"0"-349"-15,0 0 161 16,0 0 38-16,0 0-193 16,0 0-26-16,-118-10-71 15,118 10-106-15,2 0-67 16,41 6-18-16,46-2-69 0,57-4 0 15,62 0 0-15,28 0-12 16,5-4 0-16,-12 4-2 16,-26 0-8-16,-16 0 22 15,-22 0-26-15,-41 0-13 16,-39 0-28-16,-34 0 11 16,-26 0 37-16,-11 0-97 15,-14 0-37-15,-19-4 69 16,-95 4-178-16,6 0-347 15,-15 0-131-15</inkml:trace>
  <inkml:trace contextRef="#ctx0" brushRef="#br0" timeOffset="692.74">7038 17115 2053 0,'0'0'949'0,"0"0"-830"16,0 0 178-16,0 0 43 15,0 0-175-15,0 0 8 16,180 22-173-16,30-22 0 16,39 0 0-16,23 0 0 0,0 0 0 15,-12-4 0-15,4 0 0 16,-15-1 0-16,-17 5 0 16,-38 0 0-16,-52 0 0 15,-53 0 0-15,-42-4 0 16,-34 4 0-16,-13 0 0 15,0-5 0-15,-31 1 0 16,-15 4-86-16,-4-5-74 16,6-3-313-16,15 7-334 15,18-3-766-15</inkml:trace>
  <inkml:trace contextRef="#ctx0" brushRef="#br0" timeOffset="834.71">10083 17195 2914 0,'0'0'692'16,"0"0"-418"-16,0 0-58 16,0 0-216-16,0 0 0 15,0 0-690-15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27:19.895"/>
    </inkml:context>
    <inkml:brush xml:id="br0">
      <inkml:brushProperty name="width" value="0.05292" units="cm"/>
      <inkml:brushProperty name="height" value="0.05292" units="cm"/>
      <inkml:brushProperty name="color" value="#00B050"/>
    </inkml:brush>
  </inkml:definitions>
  <inkml:trace contextRef="#ctx0" brushRef="#br0">2564 3577 1262 0,'0'0'770'16,"0"0"-636"-16,0 0 47 0,0 0 82 16,0 0-88-16,0 0-127 15,-65-8-28-15,63 8 11 16,-2 0 87-16,-1 0 29 15,1 0 37-15,2 0-25 16,0 0-56-16,2 0-62 16,0 0-32-16,0 12-9 15,17 12 0-15,14 8 9 16,7 2-3-16,11 1 0 0,9-3 7 16,7-8-12-16,8-6-1 15,8-12 10-15,10-6-8 16,7-11 23-16,4-25-10 31,3-12-9-31,-7-6 12 0,-4-2-17 0,-14 8 20 16,-11 10 8-16,-6 14-19 15,-10 18 11-15,0 6-12 16,-1 20-7-16,1 20 6 16,5 12-8-16,5 4-1 15,3 2 0-15,8-7 1 16,4-9 1-16,-1-12 1 15,0-14 5-15,-6-14 3 0,-5-2-10 16,-3-18 0-16,-3-14 16 16,-4-11-14-16,-2-1 16 15,-6 2-9-15,-1 8-3 16,-5 14-6-16,3 14-17 16,-1 6 7-16,6 18 4 15,6 16 6 1,3 9 1-16,3 0 0 0,8-4 0 15,-1-5 12 1,0-10-12-16,0-8-1 0,-4-10 5 0,0-6-4 16,-5 0 9-1,2-18-10 1,3-7-5-16,4 2-145 16,37-4-313-16,-17 9-370 15,-4 4-990-15</inkml:trace>
  <inkml:trace contextRef="#ctx0" brushRef="#br0" timeOffset="999.17">11552 3306 451 0,'0'0'130'0,"0"0"-28"0,0 0 99 16,0 0 20-16,0 0-23 15,-125-24-32-15,114 20-21 16,4 2 24-16,0 2 35 16,3-2 6-16,0 2-16 15,2 0-24-15,0 0 15 16,2 0 36-16,-3 0-127 15,3 0-65-15,0 0 40 16,0 0-6-16,11 0-24 16,23 8 18-16,42 10 44 15,59 1-8-15,75-1-7 16,44-6-23-16,22-2-9 16,-2-5-23-16,-27 2-4 15,-8 0 5-15,-25-3-25 0,-31 1 8 16,-52-5-5-16,-44 0-9 15,-41 0 8-15,-19 0-9 16,-6 0 35-16,-8 0 44 16,-2 0-10-16,-11 0-3 15,0 0-66-15,0 0 0 16,5 0 0-16,8 0-51 16,51 8-197-16,1 4-257 15,9-6-457-15</inkml:trace>
  <inkml:trace contextRef="#ctx0" brushRef="#br0" timeOffset="2298.91">18072 3577 975 0,'0'0'488'16,"0"0"-239"-16,0 0-27 16,0 0 4-16,0 0 87 15,0 0 17-15,0 0-71 16,-43-96-60-16,43 96-61 15,0 0-44-15,0 0-32 16,0 0-47-16,2 14-14 16,25 8 8-16,20 4 2 15,17 0 5-15,39-8-15 0,35-12 6 16,27-6 2-16,5-26 5 16,-35-10 2-16,-35 0-8 15,-33 8 4-15,-9-2 22 16,2-2 5-16,5 0 33 15,-3 4-12-15,-11 11-27 16,-5 13 6-16,-7 4-16 0,1 21-2 16,3 15 3-16,-1 6-24 15,4 4 1 1,6 0 4-16,4-8-4 0,6-8 8 16,5-10-3-16,6-12 5 15,8-8 0-15,-1 0-11 16,4-16 0-16,-1-10 2 15,-2-6-2-15,-6-2 15 16,-6 0-6-16,-9 6-9 16,-13 10 0-16,-14 8-5 15,-6 8-1-15,-6 2 5 16,-4 0-5-16,3 14 5 16,2 4 1-16,5 0 0 15,2 2 0-15,6-2-1 0,6-4 1 16,5-6 0-16,10-4 0 15,7-4 4-15,5 0-4 16,4-4 0-16,-3-8 3 16,-4-2-2-16,-9 4-2 15,-10 6 1-15,-7 4-3 16,-4 0 2-16,1 12 1 16,6 12 0-16,7 2 0 15,13 2-6-15,14-4 6 0,11-6 0 16,8-10 1-16,9-8 3 15,-4 0 2-15,-5-12-4 16,-1-8 12-16,-5-6-11 16,0-2-3-1,-2 0 0-15,-1 2 0 0,2 6 0 16,-1 4 0-16,2 8 0 16,-2 6 0-16,-2 2 0 15,-6 0 0-15,-8 0 0 0,-5 6 0 16,-11 0 0-16,-6 0 0 15,-7-2 0 1,-6-2 0-16,-5-2 0 0,-9 0 0 16,-1 0 0-16,-6 0 0 15,-3 0 0-15,1 0 0 16,1 0 0-16,-4 0 0 16,-1 0 0-16,-3-2 0 15,0-2 0-15,-2 2 0 16,-2 2 0-16,-2 0 0 15,0 0-120-15,0 0-402 0,-14 4-634 16</inkml:trace>
  <inkml:trace contextRef="#ctx0" brushRef="#br0" timeOffset="13369.89">7189 6100 2090 0,'0'0'663'16,"0"0"-566"-16,0 0 97 15,0 0 58-15,0 0-98 16,-4 0-106-16,20 0-20 16,6 4 59-16,6 2 5 15,7-2-34-15,7 0-7 16,7-2 6-16,13-2-22 0,32 0-14 16,37 2-9-16,34 8-11 15,11 6 13-15,-14 6-13 16,-19 4 9-16,-24-2-3 15,-19-2-7-15,-15-8-8 16,-17-2 7-16,-5-4-2 16,10-2 3-16,5 3 1 15,9-4-1-15,-5-1 5 16,-8-2-5-16,-3 0-1 16,-2 0 1-16,1 1 0 15,-6-3 0-15,1 0 1 16,-1 0 0-16,-3 0 7 15,1 0-7-15,-6-7-1 0,-3-1 0 16,-6 2 1-16,-7 2 0 16,-11 0 0-16,-7 2-1 15,-7 0 6-15,-7 2-6 16,-6 0-54-16,-2 0-90 16,0 0-127-16,0 0-239 15,-4 2-332-15</inkml:trace>
  <inkml:trace contextRef="#ctx0" brushRef="#br0" timeOffset="14198.73">16815 6182 1026 0,'0'0'916'16,"0"0"-733"-16,0 0 64 15,0 0 104-15,0 0-34 0,0 0-126 16,0 0-50-16,-23-22 19 15,23 20 2-15,0 2-40 16,0-2-10-16,16 0-41 16,24 0-4-16,45 0-37 15,46-2-30-15,45 2 0 16,12 0 0-16,-14 2 0 16,-45 0 0-16,-50 0 0 15,-25 0 0-15,-23 0 0 16,-6 0 0-16,-8 0 0 15,-7 0-3-15,-10 0-15 16,-2 0-33-16,-59-4-144 16,3 0-516-16,-6 2-365 0</inkml:trace>
  <inkml:trace contextRef="#ctx0" brushRef="#br0" timeOffset="14355.65">17087 6240 2206 0,'0'0'783'0,"0"0"-549"16,0 0 38-16,0 0-29 16,0 0-135-16,189-2-82 15,-44-6-26-15,17 0-12 16,-6-2-170-16,-44 4-161 0,-41 2-602 16</inkml:trace>
  <inkml:trace contextRef="#ctx0" brushRef="#br0" timeOffset="15236.75">25051 6162 1874 0,'0'0'980'0,"0"0"-671"16,0 0-18-16,0 0-30 15,0 0-90-15,170 0-98 16,-16-4-31-16,27-4-16 15,-3-2-25-15,-20 0 11 16,-47 4-12-16,-30 0-37 16,-32 0-5-16,-21 2 3 15,-8 0 20-15,-6 2 17 16,-14 0 1-16,-5 2 1 16,-37 0-11-1,-20 0-229-15,-17 0-214 0,-14 4-114 16,-7 12-76-16,-2 2 55 15,-1 2 312-15,7-2 277 0,14-2 89 16,15-4 305-16,20-4 119 16,18-2-22-16,18-4-27 15,11-2-144-15,0 0-5 16,27 0-76-16,26-2-85 16,38-8-154-16,34-4 0 15,-5 4 0-15,-8 4 0 16,-21 4 0-16,-26 2 0 15,0 0 0-15,-7 0 0 16,-19 0 0-16,-14 0 0 16,-14 0 0-1,-9 0 0-15,-2 0 0 0,0 0 0 0,0 0 0 16,0 8-257-16,-9-2-924 0</inkml:trace>
  <inkml:trace contextRef="#ctx0" brushRef="#br0" timeOffset="16690.25">8265 6118 1051 0,'0'0'1169'16,"0"0"-911"-16,0 0 28 15,0 0 23-15,0 0-102 0,0 0-100 16,0 0-62 0,-4-16-3-16,4 16 2 0,0 0-14 15,0 0-9 1,0 8-8-16,16 4 4 0,6 0-8 16,4 2-9-16,8 0 8 15,2-4-8-15,4 0 0 16,2-6 1-16,-1-2-1 15,-4-2-1-15,-3 0-9 16,-9-14-82-16,-10-8-85 16,-15-4-425-16</inkml:trace>
  <inkml:trace contextRef="#ctx0" brushRef="#br0" timeOffset="18529.36">18508 7463 1418 0,'0'0'855'0,"0"0"-542"0,0 0 32 15,0 0 14-15,0 0-31 16,0 0-145-16,0 0-63 15,0 0-7-15,0 0-51 16,0 0-62-16,0 0 0 16,13 4 0-16,10 4 0 0,8-2 0 15,14-2 0 1,5-4 0-16,11 0 0 0,1 0 0 16,0-15 0-16,-1-10 0 15,-6-5 0-15,-5-2 0 16,-8 2 0-16,-11 2 0 15,-6 8 0-15,-6 4 0 16,-5 8 0-16,-1 4 0 16,3 2 0-16,-1 2 0 15,10 0 0-15,4 4 0 16,9 10 0-16,5 2 0 16,5 0 0-16,6-2 0 15,4-6 0-15,4-4 0 16,3-4 0-16,-3 0 0 15,0-18 0-15,-4-4 0 0,-4-4 0 16,-5-1 0-16,-6 6 0 16,-10 1 0-16,-6 7 0 15,-4 8 0-15,-2 3 0 16,-1 2 0-16,2 0 0 16,7 10 0-16,9 4 0 15,9-2 0-15,6-2 0 16,10-4 0-16,-1-6 0 15,3 0 0-15,-7-4 0 16,-4-10 0-16,-8-2 0 16,-6 1 0-16,-6 1 0 0,-8 0 0 15,-1 5 0-15,-5-1 0 16,-3 2 0-16,1-1 0 16,-3 4 0-16,-1-2 0 15,-1 1 0-15,1 1 0 16,-1-2 0-16,1 0 0 15,10 0-50-15,-4 3-698 16,1 2-628-16</inkml:trace>
  <inkml:trace contextRef="#ctx0" brushRef="#br0" timeOffset="18655.5">21146 7139 2278 0,'0'0'817'15,"0"0"-529"-15,0 0-3 16,0 0-159-16,0 0-126 15,0 0-470-15,0 0-1252 0</inkml:trace>
  <inkml:trace contextRef="#ctx0" brushRef="#br0" timeOffset="20736.23">15097 8596 1839 0,'0'0'598'16,"0"0"-390"-16,0 0 95 16,0 0-49-16,0 0-131 0,0 0-27 15,0 0-30-15,49 68-30 16,-16-47-5-16,12-10-10 15,13-7-3-15,14-4-6 16,7-4-6-16,8-20-6 16,5-6 1-16,-1-4-1 15,-4 0 11-15,-7 4-2 16,-10 4 46-16,-13 8 20 16,-12 10-13-16,-10 6 2 15,-6 2-22-15,2 6-7 0,1 14-5 16,7 4-21-1,9 2-8-15,10-4 8 16,8-4-9-16,8-6 6 16,4-12-6-16,4 0 0 0,-2-5 0 15,-3-16 1-15,-6-3-1 16,-5-2 7-16,-3 2-5 16,-5 4 14-16,-5 6 14 15,-4 8-10-15,-4 6-20 16,-1 0 0-16,1 14 0 15,-1 10 0-15,6 0 0 16,0 2 0-16,6-6 0 16,7-4 0-16,5-8 0 0,2-8 0 15,3 0 0-15,-2-6 0 16,1-14 0-16,-5-4 0 16,-5-2 0-16,-1-2 0 15,-6 2 0 1,-4 4 0-16,-8 10 0 0,-5 8 0 15,-3 4 0-15,3 0 0 16,3 18 0-16,3 2 0 16,7 0 0-16,9-2 0 15,7-6 0-15,6-4 0 16,4-8 0-16,2 0 0 16,-2-4 0-16,-7-12 0 0,-3-2 0 15,-9 2 0-15,-6 0 0 16,-8 4 0-16,-9 4 0 15,-3 4 0-15,-3 2 0 16,-3 2 0-16,1 0 0 16,5 0 0-16,28 0 0 15,-9 6-144-15,0-2-745 0</inkml:trace>
  <inkml:trace contextRef="#ctx0" brushRef="#br0" timeOffset="21559.65">22454 8671 1046 0,'0'0'928'0,"0"0"-548"32,0 0-17-32,0 0 109 0,-118-21-144 0,111 20-60 15,7-2-110-15,4-3-5 16,34 1-153-16,45-8 0 15,56-1 0-15,58 2 0 16,32 0 0-16,1 6 0 16,-24 6 0-16,-60 0 0 31,-41 0 0-31,-36 0 0 16,-27 2 0-16,-8 2 0 15,-10-2 0-15,-8-2 0 16,-16 0 0-16,-11 0 0 15,-27 0 0-15,-16 0-8 0,-13 0-194 16,-14 0-260-16,-25 10-110 16,-27 2 8-16,-25 2 220 15,9-1 15-15,30-8 150 16,34 0 179-16,30-5 325 16,2 1 241-16,3 2 5 15,8-2-103-15,24 2-144 16,18-3-71-16,36 0-100 0,69 0-153 15,59 0 0-15,35 0 0 16,8 1 0-16,-18 5 0 16,-30 2 0-16,-34 0 0 15,-34 1 0-15,-31-4 0 16,-18 1 0-16,-4-2 0 16,-9-1 0-16,-6-2 0 0,-15 2 0 15,-6-3 0-15,-2 0 0 16,0 0 0-16,0 0 0 15,0 0 0-15,0 1 0 16,0 4 0-16,-6 0-26 16,-8 3-660-16,-1-3-686 0</inkml:trace>
  <inkml:trace contextRef="#ctx0" brushRef="#br0" timeOffset="24368.74">11558 9481 1778 0,'0'0'744'0,"0"0"-289"0,0 0-142 16,0 0 17-1,0 0-87-15,0 0-126 0,0 0-56 16,-21-53-6-16,34 68-55 16,7 7 0-16,7 3 0 15,4 2 0-15,9-5 0 16,4-8 0-16,10-6 0 15,2-8 0-15,4-2 0 16,0-22 0-16,-4-6 0 16,-5-4 0-16,-4-1-4 15,-9 3-1-15,-7 9 5 16,-7 9 9-16,-6 7-9 16,0 7 0-16,-5 0 0 15,3 14 0-15,1 6 0 16,4 3 0-16,3 0 0 0,5-5 0 15,5-1 0-15,3-9 0 16,3-8 0-16,5 0 0 16,2-2 0-16,0-16 0 15,2-5 0-15,0 1 0 16,-2 0 0-16,-1 4 0 16,-6 4 0-16,-4 8 0 15,-6 4 0-15,-7 2 0 16,-5 0 0-16,-2 7 0 15,0 4 0-15,-3 1 0 0,3 1 0 16,-1-6 0-16,3 1 0 16,0-5 0-16,0-3 0 15,0 0 0-15,-1 0 0 16,-1 0 0-16,-3-7 0 16,7-7 0-16,-4 3-171 15,-3 0-710-15</inkml:trace>
  <inkml:trace contextRef="#ctx0" brushRef="#br0" timeOffset="24527.61">13426 9475 2140 0,'0'0'1096'16,"0"0"-753"-16,0 0-222 15,0 0-121-15,0 0-270 16,0 0-865-16</inkml:trace>
  <inkml:trace contextRef="#ctx0" brushRef="#br0" timeOffset="26134.11">9852 10986 2210 0,'0'0'589'16,"0"0"-427"-16,0 0 125 15,0 0-25-15,0 0-116 16,0 0-85-16,0 0 2 16,-42-6-6-16,42 6 5 15,20 0-7-15,13 0 32 16,23 0-32-16,39 0-55 16,48 0 0-16,55-5 0 15,25 1 0-15,3 1 0 16,-17 3 0-16,-29-1 0 15,-10-4 0-15,-35 0 0 0,-32-2 0 16,-36 1 0-16,-21 2 0 16,-5 0 0-16,-8 0 0 15,-11-2 0-15,-17 2 0 16,-5 3 0-16,-20-2-62 16,-20 3-244-16,-47 0-246 15,9 0-261-15,-2 3-468 0</inkml:trace>
  <inkml:trace contextRef="#ctx0" brushRef="#br0" timeOffset="26403.35">10026 11007 2421 0,'0'0'577'0,"0"0"-334"15,0 0 103-15,0 0-117 16,0 0-118-16,154-6-82 15,15 2-17-15,29-3-6 16,5 3-6-16,-18 1 8 16,-27-1-7-16,-31-3-1 15,-32 2 1-15,-25-1-1 0,-17-1 0 16,-1-1 0 0,-3 2-1-16,-5-2-27 0,1 1-122 15,-11-1-155-15,-3-1-529 0</inkml:trace>
  <inkml:trace contextRef="#ctx0" brushRef="#br0" timeOffset="27428.43">22194 10979 1433 0,'0'0'1360'16,"0"0"-1037"-16,0 0-25 15,0 0 77-15,0 0-68 16,0 0-307-16,-37-30 0 15,60 25 0-15,20-3 0 16,38-2 0-16,44 1 0 0,45-2 0 16,17 5 0-16,-6 5 0 15,-23 1 0-15,-42 0 0 16,-30 0 0-16,-26 0 0 16,-17 0 0-16,-5 0 0 31,-7 0 0-31,-9 0 0 15,-19 0 0-15,-3 0 0 0,-29 0-111 16,-52 0-481-16,8 0-315 16,-6 0-200-16</inkml:trace>
  <inkml:trace contextRef="#ctx0" brushRef="#br0" timeOffset="27727.09">22398 10961 1493 0,'0'0'1179'0,"0"0"-685"15,0 0-133-15,0 0-3 16,0 0-147-16,0 0-211 16,0 0 0-16,16-22 0 0,91 11 0 15,36 1 0 1,-6 6 0-16,-23 4 0 0,-33 0 0 16,-29 0 0-16,2 0 0 15,-4 3 0-15,-8 1 0 16,-18 0 0-16,-15-4 0 15,-5 1 0-15,-4-1 0 16,0 0 0-16,0 0 0 16,0 2 0-16,0 0 0 15,0 0 0-15,-11 10 0 16,-5 1-147-16,-3-3-842 0</inkml:trace>
  <inkml:trace contextRef="#ctx0" brushRef="#br0" timeOffset="28956.38">10891 11911 863 0,'0'0'952'0,"0"0"-688"16,0 0 31-16,-116-16 85 16,97 14-38-16,13 2-110 15,4-2-36-15,2 0-28 16,0 0-64-16,15 0-17 16,23-2-26-1,36-2 5-15,46 0-22 0,52-2-17 16,26 2-12-16,-2 2-15 15,-18 4 0-15,-51 0 0 16,-36 0 0-16,-31 0-21 0,-22 0-24 16,-9 0-8-16,-13 0-8 15,-16-2 5-15,-18 0 35 16,-62-2 6-16,-46 0-72 16,-49 4 50-16,-14 0 23 15,6 2 4-15,23 10 2 16,46-4 8-16,25-2 3 15,29-4 75-15,16-2 27 16,1 0 20-16,9 0-8 16,10 0-117-1,17 0 0-15,7 0 0 0,36 0 0 16,46 0 0-16,57-6 0 16,55 0 0-16,24 2 0 0,-4 2 0 15,-25 0 0-15,-56 2 0 16,-32-2 0-16,-32-2 0 15,-20 0 0 1,-2 0 0-16,-3-4 0 0,3 0-194 16,-13 1-386-16,-12 0-568 0</inkml:trace>
  <inkml:trace contextRef="#ctx0" brushRef="#br0" timeOffset="29604.11">17681 12041 1141 0,'0'0'632'0,"0"0"-104"16,0 0-154-16,0 0 120 0,0 0-200 16,0 0-21-16,0 0-48 31,-82-40-90-31,79 36-135 15,3 0 0-15,16-2 0 16,55-2 0-16,59-4 0 0,66 0 0 16,33 4 0-16,6 2 0 0,-21 6 0 15,-41 0 0 1,-20 0 0-16,-34 0 0 0,-39 0 0 16,-29 0 0-16,-19 0 0 15,-8 0 0-15,-6 0 0 16,-9 0 0-16,-9 0 0 15,-5 0 0-15,-26-2 0 16,-16 0 0-16,-15 2 0 16,-51 0-228-16,9 6-515 15,7 4-267-15</inkml:trace>
  <inkml:trace contextRef="#ctx0" brushRef="#br0" timeOffset="29894.25">17762 12047 1795 0,'0'0'712'15,"0"0"-336"-15,-129 0 129 16,98 0-140-16,17 0-22 16,14 0-343-16,14-1 0 15,32-4 0-15,43-1 0 16,45-1 0-16,50 0 0 16,26 3 0-16,2 2 0 15,-21 2 0-15,-33 0 0 16,-35 0 0-16,-36 0 0 15,-29 0 0-15,-22 2 0 16,-5-2 0-16,-9 2 0 0,-7-2 0 31,-12 0 0-31,-3 0 0 0,0 0 0 0,-16 0 0 16,-6 0 0-16,0 0 0 16,2 0 0-16,-3 0 0 15,3 0 0-15,-11 0 0 16,7-8-99-16,2-4-840 0</inkml:trace>
  <inkml:trace contextRef="#ctx0" brushRef="#br0" timeOffset="30067.73">18982 12043 2826 0,'0'0'729'0,"0"0"-729"0,0 0-15 0,0 0-988 0</inkml:trace>
  <inkml:trace contextRef="#ctx0" brushRef="#br0" timeOffset="66324.86">16981 15735 2141 0,'0'0'676'0,"0"0"-382"16,0 0 183-16,0 0-204 16,0 0-38-16,0 0-235 15,-39-36 0-15,53 36 0 16,23 0 0-16,21-4 0 16,42 0 0-16,45 0 0 15,45 0 0-15,12 0 0 16,-10 4 0-16,-29 0 0 15,-50 0 0-15,-29 0 0 16,-28 0 0-16,-14 0 0 0,-5 4 0 16,-8 0 0-16,-10 0 0 15,-19 0-17-15,-4-4-142 16,-34 0-85-16,-20 0-105 16,-15 0-149-16,-32 0-25 15,-31 0-18-15,-36 0 158 16,-8 0 383-16,6 0 138 15,36 0 244-15,44 0 170 16,30 0 11-16,24 0-69 16,4 0-176-16,14 0-51 0,20 0-267 15,29 0 0-15,83 0 0 16,71 0 0-16,42 0 0 16,11 0 0-16,-20 0 0 15,-38 0 0-15,-22 6 0 16,-39-2 0-16,-39 0 0 15,-32-4 0-15,-21 0 0 16,-10 0 0-16,-13 0 0 16,0-10 0-16,-67-2-165 15,-4 2-554-15,-7 2-900 0</inkml:trace>
  <inkml:trace contextRef="#ctx0" brushRef="#br0" timeOffset="67827.89">5570 16655 2737 0,'0'0'542'0,"0"0"-416"0,0 0 91 15,0 0-7-15,0 0-118 16,0 0-61-16,0 0-5 16,122 117-13-16,-75-99 1 15,2-14-4-15,3-4-2 16,3 0 23-16,3-26-23 15,2-6 4-15,0-9 7 0,-2-3-19 16,-2 4 0 0,-8 8 0-16,-5 18 0 0,-9 10 0 15,-7 4 0-15,-8 32 0 32,1 12 0-32,-1 10 0 15,0-1 0-15,4 1 0 16,1-10 0-16,10-8 0 15,5-8 0-15,9-14 0 0,8-10 0 16,4-4 0-16,4-14 0 16,5-18 0-16,0-4 0 15,-2-4 0-15,-3 6 0 16,-4 2 0-16,-8 14 0 16,-8 9 0-16,-5 9 0 15,-6 4 0-15,-4 19 0 0,2 3 0 16,3 6 0-1,1 0 0-15,7-6 0 0,3-4 0 16,1-4 0-16,4-10 0 16,-2-8 0-16,4 0 0 15,-3-4 0 1,-2-14 0-16,0-8 0 0,-3 0 0 16,-3 8 0-16,-4 4 0 15,-3 14 0-15,-1 0 0 16,-2 10 0-16,0 12 0 15,3 0 0-15,-1 4 0 16,0-8 0-16,3 0 0 16,3-10 0-16,0-6 0 0,5-2 0 15,6 0 0-15,-1-14 0 16,4-4 0-16,-1 0 0 16,-1 0 0-16,-2 8 0 15,-6 2 0-15,-8 8 0 16,-8 0 0-16,-6 0 0 15,-2 0 0-15,-4 4 0 16,-3 0 0-16,-2-4 0 16,4 0 0-16,1 0 0 15,12-12 0-15,0-6-338 0,-2-4-1162 16</inkml:trace>
  <inkml:trace contextRef="#ctx0" brushRef="#br0" timeOffset="68789.77">13437 17299 1874 0,'0'0'693'0,"0"0"-348"16,0 0 37-16,0 0-20 16,0 0-95-16,0 0-94 0,0 0-173 15,-5-18 0 1,5 14 0-16,25 2 0 0,21-2 0 15,46-8 0-15,65 2 0 16,72-2 0-16,45 6 0 16,19 2 0-16,2 4 0 15,-30 0 0-15,-11 0 0 16,-20 4 0-16,-29 0 0 16,-51-2 0-16,-47-2 0 15,-40 0 0-15,-27 0 0 0,-5 0 0 16,-6 0 0-1,-8 0 0-15,-19 0 0 0,-2-2 0 16,-40-14-20-16,-7 6-791 16,-7 2-968-16</inkml:trace>
  <inkml:trace contextRef="#ctx0" brushRef="#br0" timeOffset="69199.32">13989 17427 2483 0,'0'0'686'15,"0"0"-545"-15,0 0 110 16,0 0 97-16,0 0-161 15,0 0-187-15,0 0 0 16,127-94 0-16,78 68 0 16,49 4 0-16,34 0 0 15,4 12 0-15,-22 6 0 16,-8 4 0-16,-21 0 0 0,-34 4 0 16,-53 6 0-16,-52-2 0 15,-42-2 0-15,-26-2 0 16,-12-4 0-16,-9 4 0 15,-5-4 0-15,-8 0 0 16,0 0 0-16,-14-14 0 16,5 0-162-16,7-8-787 0</inkml:trace>
  <inkml:trace contextRef="#ctx0" brushRef="#br0" timeOffset="69325.49">17205 17271 3123 0,'0'0'612'16,"0"0"-498"-16,0 0-88 15,0 0-26-15,-125 6-679 0</inkml:trace>
  <inkml:trace contextRef="#ctx0" brushRef="#br0" timeOffset="70223.64">22739 17165 2640 0,'0'0'845'0,"0"0"-649"0,0 0 107 0,0 0-191 16,0 0-112 0,0 0 0-16,0 0 0 15,288-18 0 1,-74 4 0-16,15 5 0 16,-9 0 0-16,-33-4 0 0,-19 8 0 0,-45-4 0 15,-39 5 0-15,-33-1 0 16,-20 5 0-1,-8-5 0-15,-8 1 0 16,-13 0 0-16,-2 0 0 16,-33-6 0-16,-20 6 0 15,-19 0 0-15,-68 0-374 0,13 4-634 0,-1 0-588 0</inkml:trace>
  <inkml:trace contextRef="#ctx0" brushRef="#br0" timeOffset="70364.75">22803 17195 2762 0,'0'0'798'0,"0"0"-549"0,0 0 38 0,199-8-287 31,11-18 0-31,37-11 0 16,-2 1 0-16,-40 10 0 0,-83 8 0 0,-50 8-845 0</inkml:trace>
  <inkml:trace contextRef="#ctx0" brushRef="#br0" timeOffset="72433.81">6630 17963 2266 0,'0'0'643'0,"0"0"-421"0,0 0 152 16,0 0-66-16,0 0-134 16,0 0-65-16,0 0-109 15,98 10 0-15,-49 20 0 16,5 6 0-16,6 4 0 16,7-4 0-16,10-4 0 15,10-10 0-15,9-8 0 16,9-14 0-16,2 0 0 15,0-14 0-15,-2-14 0 16,-5-10 0-16,-5-2 0 16,-5-2 0-16,-3 2 0 15,-9 10 0-15,-9 8 0 0,-7 20 0 16,-10 2 0-16,-6 14 0 16,-3 18 0-16,-3 0 0 15,2 6 0-15,3-6 0 16,8 0 0-16,7-10 0 15,10-4 0-15,9-10 0 16,11-8 0-16,5 0 0 16,3-22 0-16,3-8 0 15,-3-2 0-15,-4-4 0 16,-7 6 0-16,-10 12 0 16,-8 8 0-16,-9 10 0 0,-8 4 0 15,-5 14 0 1,-3 4 0-16,-2 0 0 0,3-4 0 15,9-8 0-15,10-6 0 16,14-4 0-16,49-22 0 16,-16-6-674-16,-11-10-1273 0</inkml:trace>
  <inkml:trace contextRef="#ctx0" brushRef="#br0" timeOffset="72559.46">11392 17812 2536 0,'0'0'0'0,"0"0"-107"0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28:53.094"/>
    </inkml:context>
    <inkml:brush xml:id="br0">
      <inkml:brushProperty name="width" value="0.05292" units="cm"/>
      <inkml:brushProperty name="height" value="0.05292" units="cm"/>
      <inkml:brushProperty name="color" value="#00B050"/>
    </inkml:brush>
  </inkml:definitions>
  <inkml:trace contextRef="#ctx0" brushRef="#br0">5547 3465 1859 0,'0'0'634'0,"0"0"-442"0,0 0 7 16,0 0 17-16,0 0-18 16,0 0 21-16,9-6-54 0,-9 6-50 15,0 0 25 1,0 0-44-16,0 0-33 0,0 0-63 15,5 10 0 1,15 14 0-16,13 8 0 0,19 8 0 16,14 0 0-16,13-4 0 15,10-10 0-15,9-12 0 32,6-14 0-32,4 0 0 0,-2-18 0 0,-2-16 0 15,-5-6 0-15,-7-2 0 16,-9 0 0-16,-8 8 0 15,-9 10 0-15,-8 12 0 16,0 12 0 0,3 0 0-16,7 20 0 15,24 16 0-15,32 8 0 16,32-2 0-16,16-12 0 16,2-20 0-16,-9-10 0 15,-14-30 0-15,-6-24 0 16,-9-14 0-16,-29 3 0 15,-24 14 0-15,-28 21 0 16,-13 11 0-16,5 7 0 16,0 6 0-16,2 6 0 15,-2 0 0-15,0 10 0 16,3 12 0-16,8 1 0 0,7-4 0 16,11-2 0-16,29-12 0 15,30-5 0-15,33 0 0 16,6-14 0-16,-32 5 0 15,-42 4 0-15,-42 5 0 16,-15 0 0-16,1 13 0 16,-1 5 0-16,-3 1 0 15,-7 2 0-15,-4-3 0 16,5-2 0-16,5-6 0 16,15-6 0-16,13-4 0 0,13 0 0 15,10-12 0 1,7-4 0-16,3 0 0 0,0 4 0 15,-6 6 0-15,-7 6 0 16,-13 0 0-16,-9 0 0 16,-9 12 0-16,-6 1 0 15,0 2 0-15,-2-3 0 16,6-2 0-16,4-4 0 16,6-2 0-16,5-4 0 15,5 0 0-15,4-6 0 16,7-8 0-16,0 2 0 0,2 0 0 15,-3 2 0-15,-2 6 0 16,-3 0 0-16,-6 4 0 16,-6 0 0-16,-7 0 0 15,-2 0 0-15,-2 0 0 16,-4 0 0-16,2 0 0 16,2-6 0-16,-2-2 0 15,-4 1 0-15,0 0 0 16,-6-1 0-16,-1 0 0 15,-3-2 0-15,-3 2 0 16,-1-2 0-16,-4-3 0 0,-8 4-92 16,-12-14-272-1,-10 7-402-15,-2-2-527 0</inkml:trace>
  <inkml:trace contextRef="#ctx0" brushRef="#br0" timeOffset="5336.66">3461 2045 2663 0,'0'0'480'0,"0"0"-378"15,0 0 19-15,0 0 60 16,0 0-7-16,0 0-70 16,164-50-58-16,-60 12-23 15,41-20 35-15,60-21 23 16,38-7-18-16,26-2-63 16,14 6 0-16,-2 14 0 15,13 2 0 1,3 12 0-16,-5 7 0 0,-16 11 0 15,-27 12 0-15,-33 4 0 16,-41 6 0-16,-51 4 0 16,-41 2 0-16,-35 4 0 0,-19-2 0 15,-6 0 0-15,-8 0 0 16,-5 0 0 0,-10-2 0-16,0-2 0 0,-8-2 0 15,-7-4 0-15,-5-3-30 16,-7-4-27-16,-9-4-11 15,-6-1 29-15,-5-2 24 16,-1 2 15-16,-2 6 2 16,11 4 29-16,5 6 16 15,12 6 16-15,9 2 3 16,7 2-66-16,6 2 0 0,0 0 0 16,10 0 0-1,17 4 0-15,11 10 0 0,8 4 0 16,8 5 0-16,6 2 0 15,-2 4 0-15,-4 4 0 16,-10 3 0 0,-15 7 0-16,-13 1 0 0,-16 4 0 15,-6 4 0-15,-31 2 0 16,-12 4 0-16,-13 0 0 16,-6 3 0-16,-1-1 0 0,5-2-65 15,6 16-262 1,16-14-427-16,19-16-654 0</inkml:trace>
  <inkml:trace contextRef="#ctx0" brushRef="#br0" timeOffset="6730.83">8386 1146 1822 0,'0'0'1094'15,"0"0"-753"-15,0 0-28 16,0 0-79-16,0 0-37 16,0 0-102-16,0 0-95 15,0-15 0-15,0 15 0 16,0 2 0-16,0 4 0 16,2 0 0-16,3-5 0 0,-1-1 0 15,3 0-8-15,-3-1 1 16,1-17-1-16,-3-8 7 15,-2-1 0-15,0 1-8 16,-11 8 9-16,-12 8 1 16,-6 10 13-16,-6 3-14 15,-9 29-10-15,-1 16 2 16,3 13 7-16,10 8 1 16,16 1 9-16,16-2 9 15,19-9-7-15,36-13-11 16,41-20 0-16,38-26 0 0,30-26 0 15,-10-29-27-15,-32-11-12 16,-18-24 13-16,-33-22 25 16,-11-25-1-16,-16-13 4 15,-32 36 10-15,-12 43 6 16,0 34 16-16,-9 19-5 16,-3 9-29-16,-3 9 0 15,-5 6 0-15,-7 51 0 16,2 12 0-16,6 20 0 15,3 7 0-15,16-10 0 16,0 4 0-16,6-7 0 16,21-15 0-16,8-14 0 0,11-14 0 15,2-14 0 1,4-16 0-16,-1-10 0 0,-2-10 0 16,-4-26 0-16,-8-14 0 15,-3-8 0-15,-10 0 0 16,-5 6 0-16,-11 13 0 15,-3 21 0-15,-3 17 0 16,-2 1 0-16,0 30 0 0,4 14 0 16,8 8 0-16,3 4 0 15,7-6 0-15,8-10 0 16,3-14 0-16,2-13 0 0,1-13 0 16,-3-4 0-16,1-27 0 15,-8-7 0-15,-1-8 0 16,-10 2 0-16,-1 2 0 15,-7 12 0-15,-5 9 0 16,-2 14 0-16,0 7 0 16,0 4 0-16,0 21 0 15,2 12 0-15,8 3 0 16,5-2 0-16,5-6 0 16,7-6 0-16,4-12 0 15,5-10 0 1,3-4 0-16,1-10 0 0,1-20 0 15,-3-10 0-15,-5-8 0 0,-6-6 0 16,-8 0 0-16,-7 8 0 16,-8 10 0-16,-4 13 0 15,0 13 0-15,0 10 0 16,-8 0 0-16,-6 16 0 31,1 8 0-31,1 6 0 16,10 1 0-16,2-1 0 15,9-6 0-15,23-2 0 16,10-2 0-16,9-6 0 16,0 0 0-16,-2 0-29 0,-11-4-10 15,-11 2 17-15,-13 0-4 16,-14 0 5-16,0 2 21 16,-23 2 14-16,-10 2 6 15,-3-2-5-15,0-4-8 16,10-4-7-16,8-8-12 15,16 0-69-15,2-20-202 16,58-48-351-16,4 4-174 16,2-4-239-16</inkml:trace>
  <inkml:trace contextRef="#ctx0" brushRef="#br0" timeOffset="7361.55">10812 752 459 0,'0'0'1462'16,"0"0"-653"-16,0 0-89 15,0 0-340-15,0 0-114 16,0 0-266-16,0 0 0 15,-77-26 0-15,63 78 0 16,3 12 0-16,1 8 0 16,10 2 0-16,0-2 0 15,10-5 0-15,17-13 0 16,11-8 0-16,8-16 0 16,10-14 0-16,4-14 0 15,4-2-32-15,-5-20-2 0,-6-20 17 16,-9-11 17-16,-8-10 9 15,-14-4 3-15,-8 5 18 16,-9 10 2-16,-5 18-32 16,0 18 0-16,-2 14 0 15,-17 6 0-15,-1 30 0 16,-2 10 0-16,4 7 0 16,7 1 0-16,11-7 0 15,0-4 0-15,23-11 0 16,12-8 0-16,12-12 0 0,6-12 0 15,1 0 0-15,-3-18 0 16,-6-14 0-16,-12-8 0 16,-10-6 0-16,-13-5 0 15,-7 5 0-15,-3 6 0 16,0 14 0-16,0 10 0 16,0 10 0-16,-3 6 0 15,3 0 0-15,0 14 0 16,0 10 0-16,0 4 0 15,19 0 0-15,0-2 0 16,8-1 0-16,-2-3 0 16,-3 0 0-16,-2-2 0 0,-9 2 0 15,-8 0 0-15,-3 2 0 16,0 2 0-16,0-4 0 16,0-2 0-16,8-6 0 15,19-6 0-15,13-8 0 16,11 0 0-16,5-10 0 15,-1-16-3 1,-8-2-69-16,-11-4-97 0,-25-8-121 16,-8 8-272-16,-3 3-346 0</inkml:trace>
  <inkml:trace contextRef="#ctx0" brushRef="#br0" timeOffset="7566.19">10872 746 1018 0,'0'0'2186'16,"0"0"-1544"-16,0 0-392 15,0 0-250-15,0 0 0 16,150-62 0-16,-59 55 0 0,47 3 0 16,-37 2-297-16,-8 2-1263 15</inkml:trace>
  <inkml:trace contextRef="#ctx0" brushRef="#br0" timeOffset="7897.57">11930 1421 2147 0,'0'0'788'16,"0"0"-427"-16,0 0 165 15,0 0-252-15,0 0-274 16,0 0 0-16,0 0 0 0,-2-1 0 0,0 1 0 16,-2 0 0-16,-19 0 0 15,4 0-65-15,-4 0-978 16</inkml:trace>
  <inkml:trace contextRef="#ctx0" brushRef="#br0" timeOffset="8271.28">9108 1690 1923 0,'0'0'974'16,"0"0"-754"-16,0 0 231 31,0 0-153-31,0 0-68 0,129 4-230 0,56-4 0 16,54 0 0-16,37-12 0 15,20-18 0 1,-2-2 0-16,7-4 0 16,-5 0 0-1,-20 4 0-15,-46 5 0 0,-63 9 0 16,-65 10 0-16,-50 3 0 15,-32 5 0-15,-13 0 0 16,-7 0 0-16,-19 0 0 0,-35 12 0 16,-43 14-185-16,-49 17-151 15,13-4-381-15,9-3-331 0</inkml:trace>
  <inkml:trace contextRef="#ctx0" brushRef="#br0" timeOffset="8601.66">9312 1981 2031 0,'0'0'677'15,"0"0"-441"-15,-129-26 294 16,103 16-168-16,19 2-102 16,7 0-260-16,25-4 0 0,52-9 0 15,66-6 0 1,84-9 0-16,53-1 0 0,24 5 0 15,6 6 0-15,-25 6 0 16,-2 6 0-16,-20 6 0 16,-31 8 0-16,-58 0 0 15,-59 0 0-15,-47 0 0 16,-33 0 0-16,-8 0 0 16,-10 0 0-16,-5 0 0 15,-12 0 0-15,0 0 0 16,0 0 0-16,0 0 0 15,4 2 0-15,32 0 0 0,-1 2-351 16,7-4-895-16</inkml:trace>
  <inkml:trace contextRef="#ctx0" brushRef="#br0" timeOffset="8772.68">12720 1889 2753 0,'0'0'825'15,"0"0"-558"-15,0 0-16 16,0 0-251-16,0 0 0 16,0 0-224-16,0 0-1154 0</inkml:trace>
  <inkml:trace contextRef="#ctx0" brushRef="#br0" timeOffset="31738.29">11066 4965 884 0,'0'0'1112'0,"0"0"-736"15,0 0-82-15,0 0 78 16,0 0-17-16,0 0-120 16,0-15-58-16,0 15-63 15,0 0-18-15,10 0-15 16,9 0-81-1,22 0 0-15,38 0 0 0,48 0 0 16,43 5 0-16,13 1 0 16,-10 2 0-16,-26 2 0 15,-41-2 0-15,-27-2 0 16,-21 0 0-16,-10-2 0 16,-4-2 0-16,-2 0 0 15,-4 0 0-15,-16-2 0 0,-10 2 0 16,-10-2 0-16,-2 0 0 15,-38 0-152-15,-7 0-408 16,-11 0-530-16</inkml:trace>
  <inkml:trace contextRef="#ctx0" brushRef="#br0" timeOffset="32038.54">11300 5093 2241 0,'0'0'636'0,"0"0"-304"16,0 0 33-16,0 0-78 15,0 0-119-15,0 0-101 16,0 0-67-16,-2 12 0 16,82-6 0-1,38-2 0-15,31-2 0 0,-6 0 0 16,-24-2 0-16,-35 0 0 16,-22 0 0-16,8 0 0 15,-1 0 0-15,-3 0 0 16,-14 0 0-16,-19 0 0 15,-16 0 0-15,-7 0 0 0,-8 0 0 16,0 0 0-16,-2 0 0 16,3 0-99-16,-3 4-395 15,0 4-374-15,0-2-788 0</inkml:trace>
  <inkml:trace contextRef="#ctx0" brushRef="#br0" timeOffset="32828.15">16304 5007 1603 0,'0'0'665'0,"0"0"-346"16,0 0 160-16,0 0-100 15,0 0-82-15,0 0-120 16,0 0-78-16,5-20-43 16,37 20-34-16,45 0-22 15,58 2 0-15,62 4 0 16,30-2 0-16,3 0 0 15,-19 0 0-15,-34-2 0 16,-13 2 0-16,-20-2 0 16,-35-2 0-16,-34 0 0 15,-31 0 0-15,-21 0 0 0,-6 0 0 16,-7 0 0 0,-7 0 0-16,-13 0 0 0,0 0 0 15,-18 4 0-15,-22 4-29 16,-47 10-347-16,8 0-328 15,-2 0-239-15</inkml:trace>
  <inkml:trace contextRef="#ctx0" brushRef="#br0" timeOffset="33205.47">16879 5184 1877 0,'0'0'628'15,"0"0"-290"-15,0 0 162 16,0 0-134-16,0 0-120 15,0 0-105-15,0 0-141 16,69-37 0 0,63 25 0-16,60 2 0 0,35 4 0 15,11 2 0-15,-9 4 0 16,-26 0 0-16,-15 2 0 16,-22 4 0-16,-34 0 0 15,-38-2 0-15,-32-2 0 0,-20 0 0 16,-4 0 0-1,-5 0 0-15,-6-2 0 0,-11 2 0 16,-9-2 0-16,-5 0 0 16,0 2 0-16,0-2 0 15,2 4 0-15,4 0 0 16,1 2 0-16,-1 1 0 16,2-2 0-16,-6-1 0 15,-4 2 0-15,0 0-177 16,-14-4-770-16</inkml:trace>
  <inkml:trace contextRef="#ctx0" brushRef="#br0" timeOffset="34522.73">70 5735 1497 0,'0'0'718'16,"0"0"-395"-16,0 0-65 15,0 0-106-15,0 0-68 0,0 0-9 16,0 0 21-16,0-17 24 31,0 17-2-31,0 0 2 0,0 0 10 0,-2 0-31 16,2 0-28-16,0 0-16 16,0 0-22-1,0 0-7 1,0 0-8-16,0 0-12 0,0 0 10 15,0 0-16-15,0 0 11 16,0 0-5-16,0 0-6 0,7 0-6 16,9 15 5-16,6 3 1 15,2 6 7-15,3 2-7 16,-2 4 8-16,-1-2-8 16,1-2-3-16,-8-2 3 15,2-4 0-15,-6-4 0 16,-2-6 5-16,0-2-5 15,0-5 0-15,3-3 12 0,8 0-1 16,10-14-10-16,14-19 10 16,21-17-2-16,34-36 1 15,43-44-10-15,52-33 0 16,20 1 0-16,-5 21 0 16,-30 43 0-16,-65 42 0 15,-38 18 0-15,-36 18 0 16,-23 10 0-16,-9 4 0 15,-3 2 0-15,-3 2 0 16,-4 2 0 0,0 0 0-16,0 0 0 0,0 2 0 0,-2 12 0 15,-4 4-111-15,-13 18-233 16,6-6-485-16,-3-2-676 0</inkml:trace>
  <inkml:trace contextRef="#ctx0" brushRef="#br0" timeOffset="39967.94">1441 6764 1307 0,'0'0'609'16,"0"0"-417"-16,0 0 71 15,0 0 27-15,0 0-53 16,0 0-106-16,0 0-76 16,7-33-9-16,-7 23 20 15,0-4-4-15,-9 0 23 16,-7-2-4-16,-7-2-12 16,-2-2 4-16,-2 2-14 15,-2-2-10-15,4 2-10 16,5 2 11-16,2 4-2 15,7 0 6-15,0 4-14 16,4 2 20-16,5 2-13 0,2 2-10 16,0 2 10-16,0 0-47 15,0 0 0-15,0 0 0 16,0 0 0-16,0 14 0 16,4 14 0-16,15 12 0 15,7 8 0-15,5 2 0 16,2-1 0-16,1-9 0 15,-2-7 0-15,-3-11 0 16,-6-7 0-16,0-7 0 16,4-8 0-16,4 0 0 0,13-14 0 15,16-18 0-15,14-17 0 16,16-13 0-16,7-10 0 16,6-4 0-16,-5-2 0 15,-7 8 0-15,-13 12 0 16,-15 13 0-1,-17 15 0-15,-19 14 0 0,-11 8 0 16,-10 4 0 0,-6 4 0-16,0 0 0 0,0 0 0 0,0 0 0 15,0 0 0 1,0 0 0-16,0 0 0 0,0 0 0 16,0 0 0-16,0 0 0 15,0 30 0-15,0 2-580 16,0 2-452-16</inkml:trace>
  <inkml:trace contextRef="#ctx0" brushRef="#br0" timeOffset="42263.89">1103 7560 1487 0,'0'0'399'15,"0"0"-82"-15,0 0 51 16,0 0 5-16,0 0-117 16,0 0-50-16,0 0-9 15,-5-47-28-15,3 47-43 16,0 0-51-16,-1 0-9 15,3 8-9-15,0 14-57 0,0 14 0 16,0 11 0 0,0 5 0-1,12 4 0-15,3-6 0 0,1-6 0 0,3-8 0 16,-1-10 0-16,5-9 0 16,4-11 0-1,13-6 0-15,13-10 0 0,18-29 0 16,32-25 0-16,33-32 0 15,26-25 0 1,-10 9 0-16,-34 24 0 0,-36 30 0 16,-33 22 0-16,3 2 0 15,-6 0 0-15,-3 3 0 16,-17 12 0-16,-8 7 0 0,-11 6 0 16,-5 3 0-1,0 3 0 1,-2 0 0-16,0 0 0 15,0 0 0-15,0 0 0 16,0 0 0-16,0 0 0 0,0 0 0 16,2 0 0-16,1 21 0 15,0 5-335-15,-3-1-739 0</inkml:trace>
  <inkml:trace contextRef="#ctx0" brushRef="#br0" timeOffset="49427.53">4525 9156 1694 0,'0'0'545'0,"0"0"-335"0,0 0 149 16,0 0-61-1,0 0-85-15,0 0-56 0,-11-23-57 16,11 23-34-16,0 0 3 15,2 5-18-15,7 15 30 16,8 6 5 0,6 6-49-16,10 0-11 0,10 2-13 15,12-6 2-15,12-8 7 16,13-12-22-16,9-8-1 16,5-2 1-16,6-26 0 15,1-6 5-15,-3-4-4 16,-7-2-1-16,-6 2 6 15,-10 6-6-15,-12 7 0 16,-10 10 9-16,-4 11 5 16,-6 4 6-16,1 0-20 0,5 4 0 15,0 10 0-15,7 0 0 16,2 2 0-16,4-6 0 16,7-2 0-16,3-6 0 15,3-2 0-15,1 0 0 16,-2-17 0-16,-3-2 0 15,-5-3 0-15,-6-2 0 16,-4 2 0-16,-6 5 0 16,-8 9 0-16,-7 6 0 0,-4 2 0 15,-2 0 0-15,-2 16 0 16,0 2 0 0,4 0 0-16,0-1 0 0,3-4 0 15,1-3 0-15,1-6 0 16,2-4 0-16,4 0 0 15,0-1 0-15,6-12 0 16,1 0 0-16,-3-4 0 16,4 6 0-16,-4-2 0 15,-3 5 0-15,-3 7 0 16,-3 1 0-16,-1 0 0 16,-1 0 0-16,2 9 0 0,3 4 0 15,4-2 0-15,3-3 0 16,7-4 0-16,1-4 0 15,5 0 0-15,0 0 0 16,-2-8 0 0,-4-2 0-16,-5 2 0 0,-7 2 0 15,-8 5 0-15,-5-2 0 16,-5 3 0-16,-2 0 0 16,-4 0 0-16,3 0 0 15,0 4 0-15,6 2 0 16,4-3 0-16,10-2 0 0,3-1 0 15,6 0 0-15,-4 0 0 16,1 0 0-16,-7-4 0 16,-2 0 0-16,-3 1 0 15,-2-1 0-15,-1 1 0 16,2-1 0-16,-6 0 0 16,1 2 0-16,-2-2 0 15,-5 0 0-15,-1 0 0 16,-6 2 0-16,1 0 0 15,-1 0 0-15,-3 0 0 16,1 0 0-16,0 1 0 16,-2-2 0-16,2 2 0 0,-4-2 0 15,-2 1 0-15,-2 0 0 16,-3 0 0 0,-2-3 0-16,0-2 0 0,-18 1-384 15,-4 2-1244-15</inkml:trace>
  <inkml:trace contextRef="#ctx0" brushRef="#br0" timeOffset="58171.07">1016 12110 2027 0,'0'0'662'0,"0"0"-484"16,0 0 122-1,0 0-47-15,0 0-145 0,0 0-82 16,-30-24-8-16,30 24 3 16,0 0 39-16,0 0 48 15,0 15-14-15,7 16 23 16,5 9-39-16,5 10-32 15,1 2-46-15,-1-2 0 16,6-8 0-16,2-8 0 16,6-12 0-16,9-16 0 15,29-8 0-15,40-54 0 16,45-38 0-16,20-28 0 16,-3-15 0-16,-15 5 0 0,-44 30 0 15,-27 23 0-15,-28 28 0 16,-12 12 0-16,-3 1 0 15,-4 4 0-15,-4 4 0 16,-17 14 0-16,-7 8 0 16,-8 8 0-16,-2 0 0 15,0 0 0-15,0 0 0 16,0 4 0-16,0 14 0 16,0 28 0-16,0-6-550 15,0 0-807-15</inkml:trace>
  <inkml:trace contextRef="#ctx0" brushRef="#br0" timeOffset="59557.78">1080 14973 2082 0,'0'0'501'0,"0"0"-344"16,0 0 204-16,0 0 111 15,0 0-281-15,0 0-91 16,0 0-11 0,-4-28-17-16,4 64-27 0,0 20-19 31,0 12-26-31,0 4 0 16,8-4 0-16,6-9 0 0,1-17 0 15,12-14 0 1,13-18 0-16,30-10 0 0,45-46 0 15,48-47 0-15,27-20 0 16,-3-12 0-16,-16 13 0 16,-47 32 0-16,-32 22 0 15,-32 23 0-15,-24 13 0 16,-4 6 0-16,-13 6 0 16,-7 8 0-16,-12 2 0 15,-10 22 0-15,-46 54 0 0,6-5-736 16,2-1-1003-16</inkml:trace>
  <inkml:trace contextRef="#ctx0" brushRef="#br0" timeOffset="60524.34">8853 16124 613 0,'0'0'390'0,"0"0"-178"16,0 0 23-1,0 0-22-15,0 0-56 0,0 0-60 16,0 0-21-16,0 0 21 15,0 0-7-15,0 0-8 16,0 0-58-16,0 0-24 16,0 4-28-16,0-4-156 15,-4 0-339-15</inkml:trace>
  <inkml:trace contextRef="#ctx0" brushRef="#br0" timeOffset="62334.92">23418 15218 1625 0,'0'0'789'0,"0"0"-620"16,0 0 29-16,0 0 119 15,0 0-92-15,0 0-105 16,0 0-69-16,-62 36-11 16,62-32 31-16,0 0-41 15,0-4-18-15,0 0-12 16,0 0-152-1,0 0-108-15,0-12-432 0,0-4-415 0</inkml:trace>
  <inkml:trace contextRef="#ctx0" brushRef="#br0" timeOffset="62964.74">24319 14193 1119 0,'0'0'1636'16,"0"0"-1306"-16,0 0-11 0,0 0 51 15,0 0-48 1,0 0-322-16,0 0 0 0,-2-32 0 16,2 52 0-16,0 4 0 15,0 2 0-15,0 0 0 16,13-8 0-16,7-10 0 31,9-4 0-31,18-4 0 16,17-12 0-16,36-28 0 15,48-28 0-15,39-26 0 16,14-11 0-16,-14 7 0 0,-48 24 0 16,-47 30 0-1,-32 18 0-15,-17 8 0 0,-3 4 0 16,-9 0 0-16,-6 3 0 16,-14 10 0-16,-7-3 0 15,-4 4 0-15,0 0 0 16,0 0 0-16,0 4 0 15,-24 22 0-15,-7-2-332 16,-8 2-1670-16</inkml:trace>
  <inkml:trace contextRef="#ctx0" brushRef="#br0" timeOffset="64201.25">4562 16172 697 0,'0'0'1627'15,"0"0"-1340"-15,0 0 1 16,0 0 29-16,0 0-113 16,0 0-108-16,0 0-32 15,9 42 44-15,18-12 18 0,4 6-43 16,2 0-49 0,4 4-2-16,1-9-31 0,6-3 0 15,5-14 5-15,11-6-4 16,9-8 8-16,29-14-4 15,36-22 6 1,37-13 20-16,16 9-19 0,-6 12 19 16,-21 16-14-1,-42 12-18-15,-28 0 0 0,-28 0 0 16,-8 8 0 0,2 2 0-16,6 2 0 0,11-2-137 15,37-2-217-15,-17-3-474 0,-1-4-1083 0</inkml:trace>
  <inkml:trace contextRef="#ctx0" brushRef="#br0" timeOffset="65162.31">8867 16334 1277 0,'0'0'1140'16,"0"0"-833"-16,0 0 57 15,0 0 0-15,0 0-73 16,0 0-145-16,0 0-95 16,-22-5 10-16,38 28 34 15,5 12-95-15,6-3 0 16,2 4 0-16,5-6 0 16,1-8 0-16,6-8 0 15,-1-14 0 1,-1 0 0-16,7-12 0 0,-4-12 0 15,-3-12 0-15,-2 2 0 0,-6-2 0 16,-7 5 0-16,-6 12 0 16,-7 6 0-16,-4 13 0 15,0 0 0-15,3 4 0 16,7 19 0-16,2 4 0 16,8 8 0-16,4-3 0 15,0-6 0-15,0-4 0 16,3-8 0-16,-3-10 0 15,2-4 0-15,6 0 0 16,-1-14 0-16,-1-6 0 0,-1 2 0 16,-7 0 0-16,-2 8 0 15,-3 6 0-15,3 4 0 16,9 8 0 0,37 32-126-16,-3-4-525 0,-2 0-629 0</inkml:trace>
  <inkml:trace contextRef="#ctx0" brushRef="#br0" timeOffset="66091.5">11215 16427 1835 0,'0'0'634'16,"0"0"-408"-16,0 0 134 16,0 0-63-16,0 0-48 15,0 0-123-15,0 0-56 16,-13-39 2-16,47 48 27 16,10 3-46-16,10 2-40 15,6-8 7-15,7-4-10 16,1-2-1-16,7 0 2 15,-5-16-10-15,4-8 10 16,-7-2-11-16,-2-6 0 16,-9 1 0-16,-10 5 0 15,-8 8 0-15,-7 8 0 0,-4 10 0 16,-5 4 0-16,1 28 0 16,1 13 0-16,2 9 0 15,8 4 0-15,9 0 0 16,5-14 0-16,8-8 0 15,6-18 0-15,5-14 0 16,1-4 0-16,-4-26 0 16,-1-10 0-16,-1-8 0 15,-4-4 0-15,-5 2 0 16,-4 10 0-16,-7 5 0 16,-4 17 0-16,-4 6 0 15,-3 8 0-15,5 0 0 0,1 8 0 16,3 10 0-16,5 0 0 15,4-4 0-15,2-1 0 16,3-9 0-16,-3-4 0 16,-2 0 0-16,-9 0 0 15,-7-17 0-15,-10 3 0 16,-7 1 0-16,-8-1 0 16,-5 1 0-16,-1 3 0 15,-2 6 0-15,0 0 0 0,0 4 0 16,0 0 0-1,-9 0 0-15,-7 4-920 0</inkml:trace>
  <inkml:trace contextRef="#ctx0" brushRef="#br0" timeOffset="67898.62">15610 16276 146 0,'0'0'1226'15,"0"0"-917"1,0 0-59-16,-143 0 101 0,107 0 37 0,9 0-43 16,10 0-59-16,5 0-42 15,8 0-33-15,2 0-53 16,2 0-59-16,0 0-16 15,16 0-83-15,19 0 0 16,38 0 0-16,52 0 0 16,67-10 0-16,35-6 0 15,25 2 0-15,-3 4 0 16,-16 10 0-16,-9 0 0 16,-24 0 0-16,-46 0 0 0,-46 0 0 15,-44 0 0-15,-22 4 0 16,-11-4 0-16,-10 0 0 15,-13 2 0-15,-8-2 0 16,-27 0 0-16,-19 0 0 16,-12 0 0-16,-38 0-369 15,14 0-412 1,2 0-313-16</inkml:trace>
  <inkml:trace contextRef="#ctx0" brushRef="#br0" timeOffset="68301.75">15514 16459 1802 0,'0'0'619'16,"0"0"-419"-16,0 0 159 16,0 0-54-16,0 0-74 15,0 0-125-15,0 0-28 0,-67 8 80 16,78-6-52 15,6 6-35-31,4-4-10 0,8-4-61 0,8 0 0 0,19 0 0 31,33 0 0-31,50-8 0 16,48-6 0-16,22 2 0 16,5 6 0-16,-20 6 0 15,-25 0 0-15,-36 0 0 16,-32 0 0-16,-36 0 0 15,-23 0 0-15,-9 0 0 0,-6 0 0 16,-7 4 0-16,-13-4 0 0,-7 0 0 16,0 0 0-16,0 0 0 15,0 0 0-15,-4 0 0 16,-1 0 0-16,1 0 0 16,-14 6 0-16,0-2-592 15,-2 4-876-15</inkml:trace>
  <inkml:trace contextRef="#ctx0" brushRef="#br0" timeOffset="69827.59">19103 16102 2183 0,'0'0'655'16,"0"0"-372"-16,0 0 76 15,0 0-59-15,0 0-147 16,0 0-85-16,0 0-7 15,2 112-27-15,25-86-34 0,16-8 0 16,14-10 0 0,15-8 0-16,15-4 0 0,8-24 0 15,8-6 0-15,4-10 0 16,-3 2 0-16,-4 2 0 16,-8 4 0-16,-12 10 0 15,-15 8 0-15,-13 10 0 16,-11 8 0-16,-7 0 0 15,-1 9 0-15,0 12 0 16,10 3 0-16,6 2 0 0,11-4 0 16,9 0 0-1,7-12 0-15,6-6 0 0,5-4 0 16,0 0 0-16,0-4 0 16,-6-14 0-16,-6-4 0 15,-10 4 0-15,-7 0 0 16,-9 8 0-16,-7 2 0 15,-2 8 0-15,1 0 0 16,1 8 0-16,4 10 0 16,8 0 0-16,8 0 0 15,5-4 0-15,7-4 0 16,3-6 0-16,0-4 0 16,-2 0 0-16,-3-6 0 15,-10-12 0-15,-5 0 0 0,-10-4 0 16,-7 4 0-16,-9 0 0 15,-6 10 0-15,-7 8 0 16,-7 0 0-16,2 14 0 16,1 16 0-16,3 6 0 15,8 4 0-15,6-4 0 16,14 0 0-16,10-6 0 16,15-10 0-16,10-8 0 15,9-8 0-15,7-4 0 16,-3 0 0-16,-2-22 0 15,-6-4 0-15,-6-2 0 16,-10-2 0-16,-9 6 0 16,-14 8 0-16,-13 2 0 0,-10 10 0 15,-5 4 0-15,-7 0 0 16,5 0 0-16,1 10 0 16,6 2 0-16,10 0 0 15,7-2 0-15,39-10 0 16,-11 0 0-16,-1-14-704 0</inkml:trace>
  <inkml:trace contextRef="#ctx0" brushRef="#br0" timeOffset="69969.31">24500 16150 2395 0,'0'0'747'0,"0"0"-747"15,0 0-1981-15</inkml:trace>
  <inkml:trace contextRef="#ctx0" brushRef="#br0" timeOffset="75363.92">6663 11372 2039 0,'0'0'677'0,"0"0"-399"16,0 0-71-16,0 0 56 15,0 0-65-15,0 0-88 16,14 7-46-16,-5 12 10 16,5 2 4-16,-1 10-29 0,0 3-11 15,-2-2-17 1,2-4-21-16,-1-6 0 16,-3-6 0-16,-1-8 0 0,3-6 0 15,10-2 0-15,12 0 0 16,36-32 0-16,47-26 0 15,49-30 0-15,25-16 0 16,-3-1 0-16,-23 15 0 16,-50 32 0-16,-34 18 0 15,-31 20 0-15,-20 9 0 16,-8 4 0-16,-8 3 0 0,-5 0 0 16,-8 4 0-16,0 0 0 15,0 0 0-15,0 0 0 16,0 9 0-16,-2 10 0 15,0 12-330-15,-2-2-479 16,-3-7-601-16</inkml:trace>
  <inkml:trace contextRef="#ctx0" brushRef="#br0" timeOffset="78401.53">11913 12308 1367 0,'0'0'407'0,"0"0"-94"16,0 0 42-16,0 0 20 15,0 0-103-15,0 0-128 16,0 0 27-16,-45 0-2 16,45 0-47-16,0 0 1 15,0 0-21-15,0 0-17 0,14 0 6 31,17 0-91-31,44 0 0 0,60 0 0 16,67-6 0-16,43 0 0 0,16 4 0 0,-3 2 0 16,-23 0 0-1,-13 0 0-15,-26 2 0 0,-49 4 0 16,-45-4 0-16,-37-2 0 16,-29 0 0-16,-4 0 0 15,-13 0 0-15,-3 0 0 31,-14 0 0-31,-2 0 0 16,0 0 0-16,0 0 0 16,0 0 0-16,0 0 0 15,-8 0-87-15,-15 0-252 16,-37 0-186-16,2 0-97 0,-5 0-75 16</inkml:trace>
  <inkml:trace contextRef="#ctx0" brushRef="#br0" timeOffset="78740.5">12526 12384 1925 0,'0'0'558'16,"0"0"-249"-16,0 0 176 0,0 0-200 15,0 0-95-15,0 0-86 16,0 0-40-16,-12 0-34 15,82 0 17-15,49-4-7 16,60-4-34-16,28 0 2 16,9 0 2-16,-15 2-9 15,-34 4-1-15,-33 0 0 16,-33 0-7-16,-35 2 6 16,-24 0 1-16,-6 0 0 15,-12 0 0-15,-5 0 1 16,-15 0 9-16,-4 0-10 15,0 0-12-15,-2 0-121 16,-6 6-368-16,6 2-704 0</inkml:trace>
  <inkml:trace contextRef="#ctx0" brushRef="#br0" timeOffset="79631.32">23227 12617 367 0,'0'0'1103'0,"0"0"-953"15,0 0-41-15,-131 0 150 0,95 0 15 16,1 0-85 0,1 0 36-16,3 0 62 0,-3 0-51 15,3 0-7-15,2-2-26 16,5 2-28-16,4 0-8 16,7-2-44-16,7 2-123 15,4-2 0-15,2 0 0 16,2 0 0-16,30-2 0 15,37-2 0-15,60 0 0 16,63 0 0-16,36 2 0 16,7 4 0-16,-17 0 0 0,-33 0 0 15,-17 0 0 1,-39 4 0-16,-38-2 0 0,-30-2 0 16,-24 0 0-16,-6 0 0 15,-6 0 0 1,-8 0 0-16,-13 0 0 0,-4 0 0 15,0 0 0-15,-21-2 0 16,-14-4 0-16,-50 4-89 16,6 2-564-16,-2-2-462 0</inkml:trace>
  <inkml:trace contextRef="#ctx0" brushRef="#br0" timeOffset="79899.28">23208 12647 2324 0,'0'0'728'0,"0"0"-475"16,0 0 217-16,0 0-234 16,0 0-151-16,0 0-85 15,0 0 0-15,175-8 0 16,-30-4 0-16,46-2 0 16,15 2 0-16,-11 0 0 15,-25 6 0 1,-52 2 0-16,-26 2 0 0,-30 2 0 0,-18-2 0 15,-6 2 0-15,-7 0 0 16,-6 0 0 0,-17 0 0-16,-5 0 0 0,-3 0 0 15,0 0 0-15,-7 0-457 16,-8 0-1062-16</inkml:trace>
  <inkml:trace contextRef="#ctx0" brushRef="#br0" timeOffset="81202.91">3698 13211 2208 0,'0'0'363'16,"0"0"-46"-16,0 0 27 15,0 0-112-15,0 0-150 16,0 0-62-16,0 0-2 16,14 32 43-16,5-13-35 15,6 2-11-15,2-3 7 16,2-4-2-16,2-4 5 0,7-6 1 15,6-4 16 1,7 0 7-16,10-10-10 16,3-15 3-16,5 0-4 0,-1-4-11 15,-6 1 6-15,-11 9-12 16,-11 2-8-16,-14 12 0 16,-5 5-13-1,-5 0 0-15,-1 13 0 0,7 15 0 16,7 7 0-16,7 2 0 15,6 0 0-15,1-5 0 16,3-10 0-16,1-12 0 0,0-8 0 16,2-2 0-1,-3-10 0-15,4-16 0 0,-6-4 0 16,-1-4 0-16,-3 0 0 16,-7 3 0-16,-4 5 0 15,-9 10 0 1,-7 7 0-16,-6 6 0 0,-5 3 0 15,3 0 0-15,4 0 0 16,0 3 0-16,4 4 0 16,3 1 0-16,-2-1 0 15,1-2 0-15,-7 0 0 16,2-4 0-16,-8-1 0 16,0 3 0-16,-2-3 0 0,0 0 0 15,0 1 0-15,0 9-177 16,-4 1-509-16,-10-4-483 0</inkml:trace>
  <inkml:trace contextRef="#ctx0" brushRef="#br0" timeOffset="87360.79">27106 11175 1824 0,'0'0'359'0,"0"0"-233"0,0 0 126 15,0 0-8-15,0 0-70 16,0 0-52-16,-25-60 34 16,23 58 34-16,0 2-10 15,0-2-42 1,2 2-16 0,0-2-19-16,0-2 3 15,6-2-106-15,28-4 0 16,19-6 0-16,39-4 0 15,32-4 0-15,-3 3 0 16,-9 6 0-16,-21 2 0 16,-29 5 0-16,-6 0 0 15,-7-2 0-15,-25 6 0 0,-13 0 0 16,-11 4 0-16,0 0 0 16,0 0 0-16,0 0 0 15,0 0 0-15,0 3 0 16,0 12 0-16,-2 14 0 15,2 8 0-15,0 16 0 16,0 7 0-16,0 12 0 16,0 6 0-16,0 8 0 0,0 5 0 15,0 19 0-15,7 21 0 16,4-13 0-16,2-14 0 16,-1-14 0-16,-3-20 0 15,4 9 0-15,1 3 0 16,1-4 0-16,-1-10 0 15,-1-10 0-15,-3-8 0 16,2-7 0-16,-3-11 0 16,-1-8 0-16,0-6 0 15,-4-6 0-15,0-4 0 16,-1-4 0-16,-3-2 0 16,0 2 0-16,-11 0 0 15,-23 2 0-15,-13 2 0 0,-17 0 0 16,-30 0 0-16,-33 0 0 15,-24 2 0-15,8 0 0 16,27 0 0-16,38-2 0 16,22 0 0-16,-2-2 0 15,4 2 0-15,4 0 0 16,19-4 0-16,12 0 0 16,15-4 0-16,4 0 0 15,0 0 0-15,0 0 0 0,11-2 0 16,5-8 0-16,4-2 0 15,2-2 0-15,3 0 0 16,14-8 0-16,-4 2-200 16,-2-2-682-16</inkml:trace>
  <inkml:trace contextRef="#ctx0" brushRef="#br0" timeOffset="87565.88">28294 13032 3558 0,'0'0'538'16,"0"0"-538"-16,0 0 0 16,0 0 0-16,0 0-21 15,0 0-1770-15</inkml:trace>
  <inkml:trace contextRef="#ctx0" brushRef="#br0" timeOffset="95202.81">6813 11301 810 0,'0'0'888'16,"0"0"-663"-16,0 0 4 0,0 0 0 0,0 0-47 15,0 0-61-15,-7-9-36 16,7 6 60 0,0 3 15-1,-2 0-21-15,2 0 8 16,0 0-36-16,0 0-42 15,0 0-21-15,-2 0-32 16,2 0-2-16,-2 0-5 16,0 0-9-16,-1 0 39 15,3 0 9-15,-2 0-15 16,2 7 3-16,0 15-13 16,0 7 20-16,0 6 8 15,0 2-18-15,0 2-6 0,0-5-10 16,0-6-5-16,5-6 21 15,3-6-17-15,1-8 13 16,7-6 0-16,9-2-29 16,10-6 0-16,18-20 0 15,17-14 0-15,14-10 0 16,12-6 0-16,6-2 0 16,1 1 0-16,0 7 0 15,-10 6 0-15,-7 8 0 0,-11 8 0 16,-15 4 0-1,-14 6 0-15,-13 6 0 0,-10 4 0 16,-9 2 0-16,-6 4 0 16,-3-1 0-16,-3 3 0 15,-2 0 0-15,2-1 0 16,-2 1 0-16,0 0 0 16,2 0 0-16,-2 0 0 15,0 0 0-15,0 0 0 16,0 0-299-16,0 6-822 0</inkml:trace>
  <inkml:trace contextRef="#ctx0" brushRef="#br0" timeOffset="109695.97">12432 11143 1868 0,'0'0'765'0,"0"0"-472"16,0 0-90-16,0 0-12 15,0 0-67-15,0 0-69 16,0 12 13-16,11 4 55 15,0 8 30-15,3 6-56 16,-3 6-26-16,0-1 14 16,-2-2-85-16,2-4 0 15,1-9 0-15,3-8 0 16,9-10 0-16,14-2 0 16,16-23 0-16,17-23 0 0,31-28 0 15,35-24 0-15,21-16 0 16,-13 12 0-16,-37 27 0 15,-38 33 0-15,-32 20 0 16,-5 2 0-16,-6 4 0 16,-8 4 0-16,-9 8 0 15,-10 4 0-15,0 0 0 16,0 4 0-16,0 14 0 16,0 2 0-16,-2 6-218 15,-8-6-362-15,2-4-649 0</inkml:trace>
  <inkml:trace contextRef="#ctx0" brushRef="#br0" timeOffset="114963.17">12946 12663 626 0,'0'0'141'0,"0"0"-110"15,0 0-24-15,0 0-6 16,0 0-1-16,0 0-7 15,6 0-54-15,-2 0-76 16,0 0-6-16,1 0-116 0</inkml:trace>
  <inkml:trace contextRef="#ctx0" brushRef="#br0" timeOffset="116237.45">22356 12440 2469 0,'0'0'744'16,"0"0"-412"-16,0 0 27 0,0 0-167 16,0 0-192-16,0 0 0 15,0 0 0-15,-6 0 0 16,39-4 0-16,38-4 0 16,49 1 0-16,59-2 0 15,28 5 0-15,6 2 0 16,-10 2 0-1,-26 0 0-15,-11 0 0 0,-16 0 0 16,-34 0 0-16,-31 4 0 16,-32 0 0-1,-18-2 0-15,-4 3 0 0,-8-4 0 0,-7-1 0 16,-12 2 0-16,-4-2 0 16,0 0 0-16,-14 0 0 31,-9 0 0-31,-14 2-144 15,-30 7-441-15,7-4-267 16,0 1-154-16</inkml:trace>
  <inkml:trace contextRef="#ctx0" brushRef="#br0" timeOffset="116567.48">22597 12489 1654 0,'0'0'676'0,"0"0"-437"0,-129-25 213 16,92 18-174-16,16 0-16 16,15 1-89-16,6 2-43 15,23 3-43-15,46-3-45 16,49 1 8-16,48 1-19 16,21 0-9-16,0 2-22 15,-18 0 0-15,-24 0 0 0,-27 4 0 16,-31 0 0-16,-27 0 0 15,-18-1 0-15,-4 0 0 16,-5-1 0-16,-8 3 0 16,-11-4 0-16,-12-1 0 15,-2 3 0-15,0-3 0 16,0 1 0-16,0 3 0 16,0 0 0-16,0 1-93 15,0-1-629-15,-7 0-912 0</inkml:trace>
  <inkml:trace contextRef="#ctx0" brushRef="#br0" timeOffset="118063.74">3346 13343 1640 0,'0'0'678'0,"0"0"-554"16,0 0 133-16,0 0 54 16,0 0-146-16,0 0-80 15,0 0 5-15,9-67 43 16,-5 62 14-16,-2 0-45 16,-2 1-9-16,3 4-18 15,-3 0-16-15,0 0-5 16,4 0-20-16,6 18-14 15,5 9 9-15,5 3-29 16,9 2 0-16,7 0 0 0,8-4 0 16,9-8 0-16,12-6 0 15,9-10 0-15,8-4 0 16,3-2 0-16,0-18 0 16,0-6 0-16,-8-2 0 15,-8 2 0-15,-9 2 0 16,-13 4 0-16,-13 10 0 15,-10 4 0-15,-6 6 0 16,-4 0 0-16,1 10 0 16,3 9 0-16,3 6 0 15,9-1 0-15,3 0 0 0,8-2 0 16,3-4 0-16,5-6 0 16,2-6 0-16,3-6 0 15,1 0 0-15,-1-2 0 16,-8-10 0-16,-3-2 0 15,-11 0 0-15,-11 6 0 16,-5 4 0-16,-7 4 0 16,-1 0 0-16,2 6 0 15,3 12 0-15,5 2 0 16,7 2 0-16,4-4 0 16,11-4 0-16,8-4 0 0,10-10 0 15,5 0 0-15,22-20 0 16,-17-10-499-16,-14 0-1087 0</inkml:trace>
  <inkml:trace contextRef="#ctx0" brushRef="#br0" timeOffset="118858.55">7708 13527 664 0,'0'0'1490'0,"0"0"-1141"0,0 0-39 16,0 0 70-16,0 0-55 15,0 0-102-15,0 0-109 16,-4-10-9-16,44 10 31 15,38 0-136-15,63 0 0 16,61 0 0-16,39 0 0 16,13 6 0-16,-9 6 0 15,-27 0 0-15,-8 5 0 16,-25-2 0-16,-42-5 0 16,-41-2 0-16,-38-4 0 15,-26 0 0-15,-9-2 0 16,-11 0 0-16,-11-2 0 0,-7 2 0 15,-34-2 0-15,-17 0 0 16,-16 3-41-16,-53 1-254 16,13-3-364-16,4 2-393 0</inkml:trace>
  <inkml:trace contextRef="#ctx0" brushRef="#br0" timeOffset="119204.57">8212 13682 1783 0,'0'0'951'16,"0"0"-729"-16,0 0 133 15,0 0 115-15,0 0-293 0,0 0-97 16,0 0-22 0,45 0-58-16,79 4 0 0,57 1 0 15,22 2 0-15,1-1 0 16,-19 4 0-16,-29 2 0 15,-15-2 0-15,-32 0 0 16,-29-2 0-16,-30-4 0 16,-21 0 0-16,-6 0 0 15,-6-2 0-15,-7-2 0 16,-5 2 0-16,-5-2 0 0,0 2 0 16,0 0 0-16,9 12-39 15,2-2-462-15,7 2-637 0</inkml:trace>
  <inkml:trace contextRef="#ctx0" brushRef="#br0" timeOffset="119789.69">13831 13806 1932 0,'0'0'630'16,"0"0"-327"-16,0 0 181 0,0 0-157 0,0 0-75 16,0 0-84-16,0 0-168 15,-77 4 0-15,141-4 0 16,63-4 0-16,67-12 0 16,36 0 0-16,12 4 0 15,-10 4 0-15,-34 2 0 16,-18 4 0-16,-39 0 0 15,-41 0 0-15,-40 0 0 16,-24 2 0 0,-14-2 0-16,-13 0 0 0,-9-2 0 0,-29 2 0 15,-35-1 0 1,-36 3-248-16,-50 0-313 0,19 0-351 16,8 5-916-16</inkml:trace>
  <inkml:trace contextRef="#ctx0" brushRef="#br0" timeOffset="120058.49">14045 13836 1400 0,'0'0'1309'15,"0"0"-851"-15,0 0-181 0,0 0 88 16,0 0-78-16,0 0-287 16,0 0 0-16,25-38 0 15,110 28 0 1,52 0 0-16,21 6 0 15,-3 2 0-15,-22 2 0 16,-31 0 0-16,-35 0 0 16,-28 0 0-16,-31 0 0 15,-15 0 0-15,-5-2 0 16,-7-2 0-16,-4-4 0 16,-14 0 0-16,-9-2 0 15,3-4-240-15,0 2-270 16,-1 2-434-16</inkml:trace>
  <inkml:trace contextRef="#ctx0" brushRef="#br0" timeOffset="120203.9">15986 13814 1069 0,'0'0'1880'0,"0"0"-1414"15,0 0-161-15,0 0 71 16,0 0-376-16,0 0 0 15,0 0-78-15,-46-24-929 0</inkml:trace>
  <inkml:trace contextRef="#ctx0" brushRef="#br0" timeOffset="-130097.95">2299 11171 1639 0,'0'0'805'15,"0"0"-578"-15,0 0 158 16,0 0 66-16,0 0-221 16,0 0-98-16,24-36-17 15,-24 34-3-15,-24-2-112 16,-19 2 0-16,-32 2 0 15,-45 0 0-15,-45 0 0 16,-23 8 0-16,8 8 0 16,21-2 0-16,51-4 0 15,27-4 0-15,30-4 0 16,20 0 0-16,7 0 0 0,5 0 0 16,6 0 0-1,9 2 0-15,4 8 0 0,0 6 0 16,0 12 0-16,0 12 0 15,0 12 0-15,0 11 0 16,0 13 0-16,-7 22 0 16,2 24 0-16,1 23 0 15,2 3 0-15,-2-10 0 16,-3-11 0-16,-5-13 0 16,-1-4 0-16,0-17 0 15,-3-19 0-15,6-20 0 16,-4-8 0-16,-1 4 0 0,1 5 0 15,1-5 0 1,4-12 0-16,4-12 0 16,5-12 0-16,0-6 0 0,0-6 0 15,20-2 0-15,16-2 0 16,19 0 0-16,35-2 0 16,43-22 0-16,46-8 0 15,12-2 0-15,-26 8 0 16,-47 8 0-16,-51 10 0 15,-25 5 0-15,-6 2 0 16,-9 1 0-16,-7 0 0 0,-16 0 0 16,-4 5 0-16,0 18 0 15,-2-3-285-15,-7-4-1285 16</inkml:trace>
  <inkml:trace contextRef="#ctx0" brushRef="#br0" timeOffset="-128369.39">27249 11063 1445 0,'0'0'493'0,"0"0"-438"16,0 0-4-16,-120-84 80 15,84 62-16-15,5 5-65 16,-2 5 7-16,-4 5 3 15,2-2 64-15,-5 5 16 16,0 0 8-16,1 0 32 16,6 0-43-16,4 0-28 15,10 0 14-15,7 2-9 16,7 2 28-16,5-1-25 16,0 1-51-16,30-3 3 0,23 3-10 15,43-2 52-15,51 2-111 16,55 0 0-16,26 0 0 15,-3 0 0-15,-26 0 0 16,-61 0 0-16,-43 0 0 16,-35 0 0-16,-24 0 0 15,-9 0 0-15,-11 0 0 16,-12 0 0-16,-4-6 0 16,-20 0 0-16,-9 2 0 15,2 0 0-15,5 2 0 16,6 2 0-16,10 0 0 15,4 0 0-15,2 18 0 16,0 10 0-16,0 12 0 0,0 10 0 16,0 13 0-16,0 11 0 15,-7 22 0-15,-2 32 0 16,0 29 0-16,5 17 0 16,4-5 0-16,0-14 0 15,0-18 0-15,2-6 0 16,6-1 0-16,2-3 0 15,1-7 0-15,0-22 0 16,-2-19 0-16,-2-25 0 16,-3-12 0-16,-4 0 0 15,0-2 0-15,0-4 0 0,-25-16 0 16,-15-14 0-16,-15-6 0 16,-14-6 0-1,-18-18 0-15,-29-12 0 0,-38 0 0 16,-40 7 0-16,-15 16 0 15,5 13 0-15,23 12 0 16,31 22 0-16,34 0 0 16,31-2 0-16,29-6 0 0,19 0 0 15,1 2 0-15,7 2 0 16,4 2 0-16,15-6 0 16,8-4 0-16,2-5 0 15,0-7 0-15,8-6 0 16,15-4 0-16,8-7 0 15,7-22 0-15,13-16 0 16,41-33-3-16,-13 8-782 16,0 8-1288-16</inkml:trace>
  <inkml:trace contextRef="#ctx0" brushRef="#br0" timeOffset="-128228.21">28381 12941 2702 0,'0'0'0'15,"0"0"-736"-15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27:32.506"/>
    </inkml:context>
    <inkml:brush xml:id="br0">
      <inkml:brushProperty name="width" value="0.05292" units="cm"/>
      <inkml:brushProperty name="height" value="0.05292" units="cm"/>
      <inkml:brushProperty name="color" value="#FF0000"/>
    </inkml:brush>
  </inkml:definitions>
  <inkml:trace contextRef="#ctx0" brushRef="#br0">6293 9408 1350 0,'0'0'629'16,"0"0"-373"-16,0 0-19 16,0 0 75-16,0 0-90 15,0 0-115-15,0-9-12 16,0 9 22-16,3 0-28 15,6 0-6-15,4 0-17 16,5 0-21-16,4 4-27 16,7-1-12-16,4 1 6 15,4-4-11-15,3 0-1 16,2 0 1-16,-4 0 5 0,-2 0 5 16,-7-2-11-1,-2 0 6-15,-8 2-6 0,1 0-5 16,3 0-1-16,3 7 5 15,7 6 1-15,6 1 0 16,7-1 0-16,6-1 6 16,4-6 4-16,4-5-10 15,-2-1-2-15,-1 0 2 16,-8 0 0-16,-9-5 6 16,-7-4-5-16,-8 4 8 15,-7-2 0-15,-3 5-9 16,-1 2-1-16,-3 0-5 15,3 0 6-15,3 0 0 16,4 13 2-16,0-2 4 0,6 4 1 16,4-5-7-16,1 0-1 15,1-5 1-15,21-5-102 16,-11 0-467-16,-1-5-881 0</inkml:trace>
  <inkml:trace contextRef="#ctx0" brushRef="#br0" timeOffset="2666.35">18369 9533 1737 0,'0'0'644'16,"0"0"-312"-16,0 0 41 15,0 0 2-15,0 0-158 16,0 0-133-16,0 0 9 0,0-4-3 16,0 4-16-16,0 0-29 15,0 0-24-15,0 0-10 16,0 0-11-16,0 0-14 15,6 0 5-15,9 6 8 16,10 2 1-16,8 0 1 16,11 0-1-16,10-4-1 15,6-2 1-15,0-2-12 16,-2 0 12-16,-4 0-1 16,-6-6 1-16,-5 0 1 15,-7 2-1-15,-9 2 6 16,-8 2-6-16,-3 0-7 15,-3 6 6-15,3 8 0 16,-1 2-1-16,8-2 2 0,4 0 0 16,8-4 1-16,5-8 1 15,9-2-2-15,3-2-1 16,6-20-11-16,-1-6 3 16,1-4 8-16,-4 0 2 15,-5 1-1-15,-11 5 11 16,-9 11-11-16,-10 6 1 15,-5 9 0-15,-5 0 1 16,-3 14 14-16,4 13-10 16,5 7 3-16,3 2-4 15,7-2-4-15,3-8-1 16,11-6 0-16,3-10 1 0,9-6 6 16,7-4-7-16,7 0 0 15,2-6 0-15,1-10 0 16,-3-2 0-16,-1 0 0 15,-6 0 0-15,-6 6 0 16,-8 2 0-16,-5 8 0 16,-8 2 0-16,0 0 0 15,0 0 0-15,7 8 0 16,4 2 0-16,3-2 0 16,3-2 0-16,2-4 0 15,-2-2 0-15,2 0 0 16,3-4 0-16,3-13 0 15,-3 2 0-15,-1 1 0 16,-8 6 0-16,-3 4 0 16,-8 4 0-16,-2 0 0 0,0 0 0 15,3 10 0 1,3 3 0-16,5 0 0 0,8-3 0 16,3-4 0-16,1-4 0 15,-3-2 0-15,0 0 0 16,-7-8 0-16,-3-6 0 15,-7 2 0-15,-10 4 0 16,-9 1 0-16,-6 4 0 16,-7 3 0-16,-2 0 0 15,0 0 0-15,0 0 0 16,0 0 0-16,2 0 0 16,4 0 0-16,2 0 0 0,7 0-86 15,22 0-456 1,-4 6-371-16,3-4-1463 0</inkml:trace>
  <inkml:trace contextRef="#ctx0" brushRef="#br0" timeOffset="3034.13">22953 9467 1807 0,'0'0'638'16,"0"0"-65"-16,143 0-193 15,-79 4-56-15,-1 1-128 0,1 2-98 16,-2-4-61-16,7 1-16 16,8-4-21-16,5 0 0 15,7 0 0-15,7 0-24 16,0-14-6-16,-5-1 14 15,-5-2 8-15,-14 4 2 16,-14-1 12-16,-18 3-3 16,-15 1 5-16,-12 4 46 15,-11 2-19-15,-2 3-35 16,0-2 0-16,0 3 0 16,0 0 0-16,0 0 0 15,0 0 0-15,0 0 0 16,-15 0-189-16,-1 0-420 0,1 0-553 0</inkml:trace>
  <inkml:trace contextRef="#ctx0" brushRef="#br0" timeOffset="5633.5">6486 10407 1101 0,'0'0'516'0,"0"0"-299"16,0 0 46-16,0 0-11 16,0 0-56-16,0 0 14 0,0 0 56 15,6-46-13-15,-6 46-10 16,0 0-51-16,0 0-33 15,0 0-53-15,0 0-38 16,0 4-31-16,0 6-30 16,0 4-6-16,15 6-1 15,14 2 9-15,14-2-9 16,12-4-18-16,11-8-6 16,9-6-20-16,6-2 5 15,-4-6 8-15,-6-10 8 16,-11-2 22-16,-12 4 1 15,-15 4-2-15,-13 4 1 16,-7 6 1-16,-6 0 13 16,-3 0 14-16,8 12-4 15,1 6 1-15,7 4-5 0,9 0-18 16,2-2 8-16,9-2 0 16,5-8 3-16,6-6 5 15,7-4-5-15,4 0-5 16,5-12-7-16,-3-8-7 15,-1-2 1-15,-7 0 0 16,-7 2 6-16,-7 4 14 16,-9 8-13-16,-1 6-1 15,-1 2 0-15,0 0 1 16,2 16-2-16,8 2 2 16,3 0 0-16,6-2 11 0,8-4-12 15,4-6 0 1,3-6 0-16,1 0 0 0,1-18 0 15,-3-6 0 1,-3-4 0-16,-10 4 0 0,-11 2 0 16,-13 8 0-16,-9 6 0 15,-7 8 0-15,-5 0 0 16,6 2-23-16,3 16-53 16,33 8-193-16,-4-4-309 15,5-6-511-15</inkml:trace>
  <inkml:trace contextRef="#ctx0" brushRef="#br0" timeOffset="5802.25">9518 10513 2859 0,'0'0'839'0,"0"0"-594"16,0 0-157-16,0 0-74 15,0 0-14-15,0 0-242 16,0 0-294-16,-13 65-751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31:04.390"/>
    </inkml:context>
    <inkml:brush xml:id="br0">
      <inkml:brushProperty name="width" value="0.05292" units="cm"/>
      <inkml:brushProperty name="height" value="0.05292" units="cm"/>
      <inkml:brushProperty name="color" value="#00B050"/>
    </inkml:brush>
  </inkml:definitions>
  <inkml:trace contextRef="#ctx0" brushRef="#br0">2620 3230 2072 0,'0'0'1039'15,"0"0"-893"-15,0 0-54 16,0 0 54-16,0 0-67 15,0 0-44-15,-3 48-22 16,26-30 10-16,6 2 34 0,4-4 6 16,5-3 3-16,8-6-9 15,12-7-9 1,12 0-5-16,8-3-11 0,9-18-20 16,0-5 0-16,-5 2-6 15,-8 0 0-15,-14 8-5 16,-16 8-1-16,-15 6-7 15,-9 2 1-15,-9 0 6 16,1 14 0-16,-1 6 0 16,2 2 1-16,5 0 5 15,7-4-6-15,4-1 0 0,6-8-1 16,9-7 1 0,6-2 8-16,6-2-7 0,4-16 5 15,2-4 1-15,-4 0-7 16,-5 0 0-16,-8 4 0 15,-9 4 1-15,-7 6 8 16,-5 2 3-16,-2 4-1 16,0 2-11-16,5 0 0 15,2 0 0-15,9 0 0 16,7 0-117-16,39 0-252 16,-8 0-434-16,-5 0-595 0</inkml:trace>
  <inkml:trace contextRef="#ctx0" brushRef="#br0" timeOffset="1539.48">9908 3276 2097 0,'0'0'541'15,"0"0"-241"1,0 0-63-1,0 0 32-15,0 0-45 0,0 0-71 0,0 0-56 16,-4-40-23-16,2 40-11 16,-2 0-36-1,2 2-13-15,2 12-14 0,0 7 0 16,0 8 0-16,16 3 0 16,13 3 0-16,9-4 0 0,9-8 0 15,8-9 0 1,13-10 0-16,7-4 0 0,4-10 0 15,0-18 0-15,0-4 0 16,-8-5 0 0,-9 5 0-16,-13 6 0 0,-13 8 0 15,-11 10 0-15,-8 8 0 16,-3 0 0 0,3 10 0-16,10 12 0 0,6 9 0 15,9 1 0-15,10 0 0 16,6-2 0-1,6-6 0-15,5-8 0 0,5-8 0 16,-1-6 0-16,2-2 0 0,-4-4 0 16,-5-17 0-16,-3 0 0 15,-8-1 0-15,-10 4 0 16,-8 3 0-16,-10 8 0 16,-2 7 0-1,-3 0 0-15,1 0 0 0,3 11 0 16,3 7 0-1,7 3 0-15,6-3 0 16,5 0 0-16,6-4 0 0,12-6 0 0,7-6 0 31,3-2 0-31,8-2 0 16,-4-16 0-16,0-7 0 16,-12 2 0-16,-7-1 0 15,-13 2 0-15,-9 5 0 16,-9 5 0-16,-6 6 0 15,0 5 0-15,2 1 0 16,2 0 0-16,6 0 0 16,5 4 0-16,7 3 0 15,1 0 0-15,3-6 0 0,0 2 0 16,-4-3 0 0,-5 0 0-16,-9 0 0 0,-4-3 0 15,-9-5 0-15,-7 2 0 16,-3 2 0-16,-5-1 0 15,-3-2 0-15,0 3-338 16,-13 1-656-16</inkml:trace>
  <inkml:trace contextRef="#ctx0" brushRef="#br0" timeOffset="47662">9576 5530 1969 0,'0'0'657'0,"0"0"-424"15,0 0-23-15,0 0-31 16,0 0-52-16,0 0 15 15,56 20-29-15,-23 4-32 16,0 1 7-16,9-4-23 16,8 0-38-16,12-8 4 15,13-8-8-15,12-5-22 16,11-10 12-16,5-16-13 16,-5-9-15-16,-8 1 14 15,-19 6-9-15,-18 6 9 16,-19 10 1-16,-14 8 0 0,-9 4 10 15,0 4-10 1,5 20 21-16,6 8 9 0,12 4-22 16,5 0 5-16,13-3-4 15,8-7-3-15,5-8 10 16,6-12-16 0,2-6 0-16,7-3 6 0,1-16-4 15,-4-8 14 1,-3 0-5-16,-7 0-5 0,-14 4 4 15,-10 6-10-15,-14 7 0 16,-10 8 0-16,-3 2 0 16,0 2 0-16,4 16 0 15,9 5 0-15,9-1 0 0,7-4 0 16,3-4 0-16,6-9 0 16,0-5 0-1,-6 0 0-15,-1-1 0 16,-5-16 0-16,12 2 0 0,-12 2-309 15,-3 5-730-15</inkml:trace>
  <inkml:trace contextRef="#ctx0" brushRef="#br0" timeOffset="49031.5">19352 5614 894 0,'0'0'230'0,"0"0"-178"0,-125-1-52 0,67-2-32 16,-4 3-62-16,-3-1-1 15,-1-2 95 1,1-1 181-16,1-2 78 0,4 1 9 16,4-2-17-16,7 0 18 15,2-2-25-15,5 3-24 16,-1 0 4-16,5 0 4 16,3 0-66-16,4 3-14 15,8-2-1-15,6 1-15 16,5 2-7-1,10 0-31-15,2 0-7 16,0 0 15 0,0-2-102-16,20 2 0 0,16 0 0 15,20 0 0-15,33 0 0 16,38 2 0-16,42 0 0 16,16 0 0-16,-5 0 0 15,-22 0 0-15,-44 4 0 16,-29-2 0-16,-31 0 0 15,-16-2 0-15,-7 0 0 16,-4 0 0-16,-10 0 0 16,-9 0 0-16,-8 0 0 15,0 0 0-15,-2 0 0 0,-15 0 0 16,-12 0 0-16,-6 2 0 16,-15 2-39-16,-8 0-98 15,-9 2-80-15,-10 0-5 16,-10 0 6-16,-9 0 0 15,-3 0 31-15,1-2 124 16,7-2 44-16,9 0 17 16,6-2 78-16,14 0 57 15,10 0 53-15,12 0-13 0,13 0 4 16,10 0 17-16,11 0-56 16,3 0-26-16,3 0-9 15,0 0-105-15,24-4 0 16,21 2 0-16,33-4 0 15,42 0 0-15,38 0 0 16,-4-2 0-16,-29 4 0 16,-40-2 0-16,-36 2 0 15,-5 0 0-15,-8 0 0 16,-9 0 0-16,-19 0 0 16,-8 0 0-16,0 0 0 0,-6 2 0 15,-7 2 0-15,-3 0-68 16,-2 0-389-16,7 10-321 15,4 2-1078-15</inkml:trace>
  <inkml:trace contextRef="#ctx0" brushRef="#br0" timeOffset="50038">22739 5380 952 0,'0'0'511'0,"0"0"-303"16,0 0 7-16,0 0 6 16,0 0-32-16,0 0-39 15,0 0 49-15,-60-2 36 16,55 0-20-16,5 2-37 0,-2-2 3 15,2 2 7-15,0 0-28 16,0-2-34-16,0 2-18 16,0-2-48-16,0 2-60 15,0 0 0-15,0-2 0 16,4 2 0-16,8 0 0 16,8 0 0-16,7 0 0 15,8 0 0-15,17 0 0 16,14 0 0-16,34 0 0 15,37 0 0-15,39 6 0 16,13 2 0-16,-6 2 0 16,-23-4 0-1,-44-4 0-15,-30 0 0 0,-28-2 0 0,-15 0 0 16,-1 0 0-16,-6 0 0 16,-1-2 0-16,-12-2 0 15,-7 0 0-15,-5 0 0 16,2 2 0-16,1 2 0 15,3 0 0-15,8 0 0 16,2 0 0-16,4 0 0 16,2 0 0-16,3 4 0 15,-3 2 0-15,1 0 0 16,-8 0 0-16,-6-2 0 16,-3 0 0-16,-9-2 0 0,-4 0 0 15,-4-2 0-15,0 2 0 16,-6-2 0-1,-50 4 0-15,2 2 0 0,-8 0-656 0</inkml:trace>
  <inkml:trace contextRef="#ctx0" brushRef="#br0" timeOffset="51337.95">3359 6585 2031 0,'0'0'749'16,"0"0"-502"-16,0 0 66 15,0 0-13-15,0 0-117 16,0 0-87-16,0 0 27 16,121 0-69-16,-41 0-54 15,31 8 0-15,30 2 0 16,-10-2 0-16,-13 0 0 16,-26-2 0-16,-32 0 0 0,-2 2 0 15,-7 0 0 1,-18-2 0-16,-15 0 0 15,-11-2 0-15,-7 0 0 0,0 0 0 16,0 12-194-16,0 0-384 31,0-2-675-31</inkml:trace>
  <inkml:trace contextRef="#ctx0" brushRef="#br0" timeOffset="52739.93">12788 6625 905 0,'0'0'1346'0,"0"0"-879"16,0 0-190-16,0 0 16 15,0 0-4-15,0 0-121 0,0 0-90 16,0 12 8-16,19 10-43 16,7-2-5-16,14 0-13 15,12-6-11-15,15-6 11 16,15-8-14-16,27 0-2 16,-5-12-9-16,6-12-1 15,2-6 1-15,-21 0 0 16,7-4 0-16,-11 2 9 15,-14 10-8-15,-17 10 12 16,-12 10-13-16,-8 2 0 16,-3 20 0-16,3 14 0 15,6 10 0-15,8 2 0 16,10 0 0-16,9-3 0 0,6-11 0 16,6-10 0-16,6-12 0 15,0-10 0-15,3-6 0 16,0-26 0-16,-1-11 0 15,-2-9 0-15,-9 0 0 16,-11 6 0-16,-11 10 0 16,-14 12 0-16,-11 14 0 15,-4 10 0-15,0 6 0 16,6 24 0-16,5 8 0 16,11 4 0-16,8 0 0 15,9-4 0-15,7-8 0 0,7-8 0 16,0-10 0-16,3-9 0 15,-4-3 0-15,0-12 0 16,-4-16 0-16,1-1 0 16,-5 0 0-16,1 4 0 15,-3 9 0-15,-2 10 0 16,0 6 0-16,-1 0 0 16,-1 16 0-16,5 4 0 15,-2 0 0-15,3-4 0 16,4-4 0-16,0-6 0 15,1-6 0-15,2 0 0 16,0-10 0-16,-1-12 0 0,0-6 0 16,-4-2 0-16,0 0 0 15,-3-2 0-15,1 4 0 16,0 4 0-16,-2 4 0 16,3 6 0-16,-4 8 0 15,1 4 0-15,-2 2 0 16,3 0 0-16,1 6 0 15,0 8 0-15,1-2 0 16,3-2 0-16,6-4 0 0,3-6 0 16,0 0 0-1,1 0 0-15,-2-2 0 0,-5-4 0 16,-10 2 0-16,0 0 0 16,-6 2 0-16,1 0 0 15,-3 2 0-15,5-2 0 16,-3 2 0-16,-2-2 0 15,-2-2 0-15,-7 2 0 16,-4-4 0-16,-7 2 0 16,-7 0 0-16,-8 2 0 15,-10-2 0-15,-5 2 0 16,-10 2 0-16,-19-2 0 16,-16 2-312-16,-9-3-1386 0</inkml:trace>
  <inkml:trace contextRef="#ctx0" brushRef="#br0" timeOffset="54929.35">1967 7828 2335 0,'0'0'727'0,"0"0"-475"16,0 0 114-1,0 0-105-15,0 0-106 0,0 0-155 16,-14-4 0-16,19 25 0 16,8 4 0-16,-2 8 0 15,3-1 0-15,-3 0 0 16,-3-4 0-16,2-4 0 16,-3-4 0-16,-1-8 0 15,0-4 0-15,4-6 0 16,7-2 0-16,15 0 0 15,17-22 0-15,38-32 0 16,49-41 0-16,46-37 0 16,16-8 0-16,-28 25 0 15,-45 37 0-15,-59 40 0 16,-18 12 0-16,-11 4 0 0,-6 2 0 16,-6 6 0-16,-16 8 0 15,-7 4 0-15,-2 2 0 16,0 0 0-16,0 0 0 15,0 12 0-15,2 4-150 16,2 4-1154-16</inkml:trace>
  <inkml:trace contextRef="#ctx0" brushRef="#br0" timeOffset="56394.73">9914 8588 1121 0,'0'0'506'0,"0"0"-299"16,0 0 138-16,0 0-12 16,0 0-62-16,0 0-57 15,0 0-52 1,-71-42 7-16,71 42 6 0,-2-2-41 15,2 2 28-15,0 0-23 16,0 0-28-16,0 0-64 16,20 0-47-16,27 0 0 15,47-2 0-15,57-2 0 16,72 2 0-16,37 2 0 16,16 0 0-16,-6 0 0 0,-29 0 0 15,-21 2 0-15,-33 0 0 16,-53-2 0-16,-49 0 0 15,-36 0 0-15,-24 0 0 16,-8 0 0-16,-5 0 0 16,-6 0 0-16,-6 0 0 15,0 0 0-15,-4-2 0 16,-14 2 0-16,-7 0 0 16,-10 0 0-16,-7 0-144 15,-43 0-230-15,9 4-296 16,-2 6-292-16</inkml:trace>
  <inkml:trace contextRef="#ctx0" brushRef="#br0" timeOffset="56805.49">10260 8664 573 0,'0'0'1237'0,"0"0"-954"15,0 0 61-15,0 0 122 16,0 0-228-16,0 0-90 0,0 0 5 16,-94-15 31-16,94 15-25 15,0 0-39-15,0 0-27 16,0 0 5-16,0 0-98 16,0 0 0-16,2 0 0 15,29 0 0 1,19 0 0-16,41 0 0 0,56-3 0 15,64 3 0-15,42-1 0 16,9 1 0-16,-8 0 0 16,-33 0 0-16,-23 0 0 0,-31 0 0 15,-44-3 0 1,-43-1 0-16,-34 1 0 16,-23 0 0-16,-7 2 0 0,-5-2 0 15,-3 1 0-15,-8 2 0 16,0 0 0-1,3 0 0-15,6 0 0 16,0 0-464-16,2 6-1072 0</inkml:trace>
  <inkml:trace contextRef="#ctx0" brushRef="#br0" timeOffset="57663.68">15848 8628 1647 0,'0'0'552'16,"0"0"-307"-16,0 0 289 0,0 0-171 15,0 0-39-15,0 0-106 16,0 0-5-16,-87-54-213 16,87 52 0-16,13-4 0 0,28-2 0 15,43-2 0 1,52-4 0-16,58 0 0 0,22 4 0 15,0 6 0-15,-22 2 0 16,-39 2 0-16,-32-2 0 16,-36 2 0-16,-31-2 0 15,-23 0 0-15,-6 2 0 16,-10 0 0-16,-5 0 0 16,-12-2 0-16,0 2 0 15,-25 0 0 1,-19 0 0-16,-16 0-120 0,-67 0-479 0,13 4-212 15,-2 8-293-15</inkml:trace>
  <inkml:trace contextRef="#ctx0" brushRef="#br0" timeOffset="57964.93">16002 8610 1480 0,'0'0'536'0,"0"0"-238"0,0 0 211 15,-141 0-165-15,126 0-67 16,8 0-34-16,7-4-43 15,0 0-67-15,18 0-57 16,19-4-76-16,24 0 0 16,36 0 0-16,46 0 0 15,47 4 0-15,19 4 0 0,-9 0 0 16,-21 0 0-16,-54 0 0 16,-30 0 0-16,-32 0 0 15,-18 0 0-15,-8 0 0 16,-8 0 0-16,-8 0 0 15,-13 0 0-15,-8 0 0 16,0 0 0 0,0 2 0-16,0-2 0 0,0 2 0 15,0 6 0-15,0-2-488 32,3 0-475-32</inkml:trace>
  <inkml:trace contextRef="#ctx0" brushRef="#br0" timeOffset="58104.46">17706 8636 2385 0,'0'0'826'0,"0"0"-517"16,0 0-30-16,0 0-251 16,0 0-28-16,0 0-817 0</inkml:trace>
  <inkml:trace contextRef="#ctx0" brushRef="#br0" timeOffset="66898.31">10492 9669 1840 0,'0'0'638'0,"0"0"-481"16,0 0 143-1,0 0 1-15,0 0-48 0,-41-46-104 16,41 42-58-16,0 0-16 0,0 0 14 16,12-2-7-16,9-2-25 15,16 0 7-15,11 0-64 16,21-2 0-16,36 0 0 16,43 2 0-1,41-1 0-15,17 4 0 0,-7 3 0 16,-25 2 0-16,-47-2 0 15,-31 0 0-15,-32 0 0 16,-17 0 0-16,-2-2 0 16,-7 0 0-16,-9 0 0 15,-13 0 0-15,-14 2 0 16,-2-2 0-16,0 2 0 16,-16-2 0-16,-9 0-95 0,-8 4-140 31,-7 0-79-31,-43 0-243 15,10 0-54-15,-3 6-152 0</inkml:trace>
  <inkml:trace contextRef="#ctx0" brushRef="#br0" timeOffset="67170.75">11084 9595 1362 0,'0'0'638'0,"0"0"-329"16,0 0 206-16,-138 0-159 15,118 0-43-15,8 0-78 16,10 0-79-16,2 0-31 15,5 0-38-15,29 0-87 16,33-6 0-16,45-6 0 16,56 2 0-16,21-2 0 15,1 4 0-15,-21 0 0 16,-51 0 0-16,-29 2 0 16,-27 2 0-16,-21-2 0 15,-3 2 0-15,-9 0 0 16,-4 0 0-16,-15 2-30 15,3 2-98-15,1 0-358 0,7 0-637 0</inkml:trace>
  <inkml:trace contextRef="#ctx0" brushRef="#br0" timeOffset="68369.92">18499 9806 358 0,'0'0'715'16,"0"0"-437"-16,0 0-25 0,0 0 61 16,0 0 15-1,0 0-44-15,0 0 7 0,-2-83-22 16,2 79-43-16,0 2-40 16,0 2-49-16,0 0-23 15,0 0-64-15,0 12-31 16,11 8 19-16,14 0-33 15,8 0 18-15,13-2-15 16,15-7-9-16,5-10 18 16,13-1-12-16,4 0 4 15,4-19 35-15,-4-7-25 16,-2-3 34-16,-10 1-21 16,-15 2-33-16,-12 8 0 0,-17 4 0 15,-9 10 0-15,-9 4 0 16,-1 0 0-1,2 10 0-15,1 10 0 16,9 2 0-16,5 2 0 0,6-2 0 16,5-6 0-16,6-6 0 15,-3-8 0-15,4-2 0 16,-3 0 0-16,0-6 0 0,-4-8 0 16,-2-4 0-1,-3 2 0 1,-4 0 0-16,-1 4 0 0,-4 2 0 0,-1 4 0 15,-4 2 0-15,1 0 0 16,-1 2 0-16,-1 2 0 16,1 0 0-16,-4 0 0 15,-1 0 0-15,0 0-27 16,-3 0-811 0</inkml:trace>
  <inkml:trace contextRef="#ctx0" brushRef="#br0" timeOffset="69605.33">21278 9651 1602 0,'0'0'716'16,"0"0"-218"-16,0 0-115 15,0 0 68-15,-129-16-220 16,102 12-74-16,4 2-99 0,6 0-58 16,3 2 0-1,8 0 0-15,1 0 0 0,5 0 0 16,0-2 0-16,0 2 0 15,17 0 0-15,24 0 0 16,39 0 0-16,45 0 0 16,40 0 0-16,18 0 0 15,-10 0 0-15,-39 0 0 16,-45 0 0-16,-27 0 0 16,-17 0 0-16,-7 0 0 15,-5 0 0-15,-6 0 0 0,-16 0 0 16,-11 0 0-1,0 0 0-15,-9 0 0 0,-22 6 0 16,-11 0 0-16,-14 2 0 0,-8 0-72 16,-15 0-168-16,-5 0 33 15,-25 0 67-15,4-2 21 16,-2 2 69-16,0-2 37 16,16-2 13-16,-7 2 44 15,11 0 36-15,13 0 40 16,14-2 35-16,18 0-4 15,15-2-31-15,12-2-4 16,9 0-61 0,6 0-55-16,0 0 0 0,4 0 0 0,21 0 0 15,21 0 0-15,16-6 0 16,34-2 0-16,35 2 0 16,27 2 0-16,-11 0 0 15,-26 2 0-15,-39 2 0 16,-31 0 0-1,3 0 0-15,-7 0 0 0,-9 0 0 16,-16 0 0-16,-13 0 0 0,-9 0 0 16,0 0 0-1,-27 0 0-15,-15 0 0 0,-18 0 0 16,-30-2 0-16,-32-2 0 16,-32-2 0-16,-14-4 0 15,10 0 0 1,36 2 0-16,40 0 0 0,28 6 0 15,17 0 0-15,8 0 0 16,8 2 0-16,15 0 0 16,10 0 0-16,63 0 0 15,51 10 0-15,44 6 0 16,19-2 0 0,-9-6 0-16,-43-4 0 0,-40-2 0 0,-29-2 0 15,-13 0 0 1,-2 0 0-16,-10 0 0 0,-3 0 0 15,-22 0 0-15,-10-4 0 16,0-2 0-16,-15 0 0 16,-16 0 0-1,-7 0 0-15,-2 4 0 0,0 0 0 16,4 2 0-16,5 0 0 16,6 0 0-1,9 0 0 1,6 0 0-16,5 0 0 0,3 0 0 15,2 0 0-15,0 0 0 16,0 0 0-16,0 0 0 16,0 0 0-16,0 0 0 15,0 0 0-15,0 0 0 16,0 0 0-16,2 4-269 16,0 0-900-16</inkml:trace>
  <inkml:trace contextRef="#ctx0" brushRef="#br0" timeOffset="72165.36">4939 10844 1982 0,'0'0'535'0,"0"0"-270"0,0 0 31 16,0 0-31-16,0 0-71 16,0 0-95-16,0 0-6 15,72-42-3-15,-53 42-3 16,6 0 0-16,6 2 16 16,12 8-103-16,14 2 0 15,40 2 0-15,61 2 0 16,75 0 0-16,46 0 0 15,24-1 0 1,-11-1 0-16,-42-3 0 16,-34 0 0-16,-60-6 0 0,-56-5 0 0,-44 0 0 15,-30 0 0-15,-6 0 0 16,-6 0 0-16,-6 0 0 16,-8 0 0-16,0 0 0 15,0 0 0-15,-15 0 0 16,-36 0-248-16,1 0-430 15,-10 0-430-15</inkml:trace>
  <inkml:trace contextRef="#ctx0" brushRef="#br0" timeOffset="72468.1">5592 11087 2174 0,'0'0'615'0,"0"0"-392"0,0 0 160 15,0 0-68-15,0 0-131 16,0 0-82-16,0 0-2 16,5-12-100-16,108 6 0 15,52 2 0-15,31-2 0 16,11 2 0 0,-13 2 0-1,-22 0 0-15,-18-2 0 16,-39 1 0-16,-33 0 0 15,-30 1 0-15,-19 0 0 16,-6 0 0-16,-7 0 0 0,-6 2 0 16,-10 0 0-16,-4 0 0 15,2 0 0-15,5 0 0 16,24 0-335-16,0 0-553 16,8 0-1250-16</inkml:trace>
  <inkml:trace contextRef="#ctx0" brushRef="#br0" timeOffset="73700.19">17686 11239 1691 0,'0'0'627'16,"0"0"-297"-16,0 0 153 16,0 0-204-16,0 0-50 15,0 0-91-15,0 0-48 0,0-16-3 16,2 32-22-1,7 6 12-15,2 2-77 0,4 1 0 16,8-3 0-16,4-4 0 16,8-7 0-16,12-7 0 31,9-4 0-31,11-1 0 0,8-21 0 0,8-5 0 16,4-7 0-16,2-2 0 15,-3 0 0-15,-5 0 0 31,-8 6 0-31,-10 6 0 0,-14 8 0 0,-7 8 0 0,-3 4 0 32,-6 4 0-32,0 0 0 15,1 0 0-15,3 0 0 16,3 6 0-16,3-2 0 16,-3-4 0-16,-3 0 0 15,-1 0 0-15,-7-4 0 16,-2-8 0-16,-5-4 0 15,-1 0 0-15,-8 2 0 16,-2 1 0-16,-4 6 0 16,-7 5 0-16,0 2 0 15,-20 16-452-15,-5 2-730 0</inkml:trace>
  <inkml:trace contextRef="#ctx0" brushRef="#br0" timeOffset="74330.07">20777 10828 952 0,'0'0'1298'16,"0"0"-726"-16,0 0-204 15,0 0 102-15,0 0-234 16,0 0-36-16,0 0-200 16,-21-10 0-16,15 28 0 15,-1 4 0-15,4 0 0 16,3-2 0-16,5-2 0 15,27-4 0-15,16-6 0 0,21-8 0 16,16 0 0 0,13-10 0-16,7-14 0 0,1-6 0 15,-6-2 0-15,-10-4 0 16,-14 4 0-16,-16 2 0 16,-16 8 0-16,-17 8 0 15,-9 6 0-15,-9 4 0 16,-7 2 0-16,-2 2 0 15,0 0 0-15,0 0 0 16,2 0 0-16,5 0 0 16,-2 0-204-16,2 0-851 0</inkml:trace>
  <inkml:trace contextRef="#ctx0" brushRef="#br0" timeOffset="74503.78">22194 10690 1136 0,'0'0'1960'0,"0"0"-1348"16,0 0-402-16,0 0-32 16,0 0-178-16,0 0 0 0,0 0-350 15,0-26-1296-15</inkml:trace>
  <inkml:trace contextRef="#ctx0" brushRef="#br0" timeOffset="79211.64">16106 12765 1694 0,'0'0'571'0,"0"0"-382"0,0 0 290 15,0 0-195 1,0 0-22-16,0 0-50 0,-73 13-74 16,73-13-15-16,0 0-21 15,0 0-60-15,0 0-42 16,0 0 0-16,0 0 0 15,11 0 0-15,20 0 0 16,21 0 0-16,34 0 0 16,38-5 0-16,44-1 0 15,17 2 0 1,-2 0 0-16,-17 4 0 0,-25 0 0 16,-25 0 0-16,-32 0 0 15,-23 0 0-15,-16 0 0 0,-10 0 0 16,-8 0 0-1,-12 0 0-15,-15 0 0 16,-13 0 0-16,-34 0-11 0,-15 0-194 16,-57 0-172-16,13 0-336 15,-1 0-148-15</inkml:trace>
  <inkml:trace contextRef="#ctx0" brushRef="#br0" timeOffset="79542">15932 12753 1751 0,'0'0'611'0,"0"0"-351"16,-129-6 272-16,91 0-208 16,16 2-77-16,11 4-109 15,11 0-37-15,2 0-26 16,29 0-18-16,23 12-57 31,38 0 0-31,47-2 0 0,60-3 0 0,24-6 0 16,6-1 0-16,-15 0 0 15,-31 0 0-15,-21 0 0 32,-40 0 0-32,-34 0 0 0,-37 0 0 0,-22 0 0 15,-12 0 0-15,-3 0 0 16,-9 0 0 0,-5 0 0-16,-3 0 0 15,-15 0 0-15,3 4 0 16,-5 2-137-16,7-2-697 15,1-1-2023-15</inkml:trace>
  <inkml:trace contextRef="#ctx0" brushRef="#br0" timeOffset="82831.25">9096 13662 396 0,'0'0'1124'0,"0"0"-484"16,0 0-182-16,0 0-83 15,0 0-28-15,0 0-35 16,0 0-119-16,-23-11-38 15,19 11-59-15,4 0-96 16,0 0 0-16,0 0 0 0,10 7 0 16,17 7 0-16,11 0 0 15,10-2 0-15,22-6 0 16,28-6 0-16,42 0 0 16,36-17 0-16,11-8 0 15,-13-1 0-15,-43 4 0 16,-48 8 0-16,-27 7 0 15,-21 5 0-15,-1 2 0 16,-7 0 0-16,-1 23 0 16,-8 7 0-16,-2 6 0 15,1 4 0-15,8 0 0 0,10-6 0 16,15-8 0-16,16-12 0 16,15-12 0-16,12-2 0 15,7-20 0-15,3-14 0 16,2-6 0-16,-5-6 0 15,-4 0 0-15,-11 1 0 16,-10 9 0-16,-13 10 0 16,-12 12 0-16,-13 8 0 15,-8 6 0-15,0 2 0 16,0 16 0-16,5 3 0 0,10 2 0 16,12-1 0-16,10-4 0 15,13-4 0-15,8-8 0 16,2-2 0-1,3-4 0-15,-9 0 0 0,-8 3 0 16,-17-3 0-16,-16 4 0 16,-22 0 0-16,-20 10-42 15,0-3-745-15,-20 2-1074 0</inkml:trace>
  <inkml:trace contextRef="#ctx0" brushRef="#br0" timeOffset="83936.48">21589 13758 1549 0,'0'0'492'15,"0"0"-217"-15,0 0 106 16,0 0-3-16,0 0-116 16,0 0-50-16,0 0-25 15,-64-24-44-15,64 22-31 16,0 0-7-16,0 2-105 16,9-3 0-16,28 2 0 15,50-7 0-15,65 2 0 16,78-2 0-16,44 4 0 15,17 2 0-15,-6 2 0 16,-33 0 0-16,-15 0 0 0,-28 4 0 16,-51-1 0-16,-46 0 0 15,-43-3 0-15,-25 0 0 16,-8 0 0-16,-8 0 0 16,-5 0 0-16,-19 0 0 15,-4 0 0-15,0 0 0 16,-15 0 0-16,-7 0 0 15,-10 6-9-15,-28 6-359 16,7-4-372-16,-6-2-299 0</inkml:trace>
  <inkml:trace contextRef="#ctx0" brushRef="#br0" timeOffset="84329.82">22142 13808 2242 0,'0'0'737'16,"0"0"-523"-16,0 0 266 16,0 0-202-16,0 0-133 15,0 0-145-15,0 0 0 16,71-6 0-16,87 4 0 16,74 0 0-16,34 2 0 15,5 0 0-15,-16 0 0 16,-41 4 0-16,-25 4 0 0,-40-4 0 15,-44-2 0-15,-41-2 0 16,-24 0 0-16,-4 0 0 16,-12 0 0-16,-4 0 0 15,-11 0 0-15,-9 0 0 16,0 0 0-16,0 0 0 16,0 0 0-16,0 0 0 15,0 0 0-15,0 0 0 16,0 0 0-16,0 0 0 15,0 0 0-15,0 0 0 0,0 0 0 16,0 2-32-16,-4-2-425 16,-5 0-383-16,-3 0-742 0</inkml:trace>
  <inkml:trace contextRef="#ctx0" brushRef="#br0" timeOffset="87207.53">12202 14893 443 0,'0'0'355'0,"0"0"-100"15,0 0 0-15,0 0 27 16,0 0-56-16,0 0 49 15,0 0 7-15,0-12-20 0,0 12-4 16,0 0-35 0,0 0-43-16,0 0 1 0,0 0-24 15,0 0-22-15,0 2-46 16,0 14-7-16,12 8-10 16,1 2-34-16,5 2-19 15,2-2-5-15,0-2-13 16,5-4 11-16,4-6-12 15,4-10 0-15,9-4 0 16,10 0 0-16,10-14 0 16,5-12 0-16,6-6 0 15,3-4 0-15,-3-4 0 16,-6 4 0-16,-7 6 0 0,-12 8 0 16,-11 8 0-1,-10 14 0 1,-4 0 0-16,-4 19 0 15,4 16 0-15,1 1 0 0,3 8 0 16,2-8 0-16,4-6 0 16,5-8 0-16,2-8 0 0,5-12 0 15,3-2 0 1,6-6 0-16,2-20 0 0,0-2 0 16,2-2 0-16,-5-6 0 15,-4 6 0-15,-5 3 0 16,-5 9 0-16,-8 9 0 15,-3 9 0-15,-1 0 0 16,0 8 0-16,4 10 0 16,5 2 0-16,2 0 0 15,4-6 0 1,2-6 0-16,1-4 0 0,2-4 0 0,2 0 0 16,-2-8 0-16,0-10 0 15,-8-2 0-15,-2 0 0 16,-9-2 0-16,-5 5 0 15,-10 2 0-15,-4 7 0 16,-5-2 0 0,1 6 0-16,-1 0 0 0,8 4-114 15,-4 0-559-15,3 0-615 0</inkml:trace>
  <inkml:trace contextRef="#ctx0" brushRef="#br0" timeOffset="91472.1">18568 15007 1969 0,'0'0'756'16,"0"0"-543"-16,0 0 58 15,0 0 27-15,0 0-65 16,0 0-109-16,0 0-71 15,-42-34-17 1,42 34 16-16,0 0-5 0,0 0-3 0,0 0-44 16,0 0 0-16,13 4 0 15,8 8 0-15,10-4 0 16,9 2 0-16,16-6 0 16,12-4 0-16,15 0 0 31,11-2 0-31,6-18 0 15,0-10 0-15,-2-2 0 16,-9-6 0-16,-17 6 0 0,-17 5 0 16,-17 12 0-16,-16 7 0 15,-8 8 0-15,-3 0 0 16,-3 12 0-16,8 12 0 16,5 3 0-16,2 2 0 15,4-5 0-15,4-2 0 16,8-12 0-16,5-6 0 15,6-4 0-15,5-4 0 16,5-18 0-16,4-6 0 16,-1-4 0-16,-5 6 0 0,-5-1 0 15,-5 14 0-15,-9 4 0 16,-3 9 0-16,-3 0 0 16,3 13 0-16,2 6 0 15,4 2 0-15,5-3 0 16,4-4 0-16,1-6 0 15,-2-6 0-15,4-2 0 16,0 0 0-16,0-10 0 16,-2-4 0-16,0-3 0 15,0 4 0-15,-4 3 0 16,-1 6 0-16,-3-1 0 16,4 5 0-16,-4 5 0 0,3 7 0 15,-1 6 0 1,4-3 0-16,-4 2 0 0,3-7 0 15,1-2 0 1,0-8 0-16,4 0 0 0,2 0 0 16,4-10 0-16,0-8 0 15,-2 0 0-15,-7 0 0 16,-8 2 0-16,-12 6 0 16,-14 6 0-16,-8 0 0 15,-6 4 0-15,-3 0 0 16,0 0 0-16,0 0 0 0,2 0 0 15,7 0 0-15,4 0 0 16,7 0 0-16,5 0 0 16,2-5 0-16,6-3 0 15,-6-2-36-15,-7 1-1217 0</inkml:trace>
  <inkml:trace contextRef="#ctx0" brushRef="#br0" timeOffset="91598.86">22215 14915 3403 0,'0'0'693'0,"0"0"-693"15,0 0 0 1,0 0 0-16,0 0-564 0</inkml:trace>
  <inkml:trace contextRef="#ctx0" brushRef="#br0" timeOffset="96632.41">26682 8279 2306 0,'0'0'317'0,"0"0"-97"0,0 0 68 16,0 0-41-16,0 0-157 15,0 0-49-15,-122-106 40 16,113 88 34-16,-2 0-7 16,5 2 5-16,-1 4 57 15,2 2-170-15,3 4 0 16,2 2 0-16,0 2 0 0,27 2 0 15,40 0 0 1,49 0 0-16,53 8 0 0,25 6 0 16,-7-4 0-1,-40-4 0-15,-51-6 0 16,-33 0 0-16,-19 0 0 0,-7 0 0 16,-8-2 0-16,-6-2 0 15,-17 2 0-15,-6 2 0 16,0 0 0-16,-13 0 0 15,-11 12 0-15,-5 16 0 0,-5 12 0 16,1 14 0-16,-3 31 0 16,3 33 0-16,4 38 0 15,9 21 0-15,9 3 0 16,7 1 0-16,4-9 0 16,0 13 0-16,0 5 0 15,13 2 0-15,5 5 0 16,-1-8 0-16,1-5 0 15,-3-5 0-15,-5-9 0 16,-6 0 0-16,-4 1 0 16,0-3 0-1,-2 1 0-15,-7 1 0 0,2 1 0 16,3-3 0-16,2-1 0 0,2-5 0 16,0-5 0-16,0-5 0 15,0-5 0-15,0-7 0 16,-5-2 0-16,-6-5 0 15,-2-3 0-15,-6-8 0 16,6-20 0-16,-1-22 0 16,4-19 0-16,1-3 0 15,-3 8 0-15,2 6 0 16,-3 10 0-16,-1-10 0 16,1-1 0-16,-1-5 0 15,1-2 0-15,0-6 0 0,-1-6 0 16,1-7 0-16,-3-9 0 15,1-8 0-15,-1-10 0 16,1-8 0-16,-1-4 0 16,-2-6 0-16,-6 0 0 15,-5 0 0-15,-14-11 0 16,-10-2 0-16,-12-6 0 16,-15 4 0-1,-9-1 0-15,-7 6 0 0,-6 6 0 16,1 4 0-16,3 0 0 0,13 5 0 15,12 12 0 1,17-2 0-16,16 2 0 0,18 1 0 16,13-6 0-16,9-2 0 15,6-10 0-15,30 0 0 16,15-12 0-16,54-48 0 16,-6 2-623-16,-6-1-1518 0</inkml:trace>
  <inkml:trace contextRef="#ctx0" brushRef="#br0" timeOffset="96773.78">28155 14007 1936 0,'0'0'1761'16,"0"0"-1577"-16,0 0-184 15,0 0-79-15,0 0-862 0</inkml:trace>
  <inkml:trace contextRef="#ctx0" brushRef="#br0" timeOffset="97572.52">28691 10575 217 0,'0'0'1489'15,"0"0"-1165"-15,0 0 68 16,0 0 177-16,0 0-250 15,0 0-54-15,0 0-58 16,-31-72-35-16,33 56-30 0,9-4-142 16,5 0 0-16,1 0 0 15,3 2 0-15,0 4 0 16,2 6 0-16,-1 6 0 16,-2 2 0-16,-1 8 0 15,3 16 0-15,-6 12 0 16,-1 8 0-1,-8 9 0-15,-4 7 0 0,-2 4 0 16,0-2 0-16,-10-4 0 16,-7-4 0-16,-1-6 0 15,-1-4 0-15,1-4 0 0,-2-5 0 16,4-3 0-16,1-4 0 16,3-6 0-1,1-2 0-15,5-6 0 16,-2-4 0-16,6 0 0 15,2 0 0-15,0 22-149 0,0 0-543 16,0 3-518-16</inkml:trace>
  <inkml:trace contextRef="#ctx0" brushRef="#br0" timeOffset="97871.36">28753 11835 2154 0,'0'0'575'15,"0"0"-273"-15,0 0 150 16,0 0-260-16,0 0-92 16,0 0-46-16,0 0-3 15,4 10-18-15,23-30-22 16,4-4 10-16,-2-1-21 16,-3 0 1-16,-7 3 5 15,-11 0-6-15,-8 5 24 0,0 3 7 16,-6 6 58-1,-17 4-89-15,-6 4 0 0,-4 0 0 16,0 4 0-16,3 8 0 16,11 1 0-16,7-3 0 15,12-6 0-15,29-4-275 16,16-11-621-16,6-11-1287 0</inkml:trace>
  <inkml:trace contextRef="#ctx0" brushRef="#br0" timeOffset="98328.06">29497 10587 1305 0,'0'0'669'16,"0"0"-308"-16,0 0 197 16,0 0-254-16,0 0-57 15,0 0-28-15,0 0-16 16,-18-18-55-16,18 10-66 16,0-6-82-16,4-2 0 15,12-4 0-15,5-2 0 16,5 2 0-16,3 2 0 0,0 4 0 15,0 6 0-15,-5 6 0 16,-3 2 0-16,-6 0 0 16,-1 20 0-16,-6 6 0 15,-1 11 0-15,-5 6 0 16,-2 8 0-16,0 3 0 16,-11 2 0-16,-13 0 0 15,-6-2 0-15,-1 0 0 16,0-4 0-16,0-3 0 15,6-7 0-15,6-8 0 16,3-4 0-16,7-4 0 0,5-4-17 16,4 10-539-16,0-4-518 15,0-2-1191-15</inkml:trace>
  <inkml:trace contextRef="#ctx0" brushRef="#br0" timeOffset="98594.23">29379 11556 2105 0,'0'0'577'0,"0"0"-73"16,0 0-215-16,0 0-134 0,-44 124-89 16,48-104-8-1,18-8-5-15,2-6-40 0,5-6-8 16,0 0-5-16,-2-14-20 16,-2-10 4-16,-6-6 15 15,-7 2 1-15,-10 2 11 16,-2 6 37-16,-2 6 70 15,-20 6 13-15,-10 4-131 16,-1 4 0-16,-5 0 0 16,5 0 0-16,6 6 0 15,9 2 0-15,18-2 0 16,2 0-210-16,21-6-927 0</inkml:trace>
  <inkml:trace contextRef="#ctx0" brushRef="#br0" timeOffset="98735.79">30301 11562 97 0,'0'0'3296'0,"0"0"-2832"16,0 0-329-16,0 0-135 16,0 0-706-16</inkml:trace>
  <inkml:trace contextRef="#ctx0" brushRef="#br0" timeOffset="111226.89">15030 7676 1692 0,'0'0'562'16,"0"0"-325"-16,0 0 34 15,0 0-53-15,0 0-41 0,0 0-36 16,65-56 71-16,-57 54-6 0,-3 2-38 16,-5 0-20-16,0 0-84 15,0 15-64-15,0 18 0 16,0 7 0-16,5 6 0 16,1-2 0-16,5-4 0 15,9-13 0-15,9-16 0 16,18-11 0-16,33-25 0 15,45-54 0-15,54-31 0 16,23-18 0-16,1 5 0 16,-23 19 0-16,-53 32 0 15,-35 20 0-15,-34 17 0 0,-23 13 0 16,-4 4 0-16,-8 4 0 31,-6 4 0-31,-12 8 0 0,-5 2 0 0,0 0 0 16,0 0 0-16,0 4 0 15,-3 7 0-15,-1 0 0 16,2 0 0-16,0 0 0 16,2 0 0-16,0-1 0 15,0 9-357-15,0-2-530 16,0-2-652-16</inkml:trace>
  <inkml:trace contextRef="#ctx0" brushRef="#br0" timeOffset="113827.68">13345 11456 1358 0,'0'0'319'0,"0"0"-87"16,0 0 96-16,0 0 10 15,0 0-82-15,0 0-48 16,0 0-7-16,70 4-4 16,-59 6-26-16,0 6-12 15,-2 6-15-15,2 10-33 16,0 6-37-16,1 2-74 16,-4 2 0-16,3-6 0 15,5-6 0-15,5-9 0 0,7-14 0 16,15-7 0-16,17-15 0 15,35-42 0-15,41-33 0 16,42-32 0-16,16-6 0 16,-4 11 0-16,-21 25 0 15,-28 26 0-15,-33 20 0 16,-27 14 0-16,-33 15 0 16,-19 7 0-16,-8 5 0 15,-6 1 0-15,-5 0 0 16,-10 4 0-16,0 0 0 0,0 0 0 15,0 0 0-15,0 0 0 16,-3 0 0-16,1 0 0 16,-1 5 0-1,1 8 0-15,-11 23-20 0,2 0-671 16,-7 2-492-16</inkml:trace>
  <inkml:trace contextRef="#ctx0" brushRef="#br0" timeOffset="127438.77">18118 10798 2155 0,'0'0'855'0,"0"0"-581"0,0 0 69 16,0 0-68-16,0 0-81 16,-4-16-194-16,6 18 0 15,16 20 0-15,7 12 0 16,1 8 0-16,8 4 0 15,6-2 0-15,4-4 0 16,7-9 0-16,7-15 0 16,11-14 0-16,4-2 0 15,8-32 0-15,2-14 0 16,-4-9 0-16,-2-5 0 16,-11 2 0-16,-3 4 0 15,-12 12 0-15,-9 16 0 16,-8 16 0-16,-8 10 0 15,-1 6 0-15,-2 22 0 0,-2 6 0 16,6 4 0-16,4-2 0 16,9-4 0-16,7-6 0 15,5-12 0-15,3-7 0 16,7-7 0-16,2-5 0 16,4-17 0-16,1-10 0 15,0-2 0-15,0 0 0 16,-4 4 0-16,-10 8 0 15,-5 10 0-15,-10 10 0 0,-11 2 0 16,-7 4 0 0,-5 16 0-16,-3 2 0 0,-1 4 0 15,1-2 0-15,3-4 0 16,6-4 0-16,4-6 0 16,6-6 0-16,9-4 0 15,5 0 0-15,7-14 0 16,4-8 0-16,7-4 0 15,-1 0 0-15,3 2 0 16,0 4 0-16,24 2-143 16,-18 6-412-16,-5 4-442 0</inkml:trace>
  <inkml:trace contextRef="#ctx0" brushRef="#br0" timeOffset="127563.82">21565 10746 2909 0,'0'0'985'15,"0"0"-783"-15,0 0-202 16,0 0 0-16,0 0 0 16,74-104-264-16,-61 63-1385 0</inkml:trace>
  <inkml:trace contextRef="#ctx0" brushRef="#br0" timeOffset="22197.98">23426 8592 2145 0,'0'0'519'0,"0"0"-244"16,0 0 240-16,0 0-259 15,0 0-70-15,0 0-88 16,-12-44-28-16,55 40-38 16,19-2-32-16,16-2 0 0,9 2 0 15,0-2 0-15,-10 0 0 16,-12 2 0-16,-16 2 0 16,-20 4 0-16,-16 0 0 15,-13 10 0-15,0 20 0 16,-11 14 0-16,-13 14 0 15,-1 28 0-15,4 27 0 16,7 29 0-16,9 15 0 16,5-1 0-16,2-6 0 15,19-17 0-15,6-1 0 16,4-9 0-16,-2-7 0 16,-10-24 0-16,-5-20 0 0,-7-20 0 15,-7-9 0 1,0 3 0-16,-15 2 0 0,-12 0 0 15,-14-8 0-15,-5-8 0 16,-8-4 0-16,-11-2 0 16,-6-4 0-16,-11-4 0 15,-23 2 0-15,6-4 0 16,-3 1 0-16,-2-3 0 16,19 0 0-1,-2-2 0-15,12-1 0 0,19-1 0 0,18-3 0 31,20-6 0-31,18-1 0 0,35-5 0 0,17-16-189 16,6 2-1016-16</inkml:trace>
  <inkml:trace contextRef="#ctx0" brushRef="#br0" timeOffset="22308.15">23757 10626 2855 0,'0'0'919'0,"0"0"-721"0,0 0-198 15,0 0-418-15,0 0-977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33:36.659"/>
    </inkml:context>
    <inkml:brush xml:id="br0">
      <inkml:brushProperty name="width" value="0.05292" units="cm"/>
      <inkml:brushProperty name="height" value="0.05292" units="cm"/>
      <inkml:brushProperty name="color" value="#00B050"/>
    </inkml:brush>
  </inkml:definitions>
  <inkml:trace contextRef="#ctx0" brushRef="#br0">2557 5191 1852 0,'0'0'686'0,"0"0"-394"15,0 0 45 1,0 0-45-16,0 0-151 0,0 0-93 15,-22 0-20-15,22 22 37 16,4 7-23 0,14 0-2-16,7 0-20 0,10-4 5 15,15-8 14-15,14-9 6 32,30-8 8-32,35-21-14 0,-4-12-15 15,-9-3 4-15,-16 1-28 16,-25 9 0-16,4 2 0 15,-1 4 0-15,-13 12 0 16,-15 8 0-16,-3 2 0 16,-3 24 0-16,4 6 0 15,6 9 0-15,3-1 0 16,7-4 0-16,4-4 0 16,5-8 0-16,2-12 0 15,4-8 0-15,1-4 0 0,0-8 0 16,3-16 0-16,-3-6 0 15,-9 0 0-15,-6 0 0 16,-12 8 0-16,-11 9 0 16,-8 12 0-16,-3 1 0 15,0 1 0-15,2 20 0 16,3 1 0-16,5 0 0 16,5-2 0-16,6-2 0 15,1-8 0-15,8-6 0 16,1-4 0-16,2 0 0 15,5-10 0-15,0-8 0 0,0 1 0 16,-4 4 0-16,-8 8 0 16,-9 5 0-16,-8 3 0 15,-5 21 0-15,-4 6 0 16,0 6 0-16,1-2 0 16,2-4 0-16,6-4 0 15,6-10 0-15,12-12 0 16,9-4 0-16,9-8 0 15,7-20 0-15,-4-2 0 16,0 0 0-16,-8 4 0 16,-13 8 0-16,-8 6 0 0,-4 8 0 15,0 4 0-15,3 0 0 16,7 4 0-16,4 8 0 16,7 4 0-16,0-2 0 15,4-2 0-15,-4-2 0 16,2-4 0-16,-4-6 0 15,-5 0 0-15,-2 0 0 16,-2-16 0-16,-6-4 0 16,2-4 0-16,-6-1 0 15,-1 3 0-15,-7 7 0 16,-9 7 0-16,-4 8 0 0,-3 0 0 16,0 8 0-16,3 14 0 15,8 2 0-15,5-2 0 16,7 0 0-16,6-10 0 15,4-6 0-15,1-6 0 16,2 0 0-16,-2-20 0 16,-8-8 0-16,0-4 0 15,-9-3 0-15,0 2 0 16,-6 2 0-16,-7 5 0 16,3 6-144-16,-6 8-317 0,-7 4-384 15</inkml:trace>
  <inkml:trace contextRef="#ctx0" brushRef="#br0" timeOffset="95.05">8738 5166 2032 0,'0'0'1230'0,"0"0"-779"16,0 0-366-16,0 0-85 16,0 0-1013-16</inkml:trace>
  <inkml:trace contextRef="#ctx0" brushRef="#br0" timeOffset="5765.17">11917 5135 1652 0,'0'0'571'16,"0"0"-378"-16,0 0 57 15,0 0-32-15,0 0-84 16,0 0 22-16,0 0-21 16,36 4 25-16,-20 0 32 15,3 0-44-15,8 0-13 16,11 0-31-16,11-2-56 16,18-2-48-16,35 0 0 15,43 0 0-15,49-6 0 16,25-10 0-16,6-2 0 15,-7-2 0-15,-20 2 0 0,-8 2 0 16,-19 4 0-16,-34 4 0 16,-37 2 0-16,-34 4 0 15,-19 2 0-15,-7 0 0 16,-4 0 0-16,-9 0 0 16,-14 0 0-16,-11 0 0 15,-2 0 0-15,0 4 0 16,2 4 0-16,0 2 0 15,8 8 0-15,-2-2-356 16,-3-4-814-16</inkml:trace>
  <inkml:trace contextRef="#ctx0" brushRef="#br0" timeOffset="6635.47">21438 5177 377 0,'0'0'757'15,"0"0"-393"-15,0 0-7 16,0 0 174-16,0 0-72 15,0 0-145-15,0 0-9 16,0 0-27-16,0 0-64 16,0 0-74-1,0-2-140-15,0 2 0 0,0-2 0 16,8 2 0-16,26 0 0 0,42 0 0 16,55 0 0-1,68 0 0-15,32 0 0 0,10 0 0 16,-16 0 0-16,-26 0 0 31,-21 0 0-31,-36 6 0 0,-40 0 0 0,-36-4 0 16,-20 2 0-16,-8-2 0 15,-7 0 0-15,-8-2 0 16,-19 0 0-16,-4 0 0 16,-13 0 0-16,-23 0 0 15,-15 0-9 1,-63 0-527-16,10 4-434 15,-2 4-705-15</inkml:trace>
  <inkml:trace contextRef="#ctx0" brushRef="#br0" timeOffset="6934.29">21906 5261 2089 0,'0'0'691'0,"0"0"-335"0,0 0 106 15,0 0-174-15,0 0-78 16,0 0-210-16,0 0 0 15,66-23 0-15,64 20 0 16,53 3 0-16,31 0 0 16,2 0 0-16,-14 3 0 15,-36 4 0-15,-37 0 0 16,-38-2 0-16,-36-1 0 0,-16-1 0 16,-10-1 0-1,-10-2 0-15,-3 1 0 0,-14-1 0 16,-2 0 0-16,0 0 0 15,0 3 0-15,0-2 0 16,0 10 0-16,-2-1-174 16,-10 0-738-16</inkml:trace>
  <inkml:trace contextRef="#ctx0" brushRef="#br0" timeOffset="7939.25">2605 6280 2579 0,'0'0'663'0,"0"0"-360"16,0 0-23-16,0 0-9 15,0 0-271-15,0 0 0 16,0 0 0-16,62 115 0 15,-33-83 0-15,2-2 0 16,7-8 0-16,6-8 0 0,10-10 0 16,6-4 0-16,6-16 0 15,5-16 0-15,4-10 0 16,-7-5 0-16,-3-1 0 16,-9 6 0-16,-10 8 0 15,-7 12 0-15,-10 10 0 16,-3 10 0-16,-2 2 0 15,5 14 0-15,5 14 0 16,4 4 0-16,6-2 0 16,4-2 0-16,2-6 0 15,2-8 0-15,2-10 0 16,1-4 0 0,0-4 0-16,-1-18 0 0,0-4 0 0,-4-3 0 15,-4-2 0-15,-11 7 0 16,-8 8 0-16,-10 6 0 15,-5 10 0-15,1 0 0 16,5 0 0-16,11 10 0 16,57 4 0-16,-5-2-45 15,6-6-868-15</inkml:trace>
  <inkml:trace contextRef="#ctx0" brushRef="#br0" timeOffset="8525.18">10316 6310 1463 0,'0'0'540'16,"0"0"-218"-16,0 0 192 15,-117-14-170-15,91 12-16 16,4 0-79-16,4 1-34 16,9 1-94-16,9 0-121 15,0 0 0-15,13-3 0 16,49 3 0-16,61-4 0 15,68-2 0-15,46 2 0 16,21 0 0-16,-3 0 0 16,-24 0 0-16,-9 2 0 15,-18-4 0-15,-28 2 0 16,-47 0 0-16,-42 0 0 0,-33 2 0 16,-23-2 0-1,-9 4 0-15,-6-2 0 0,-14 2 0 16,-2 0 0-16,-31 0 0 15,-25 0 0-15,-63 16-174 16,13 2-443-16,-6 2-438 0</inkml:trace>
  <inkml:trace contextRef="#ctx0" brushRef="#br0" timeOffset="8764.14">10663 6431 2136 0,'0'0'822'0,"0"0"-467"16,-142-32 171-1,113 22-269-15,29-1-257 0,6 3 0 16,67-2 0-16,56-1 0 16,56 0 0-16,31 3 0 15,6 6 0-15,-18 2 0 16,-25 0 0-16,-17 0 0 16,-37 0 0-16,-36 0 0 0,-33 0 0 15,-16 0-44-15,-9 0-488 16,-13 0-489-16</inkml:trace>
  <inkml:trace contextRef="#ctx0" brushRef="#br0" timeOffset="9662.58">16198 6443 2235 0,'0'0'768'0,"0"0"-425"0,0 0 5 16,0 0-98-16,0 0-98 16,0 0-152-16,0 0 0 15,15 18 0-15,23-4 0 16,9-2 0-16,9-8 0 15,10-4 0-15,8 0 0 16,6-19 0-16,3-8 0 16,-4-9 0-16,0-5 0 15,-10-3 0-15,-9 6 0 16,-9 6 0-16,-13 10 0 0,-9 12 0 16,-4 10 0-16,-1 0 0 15,2 10 0-15,11 10 0 16,7 4 0-16,10-2 0 15,8-4 0-15,9-6 0 16,7-8 0-16,0-4 0 16,0 0 0-16,-2-5 0 15,-4-10 0-15,-8-3 0 16,-4 2 0 0,-5 0 0-16,-7 4 0 0,-7 6 0 15,-7 6 0-15,-5 0 0 0,-2 4 0 16,0 12 0-16,-1 6 0 15,8 2 0-15,3-2 0 16,9-2 0-16,2-5 0 16,8-10 0-16,4-5 0 15,2 0 0-15,3-4 0 16,2-14 0-16,-1-5 0 16,0 0 0-16,-6-1 0 15,-5 6 0-15,-8 4 0 16,-9 6 0-16,-5 4 0 15,-6 2 0-15,-2 2 0 16,-1 0 0 0,-2 0 0-16,-2 0 0 0,3 0 0 15,-4 2 0-15,-3 0 0 0,0 0 0 16,-5-2 0-16,-4 2 0 16,-3-2 0-16,-2 0 0 15,-2 2 0-15,0-2-209 16,0 2-169-1,-6 4-138-15,-15-2-72 0,2 0-216 0</inkml:trace>
  <inkml:trace contextRef="#ctx0" brushRef="#br0" timeOffset="47232.13">8080 7074 783 0,'0'0'176'0,"0"0"-132"16,-144-2-27-16,74 2 35 15,2 0 3-15,-6 8-7 16,-2 7-9-16,-4 0-19 15,-4 7 2-15,-23 10-12 16,-27 17-10-16,-24 15 0 16,-7 12-43-16,7 8-40 0,15 0-69 15,36-13-99-15,21-9-56 16,18-10 307-16,6 2 116 16,-43 49-92-16,14-12-24 15,4 0-368-15</inkml:trace>
  <inkml:trace contextRef="#ctx0" brushRef="#br0" timeOffset="48037.17">4941 9617 751 0,'0'0'159'0,"-53"152"-123"16,28-63-23-16,3 11 5 15,11-16-17-15,-1 10 11 16,8-1 2-16,0-5 56 16,4-6-10-16,0-2-28 15,0 1 6-15,8-5-5 16,8 0 6-16,7-2-1 16,6 0 36-16,9 1-45 0,10-2-15 15,8 0-1 1,4 1-5-16,7 2-1 0,3-2-6 15,1 0 30-15,0 1-31 16,-3-5-7-16,-2 0-36 16,-6-4 11-1,-5-1-10-15,1-3-32 0,-2-4 11 16,4-2 3-16,2-4-6 16,9-4 55-16,9-3 11 0,10-5 32 15,26 0-15-15,25-2-14 16,26-2-2-1,3-2 13-15,-2-6 2 0,-10-4 49 16,-16-2 101 0,0 0 56-16,-6-2-108 0,-12-4-84 15,-18-4-9-15,-21-6-21 16,-15-4-18-16,-6-2-24 16,9 0 11-16,7 0 2 15,9-2-16-15,-6-10 31 16,-6-4 14-16,-1-4 19 15,-3 0 4-15,-4-4 22 16,-1 0-17-16,-3 2-13 16,-3-4-2-16,0 2-13 0,2-3-1 15,-1-1 1-15,1-2-26 16,0-3 1-16,-1-4-4 16,-3-3 3-16,-2 2 19 15,-7-2 7-15,-3-2 25 16,2 0 5-16,-7 0-29 15,4-2-1-15,-2-2-32 16,1 1-26-16,-1-1-26 16,1 0 43-16,-2 0-100 0,3 0 66 15,-3 0 39-15,-5 0 0 16,2-1-19-16,-3 1-3 16,-1-2 17-16,-2-2-31 31,-1-6-9-31,11-36 46 0,-10 13-54 0,-7 1-178 0</inkml:trace>
  <inkml:trace contextRef="#ctx0" brushRef="#br0" timeOffset="48305.25">10218 8338 785 0,'0'0'205'0,"-50"-123"-162"16,13 27-43-16,-17-26 0 15,-6-19 27-15,-7-3 25 16,9 28-24-16,9 26-27 0,7 31-1 15,-5 5 0-15,-15-10-2 16,-14-10-18-16,-47-35 20 16,21 23-7-16,13 16-102 0</inkml:trace>
  <inkml:trace contextRef="#ctx0" brushRef="#br0" timeOffset="48430.74">8701 6938 1294 0,'0'0'0'0</inkml:trace>
  <inkml:trace contextRef="#ctx0" brushRef="#br0" timeOffset="49906.23">2715 12850 2386 0,'0'0'345'0,"0"0"-248"0,0 0 11 16,0 0 1-16,0 0-67 16,0 0-20-16,0 0-5 15,150 36-4-15,-108-22-13 16,3-2-1-16,-1-5 0 15,3-7 1-15,-1 0 14 16,6 0-5-16,2-19 4 16,4-5-2-16,-3-2-11 15,1-3 0-15,-5 5 0 16,-5 6 1-16,-3 6 18 16,-5 8 11-16,-5 4-3 15,1 4 14-15,-1 16-16 0,3 2-6 16,0 5-19-16,4-5 1 15,2-4-2-15,1-7-10 16,1-7-5-16,1-4 9 16,1-4-10-16,6-19 17 15,-2-8 5-15,4-1-4 16,0 0 11-16,-8 6 3 16,-5 6 51-16,-8 10 46 15,-4 6-7-15,-2 4-19 16,-3 0-22-16,1 16-10 15,2 2-12-15,-1 0-30 0,3 0-1 16,3-4-11-16,1-4-2 16,0-6 2-16,7-4-9 15,1 0 0 1,3-11-2-16,1-10-23 0,-1-5 21 16,-2 2 12-16,-1 2-14 15,-6 6 14-15,-3 6-1 16,-5 6 2-16,-1 4 42 15,-2 0 11-15,5 4-2 16,2 8-5-16,3 2-35 16,4-2 2-16,4-4-13 0,0-2 0 15,1-6 15 1,-1 0-14-16,-2 0-1 0,-1-8 0 16,-8-4 2-16,-8 4-4 15,-2-2 2-15,-7 2-12 16,-1-2 11-16,5-10-99 15,-3 0-376-15,-2 2-786 0</inkml:trace>
  <inkml:trace contextRef="#ctx0" brushRef="#br0" timeOffset="50032.81">5719 12721 2227 0,'0'0'747'0,"0"0"-707"15,0 0-40-15,0 0-932 0</inkml:trace>
  <inkml:trace contextRef="#ctx0" brushRef="#br0" timeOffset="54900.74">10202 12743 1766 0,'0'0'576'0,"0"0"-358"0,0 0 137 16,0 0-8-16,-117 2-41 16,111-2-122-16,2 0-55 15,4 0-34-15,0 0-13 16,16 0-44-16,21 0-38 16,21 0 0-16,38 0 0 15,49 0 0-15,51-2 0 16,22 0 0-16,3 2 0 15,-18 0 0-15,-30 0 0 16,-14 4 0-16,-32 0 0 0,-38 0 0 16,-34-4 0-16,-18 2 0 15,-12-2 0-15,-6 0 0 16,-11 0 0-16,-8 0 0 16,-17 0 0-16,-22 0 0 15,-13 0-134-15,-11 0-235 16,-44 6-247-16,13 4-186 15,5 0-402-15</inkml:trace>
  <inkml:trace contextRef="#ctx0" brushRef="#br0" timeOffset="55200.29">10529 12923 1618 0,'0'0'672'0,"0"0"-423"15,-164 13 231-15,108-9-165 16,17-4-16-16,18 0-125 15,17 0-48-15,4 0-57 16,31 0-39-16,44 0 34 16,54 0-64-16,54-4 0 15,22-6 0-15,0 0 0 16,-17-1 0-16,-33 7 0 16,-30 0 0-16,-36 3 0 15,-34-1 0-15,-18 2 0 16,-11-3 0-16,-6 2 0 0,-6 1 0 15,-14-3 0 1,0 2 0-16,-8-2 0 0,-4 2 0 16,3 1 0-16,4 0 0 15,5 0-113-15,0-3-503 16,0 2-654-16</inkml:trace>
  <inkml:trace contextRef="#ctx0" brushRef="#br0" timeOffset="62830.78">7439 4778 1075 0,'0'0'241'0,"0"0"-207"16,0 0-34-16,0 0-19 0,0 0-6 15,0 0-104-15,0-2-164 16,0 2-317-16</inkml:trace>
  <inkml:trace contextRef="#ctx0" brushRef="#br0" timeOffset="64101.14">7967 4245 1883 0,'0'0'655'15,"0"0"-324"-15,0 0-29 16,0 0-5-16,0 0-56 16,0 0-92-16,0 0-58 15,0-8-5-15,0 8-25 16,0 0-61-16,0 0 0 15,0 0 0-15,0 0 0 16,0 0 0-16,0-2 0 16,11-2 0-16,16-4 0 15,13-6 0-15,14-8 0 0,6-6 0 16,0-7 0-16,-4 2 0 16,-12 2 0-16,-9 5 0 15,-10 6 0-15,-9 8 0 16,-7 6 0-16,-5 2 0 15,-4 4 0-15,0 0 0 16,0 0 0-16,0 0 0 16,0 0 0-16,0 0-111 0,7 10-219 15,11 20-24 1,-1-3-310-16,-1-5-174 0</inkml:trace>
  <inkml:trace contextRef="#ctx0" brushRef="#br0" timeOffset="65008.33">12271 5224 871 0,'0'0'758'15,"0"0"-551"1,0 0 50-16,0 0 105 0,0 0 4 16,0 0-64-16,-33 7-110 0,33-7 0 15,0 0 7-15,0 0-64 0,0 0-25 16,0 0-32-16,0 0-32 16,22 0-25-16,41-7-21 15,55-8 0-15,56-3 0 16,28-2 0-16,2 2 0 15,-29 4 0-15,-49 6 0 16,-40 0 0 0,-28 2 0-1,-23 0 0-15,-8 2 0 16,-7 0 0-16,-7 0 0 16,-13 2 0-16,0-2-8 0,-15 2-91 15,-18-2-214 1,-39 4-142-16,5 0-185 0,-4 0-142 0</inkml:trace>
  <inkml:trace contextRef="#ctx0" brushRef="#br0" timeOffset="65261.94">12392 5159 1652 0,'0'0'605'0,"0"0"-372"15,0 0 140-15,0 0-59 16,0 0-81-16,0 0-86 0,0 0-31 15,80 0-1 1,18 0-52-16,31-4-21 0,29 0-36 16,6 0-5-16,-33 4 10 15,-33 0-4-15,-38-2-7 16,-15 2 0-16,-1 0 11 16,-8-2-19-16,-5 2 8 15,-17 0-6-15,-10 0-39 16,-4-2-123-16,-16 0-178 15,-4-2-723-15</inkml:trace>
  <inkml:trace contextRef="#ctx0" brushRef="#br0" timeOffset="67204.92">19805 5755 1467 0,'0'0'512'16,"0"0"-330"-16,0 0 69 15,0 0 38-15,0 0-19 16,0 0-75-16,-9 2-62 16,9-2 9-16,0 0-43 0,0 0-31 15,0 0-4 1,0 0-28-16,0 0-27 0,0 0 15 15,0 0-24-15,0 0-41 16,0 0-109-16,-2 0-163 16,-6-6-469-16,2-2-759 0</inkml:trace>
  <inkml:trace contextRef="#ctx0" brushRef="#br0" timeOffset="68238.66">21812 5257 1239 0,'0'0'394'15,"0"0"-164"-15,0 0 50 16,0 0 60-16,0 0 22 0,0 0-90 15,0 0-90 1,-44-33 3-16,69 29-50 0,17 1-31 16,33-3-22-16,41 1-31 15,42-3-6-15,16-1-19 16,-24 4-25-16,-40 0 4 16,-44 3-5-16,-20 0-10 15,-6 0 9-15,-11 2 2 16,-13-2 9-16,-16 0-9 15,-22 0 22-15,-47 1-23 0,-41 1-6 16,-36 0-3 0,-15 0 3-16,7 0 6 0,33 0 4 15,42 0-3-15,27 0 1 16,19 0 5-16,8 0-5 16,8 0 19-16,10 0 25 15,7 0 1-15,55-3-17 16,57-5-30-16,55 0 0 15,22 4 0-15,1 4 0 16,-29 0 0-16,-51 0 0 16,-27 8 0-16,-29-2 0 15,-21 0 0-15,-8-2 0 16,-12 0 0-16,-13 2-30 0,-58 6-107 16,-18 1-367-16,-21-4-547 0</inkml:trace>
  <inkml:trace contextRef="#ctx0" brushRef="#br0" timeOffset="69795.22">2749 6378 1758 0,'0'0'353'0,"0"0"-251"15,0 0 8-15,0 0 109 16,0 0-35-16,0 0-60 15,0 0-25-15,14-26 31 16,-12 34-36-16,2 14 1 16,3 5-12-16,6 3-21 15,5-1-23-15,9 0 15 16,8-11-23-16,10-8 25 0,10-10 17 16,11 0-2-1,7-20-23-15,7-10-12 0,2-6-3 16,1-4-6-16,-6 1-27 15,-7 6 0-15,-12 4 1 16,-12 11 0-16,-10 10 18 16,-9 8-2-16,-2 0-1 15,-1 10 5-15,7 8-13 16,7 2-8-16,4 1 8 16,7-6-2-16,5-4 9 15,3-6 4-15,3-5-4 16,-4 0 6-16,-2-2-12 15,-8-12-1-15,-5-1 23 16,-8-2-31-16,-8 5 0 0,-10 2 0 16,-3 4 0-16,-8 2 0 15,1 4 0-15,1 0 0 16,5 0 0-16,7 0 0 16,7 8 0-16,6 2 0 15,7-2 0-15,4-2 0 16,5-6 0-16,5 0 0 15,0 0 0-15,0-6 0 16,-8-10 0-16,-3 2 0 16,-12 0 0-16,-8 0 0 0,-7 2 0 15,-5 2 0-15,-3 2 0 16,-3 2 0-16,0 4 0 16,-3 0 0-16,2 2 0 15,-2 0 0-15,2 0 0 16,4 0 0-16,7 0 0 15,30 2-171-15,-1 10-539 16,0-4-693-16</inkml:trace>
  <inkml:trace contextRef="#ctx0" brushRef="#br0" timeOffset="70731.34">11833 6367 1023 0,'0'0'545'16,"0"0"-300"-16,0 0 84 15,0 0 41-15,0 0-2 16,0 0-112-16,0 0-66 15,-9 0 5-15,9 0-32 16,0 0-44-16,0 0-56 16,0 0-35-16,0 11 1 15,0 3-16-15,13 3-2 16,14-1 11-16,14-5-22 16,9-2 17-16,15-9-16 15,11 0 8-15,11-6-4 0,-1-16-5 16,1-4 0-16,-6-2 10 15,-15 3-1 1,-12 3 0-16,-18 6 29 0,-14 7-9 16,-9 2-29-16,-6 7 0 15,-1 0 0-15,4 0 0 16,7 10 0-16,8 6 0 16,8 4 0-16,8-1 0 15,5-1 0 1,8-7 0-16,6-4 0 15,2-3 0-15,1-4 0 16,-7 0 0-16,-10-3 0 16,-8-9 0-16,-9 1 0 0,-11 0 0 15,-7 4 0-15,-5 0 0 16,-1 5 0-16,-5 2 0 16,5 0 0-1,12 2-158-15,1 12-527 0,5-2-613 0</inkml:trace>
  <inkml:trace contextRef="#ctx0" brushRef="#br0" timeOffset="70910.61">14150 6677 2926 0,'0'0'774'0,"0"0"-628"16,0 0-52-16,0 0-94 15,0 0-219-15,0 0-788 0</inkml:trace>
  <inkml:trace contextRef="#ctx0" brushRef="#br0" timeOffset="140066.93">26896 4105 1888 0,'0'0'828'0,"0"0"-657"16,0 0 39-16,-120-61 40 15,107 54 16-15,13 0-104 16,0 5-120-16,20 0-26 15,29 2 25-15,36-2-2 16,44-4 25-16,49-10-38 16,16-6-13-16,-14-2 31 0,-43 2-34 15,-53 8 1 1,-35 4-10-16,-18 2-1 16,-6 2 11-16,-8 4-11 0,-5 0 0 15,-12 2 3-15,0 0-3 16,0 0 0-16,-16 16 0 15,1 10 0-15,-3 12 0 16,0 13 0-16,5 10 0 16,0 12 0-16,1 27 0 15,3 26 0-15,5 33 0 0,4 13 0 16,0-1 0 0,0-15 0-16,0-18 0 0,9-6 0 15,-1-7 0-15,0-25 0 16,-8-23 0-1,0-26 0-15,0-11 0 0,-8 3 0 16,-9-1 0 0,-10-2 0-16,-6-10 0 0,-5-6 0 15,-9-8 0-15,-11-6 0 16,-11-8 0-16,-27-2 0 16,-31 0 0-16,-29 5 0 0,11 2 0 15,29 5 0 1,41 0 0-16,26 0 0 15,0 0 0-15,2 5 0 0,9-3 0 16,18-5 0-16,20-4 0 16,31-5 0-16,21 0-89 15,-1 0-806-15</inkml:trace>
  <inkml:trace contextRef="#ctx0" brushRef="#br0" timeOffset="141904.15">744 3864 1928 0,'0'0'503'16,"0"0"-388"-16,0 0 96 15,0 0 9-15,0 0-89 16,0 0-48-16,0 0 53 15,-23-32 17-15,14 24-21 16,-8-2-12-16,-8-2-59 16,-10 2 5-16,-15 2-13 15,-12 6-17-15,-13 2 1 16,-10 0-31-16,2 18-6 16,6 6 17-16,11 4-10 15,13 2-2-15,16 4 8 0,14 2-13 16,9 6 12-16,12 2-6 15,2 6 0-15,0 3 18 16,0 3-23-16,16 4 13 16,4 6-14-16,-2 4 0 15,0 8 0-15,-5 23 0 16,-6 21 0-16,-5 22 0 16,0 9 0-16,3-11 0 15,-1-11 0-15,7-15 0 16,-2 4 0-16,-5-2 0 15,-4-1 0-15,0-1 0 16,0-1 0-16,-11-3 0 0,1-2 0 16,-2-16 0-16,3-17 0 15,1-15 0-15,-1-2 0 16,-1 8 0-16,2 8 0 16,-3 6 0-16,1-4 0 15,6-7 0-15,-2-5 0 16,3-8 0-16,1-4 0 15,0-8 0-15,2-8 0 16,0-6 0-16,0-5 0 16,0-7 0-16,2-6 0 15,13-3 0-15,10 0 0 0,15-7 0 16,34-4 0-16,46 0 0 16,56-24 0-16,27-11 0 15,0-4 0-15,-28-1 0 16,-50 11 0-16,-40 5 0 15,-31 10 0-15,-21 4 0 16,-10 4 0-16,-10 0 0 16,-5 4 0-16,-8 2 0 15,0 0 0-15,0 0 0 16,0 0 0-16,0 0 0 0,0-2 0 16,2 0 0-16,6 0 0 15,-2 0 0-15,3-2 0 16,-3 2 0-1,-6-2-871-15</inkml:trace>
  <inkml:trace contextRef="#ctx0" brushRef="#br0" timeOffset="149898.32">29454 6647 912 0,'0'0'497'0,"0"0"-432"16,0 0-16-16,0 0 47 15,0 0-59-15,0 0-37 16,45-34-127-16,-24 22-782 0</inkml:trace>
  <inkml:trace contextRef="#ctx0" brushRef="#br0" timeOffset="151729.28">2508 6413 1046 0,'0'0'503'0,"0"0"-264"16,0 0 109-16,0 0-105 15,0 0-110-15,0 0-21 16,0 0-23 0,-36-43-11-16,36 41 32 0,-2 2-6 15,2 0 6-15,0 0 18 16,-2 0-39-16,2 4-36 16,0 13-26-16,0 8 48 15,0 6 31-15,0 5-37 16,4-2-10-16,17 2-7 0,6-4-31 15,6-6 2-15,9-4-5 16,7-8 7-16,12-12 28 16,5-2-11-16,10-10 0 15,4-20-6-15,7-8-20 16,-2-8 8-16,-3 0-18 16,-6 0-6-1,-11 6 8-15,-14 9-8 16,-15 13 0-16,-9 6-2 15,-10 10 4-15,1 2 7 16,-1 0-9-16,6 8 0 0,6 5 0 0,4 1 0 16,5-5 0-16,5 0 0 15,5-8 0-15,2-1 0 32,0 0 0-32,0-1 0 15,-3-16 0-15,-3 2 0 16,-6-2 0-16,-7 3 0 15,-11 5 0-15,-5 4 0 16,-5 5 0-16,-1 0 0 16,1 5 0-16,4 8 0 15,4-1 0-15,9-1 0 16,4-6 0-16,12-5 0 0,5 0 0 16,6-8 0-16,2-12 0 15,-6-4 0-15,0-2 0 16,-8 2 0-16,-9 6 0 15,-8 4 0-15,-5 10 0 16,-7 4 0-16,1 6 0 16,1 22 0-16,5 8 0 15,5 2 0-15,2-2 0 16,4-3 0-16,3-9 0 16,3-10 0-16,1-12 0 15,5-2 0-15,1-15 0 16,-2-13 0-16,-1-4 0 15,-6-2 0-15,-6-2 0 0,-4 4 0 16,-10 4 0 0,-4 4 0-16,-4 10 0 0,-2 4 0 15,-5 8 0-15,0 2 0 16,0 0 0-16,0 4-183 16,0 8-401-16,0 0-356 0</inkml:trace>
  <inkml:trace contextRef="#ctx0" brushRef="#br0" timeOffset="152439.28">9054 6368 631 0,'0'0'706'16,"0"0"-523"-16,0 0 66 16,0 0 132-16,0 0 1 15,0 0 87-15,0 0-214 16,152 0-23-16,-61 0-42 15,52-8-52-15,59-7-45 0,35 0-49 16,4-1-32 0,-19 4 7-16,-37 4-19 0,-22 2 0 15,-34 0 0-15,-36 4 2 16,-30 2-2-16,-20 0 0 16,-8 0-1-16,-6 0 1 15,-10 0 1-15,-11 0 0 16,-8 0 4-16,0 0-5 15,-18 0-6-15,-16 0-65 0,-8 0-101 16,-13 8-112 0,-14 2-178-16,-56 1-64 15,15-6-71-15,1 1-304 0</inkml:trace>
  <inkml:trace contextRef="#ctx0" brushRef="#br0" timeOffset="152762.22">9555 6324 1061 0,'0'0'713'16,"-166"-6"-466"-16,118 2 100 15,2 0 129-15,3 0-183 16,8 2-47-16,17-2-56 16,9 4-13-16,9 0-21 15,0 0-64-15,12 0 6 16,21-2-98-16,21-4 0 16,39-2 0-16,47-2 0 0,47 0 0 31,16 2 0-31,-3 8 0 15,-19 0 0-15,-34 2 0 0,-29 8 0 16,-28-2 0-16,-30-2 0 16,-14 0 0-16,-5-2 0 15,-6 2 0-15,-6-4 0 16,-18 0 0-16,-6 0 0 16,-5-2 0-16,0 0 0 15,0 0 0-15,-5 0 0 0,1 0 0 16,0 0-8-16,4 0-190 15,0 2-327-15,0-2-427 0</inkml:trace>
  <inkml:trace contextRef="#ctx0" brushRef="#br0" timeOffset="153029.95">16040 6603 1564 0,'0'0'0'0</inkml:trace>
  <inkml:trace contextRef="#ctx0" brushRef="#br0" timeOffset="153693.41">16113 6597 1699 0,'0'0'557'0,"0"0"-415"16,0 0 75-16,0 0 49 16,0 0-62-16,0 0-28 15,0 0-30-15,6 96-47 0,21-68-3 16,9-6-31-16,17-5-26 15,18-12-12-15,14-5-8 16,27-12-4-16,23-34 2 16,-12-4-5-16,-13-6 28 15,-21 0 34-15,-27 2-20 16,3-2 3 0,-5 2 18-16,-20 15-75 0,-13 13 0 15,-14 16 0-15,-4 10 0 16,-2 3 0-16,6 20 0 0,9 13 0 15,9 3 0-15,13 1 0 16,14-4 0-16,10-8 0 16,10-10 0-1,2-12 0-15,0-6 0 0,-2-2 0 16,-5-22 0-16,-6-8 0 16,-7-4 0-16,-6-2 0 15,-7 2 0-15,-7 7 0 16,-9 7 0-16,-6 12 0 15,-6 8 0-15,0 2 0 16,1 2 0-16,4 16 0 16,7 3 0-16,10-2 0 0,5-1 0 15,8-4 0-15,8-3 0 16,5-8 0-16,-1-3 0 16,-1 0 0-16,-3 0 0 15,-8-3 0-15,-2-8 0 16,-6 4 0-1,-1-4 0-15,-3 5 0 0,-4 1 0 16,-5-2 0-16,-2 3 0 16,-4 2 0-16,-2 0 0 0,6-4-20 15,-4 1-673-15,-3-4-978 16</inkml:trace>
  <inkml:trace contextRef="#ctx0" brushRef="#br0" timeOffset="153834.48">19645 6294 2464 0,'0'0'738'0,"0"0"-597"0,0 0-141 16,0 0-335-16</inkml:trace>
  <inkml:trace contextRef="#ctx0" brushRef="#br0" timeOffset="163798.03">14874 7383 182 0,'0'0'1422'0,"0"0"-1145"0,0 0-38 16,0 0 21-1,0 0-62-15,0 0-103 0,-47-100-35 16,30 86-7-16,-10-2 39 15,-9 2-33-15,-11-3-32 16,-11 4-24-16,-13 3-3 16,-9 0-83-16,-9 3-28 15,-25 6 7-15,-27 1 8 16,-23 0-3-16,-5 0-10 0,10 5 9 16,15 9-7-1,15 3 66-15,-3 6-27 0,-2 12-57 16,3 7 51-16,1 8 13 15,-1 10-88-15,33-12-134 16,13-3-241-16</inkml:trace>
  <inkml:trace contextRef="#ctx0" brushRef="#br0" timeOffset="164905.49">12778 11686 1020 0,'155'47'350'0,"-14"-4"-113"15,-1 4 4-15,-4 1-54 16,-2-2-118-16,-3-2-37 16,-2 0-22-16,-4-8-9 15,-15-6 11-15,-21-10-1 16,-20-6 5-16,-5-4 42 15,10 1-24-15,10-4-15 16,10 0-3-16,-5-7-15 16,0 0 19-16,3-3 22 15,-1-15-23-15,5-5 5 0,1-8-12 16,7-6 7 0,13-12-12-16,-7 1-7 0,-1-4 6 15,0 0-6-15,-16 4-1 16,13-9-24-16,-6 2-44 15,-3-6 12-15,-3-3-20 16,-3-4-9-16,-4-6 17 16,-2-7 17-16,9-17 22 15,6-22 29-15,4-19-13 16,-1-7 13-16,-11 10 0 16,-21 6-9-1,-15 11-51-15,-12-3-39 0,-15-1-17 0,-15 3 68 16,-14 4 34-16,0-1 14 15,-23 1-23-15,-12-4-35 16,-8-2 9-16,-6-5-24 16,-7 3-23-16,-8 4-19 15,-8 5 2-15,-8 1 104 16,-7 0 10-16,-4-5 150 16,-1-1-50-16,-3 2-58 15,-3-1 28 1,-7-1 11-16,-6-4-49 0,-3 1-14 15,-4 3-12-15,-5 8-6 0,-2 14 10 16,-4 12-10-16,-2 15 0 16,2 13-20-16,3 14-24 15,22 12 30-15,19 8 12 16,18 6-17-16,9 0-24 16,-8-4-12-16,-7-3-9 15,-10 3-26 1,2 7-76-16,8 4 108 15,4 9 27-15,5 2 31 16,4 0 29-16,8 13 39 16,6-2-4-16,9 2 5 0,8-4 21 15,12 0-7-15,3-5-12 16,8 1 3-16,3 0-1 16,1-1-5-16,2 0 8 15,0-3 18-15,0 3-1 16,0-1 16-16,0-3-15 15,0 0-9-15,0 0-3 16,0 0-38-16,0 0-8 16,0 0-10-16,0 0-8 15,0 0 6-15,0 0-23 16,0 0 11-16,0 0-10 0,0 0-1 16,0 0-1-1,0 0 0-15,0 0 0 0,0 4 0 16,0 0 0-16,0 2-64 15,0 4-79-15,0-1-122 16,0 0-109-16</inkml:trace>
  <inkml:trace contextRef="#ctx0" brushRef="#br0" timeOffset="166666.59">14061 6900 1722 0,'0'0'591'16,"0"0"-399"-16,0 0 108 16,0 0 36-16,0 0-66 15,0 0-135-15,0-18-68 16,0 30-8-16,0 16 8 0,0 10-19 15,0 8-7-15,0 0-16 16,0 1 7-16,2-10-8 16,11-6 3-16,10-13 9 15,6-10 4-15,13-8 44 16,14-15-84-16,15-23 0 16,12-16 0-16,8-16 0 15,11-8 0-15,3-6 0 16,2 1 0-16,-7 7 0 15,-9 14 0-15,-12 12 0 16,-21 16 0-16,-16 12 0 16,-18 8 0-16,-8 8 0 15,-11 4 0-15,-3 2 0 0,0 0 0 16,-2 0 0-16,2 0 0 16,3 0 0-16,1 0 0 15,1 0 0-15,4 6 0 16,0 6 0-1,2 12-153-15,-1-2-348 16,-10-2-526-16</inkml:trace>
  <inkml:trace contextRef="#ctx0" brushRef="#br0" timeOffset="169227.41">21897 7240 895 0,'0'0'178'0,"0"0"-97"16,0 0-10-16,-162-29 28 16,104 25-12-1,-3 1-34-15,-5 3 8 0,-4 0 2 31,-5 0-17-31,-8 11-12 16,-6 5-33-16,-7 4-1 16,-21 8-13-16,-26 14-43 0,-27 18-48 15,-10 14 1-15,6 9 23 16,14 9 48-16,17 6 9 16,5 12 16-16,8 9 6 15,10 5 1-15,7 4 1 16,10 1-1-16,9 1 2 15,10 6 8-15,10-1 10 16,14-3-13-16,14 0-6 16,12-5 24-16,14 1-1 15,16 2-8-15,4 1 13 16,8-3 19-16,25 0-1 0,13 1 30 16,12 3-12-16,8 3-21 15,12-3-3-15,7-2-16 16,4-2 8-1,0-1 49-15,-2-3 22 0,-5-1 9 16,-1-9-29-16,-15-18-9 0,-10-20-6 16,-14-18-2-16,-3-8 10 15,7 7-7-15,6 1-8 0,6 2-8 16,-1-10 6 0,-1-8-38-1,-5-8 5-15,-1-4-5 0,-4-1-1 0,3-6 12 31,0 0-32-31,2-5 0 0,3 0-1 0,1-2 1 16,5 0 5 0,3 2-5-16,2 0-1 0,2 2 0 15,-1-2-10-15,1 0 1 16,0-2-3-16,-1-2 12 16,2-2 0-16,-1-2 0 15,-1-4 1-15,1-2 28 16,2-4-23-16,-2 0-5 0,2 0-1 15,0-2 1-15,0-12 11 16,3-4-6-16,1-2 39 16,0-2-1-16,-1-2-33 15,-1-2-10-15,0-2-1 16,1-2 1-16,1-7-2 16,3-3-24-16,4-8-21 15,3-8-5-15,3-6-15 16,3-8-1-16,3-4 16 15,-1-7 4-15,-2-5 2 16,7-18 9-16,9-22 16 16,6-25-40-1,-8-11-26-15,-13-4 26 0,-17-1 18 0,-20 0-55 16,-8-13 2-16,-19-9 5 16,-19 1-33-16,-7 0-125 15,-38 11 5-15,-22 16 129 16,-21 19 85-16,-12 16 29 15,1 26 20 1,-20 1 38 0,-7 13 36-16,-10 10 35 15,-22-2-61-15,1 16-68 0,-4 5-30 16,1 1-123 0,3 2 40-16,44 14-11 0,21 4-774 0</inkml:trace>
  <inkml:trace contextRef="#ctx0" brushRef="#br0" timeOffset="169400.55">22659 6797 2189 0,'0'0'74'0,"0"0"-74"16,0 0-626-16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36:33.628"/>
    </inkml:context>
    <inkml:brush xml:id="br0">
      <inkml:brushProperty name="width" value="0.05292" units="cm"/>
      <inkml:brushProperty name="height" value="0.05292" units="cm"/>
      <inkml:brushProperty name="color" value="#00B050"/>
    </inkml:brush>
  </inkml:definitions>
  <inkml:trace contextRef="#ctx0" brushRef="#br0">17037 13150 1696 0,'0'0'545'16,"0"0"-347"-16,0 0 124 16,0 0-28-16,0 0-131 15,0 0-68 1,7-32-19-16,2 44 48 0,6 14-4 0,4 8-49 16,3 8-29-16,2 1-20 31,7-3-21-31,8-6 12 15,5-10-12-15,8-10 5 16,6-14 8-16,8 0-13 0,7-28-1 16,6-8 5-16,-4-7-4 15,-4 2 10-15,-9 2-3 16,-8 10-7-16,-14 11 26 16,-6 7-19-16,-10 11 13 15,-1 0 1-15,-3 14-16 16,-1 8 21-16,4 4-12 15,2 0-6-15,4-2-6 16,4-6-2-16,7-6-2 0,5-7 1 16,6-5 0-1,7-2 13-15,4-16-13 0,2-7 8 16,-1 2-5-16,-5 0 4 16,-7 7-7-16,-9 6 0 15,-8 10 0-15,-7 0 4 16,-3 6-3-16,1 16 4 15,0 7 10-15,2-1-14 0,6-1-2 16,5-4 1 0,10-11-4-16,14-8-4 15,15-4-40-15,68-18-201 0,-16-8-396 16,-2 0-648-16</inkml:trace>
  <inkml:trace contextRef="#ctx0" brushRef="#br0" timeOffset="1165.99">22273 13287 87 0,'0'0'1945'0,"0"0"-1424"0,0 0-242 16,0 0 105-16,0 0-68 16,0 0-146-16,0 0-80 15,38 6-29-15,-16 4-14 16,7-2-41-16,11-3 3 16,10 0-3-16,10-5-6 15,7 0-13-15,9-5 12 16,4-14-18-16,4-7 19 15,1-6 0-15,-1-7 1 16,-5 3 25-16,-8 4-4 16,-13 8 22-16,-9 10 71 0,-9 10-115 15,-7 4 0-15,-4 0 0 16,0 18 0-16,0 4 0 16,3 6 0-16,3-2 0 15,5-3 0 1,11-8 0-16,5-8 0 0,11-7 0 15,4 0 0-15,5-18 0 16,2-9 0-16,2-3 0 16,-4-4 0-16,-7 4 0 15,-10 4 0 1,-11 8 0-16,-13 8 0 0,-6 10 0 16,-6 0 0-16,-5 14 0 0,-1 12 0 15,2 2 0-15,0 2 0 16,8 0 0-16,4-5 0 31,10-6 0-31,7-5 0 0,10-10 0 0,3-4 0 16,3 0 0-16,3-15 0 15,-3-7 0 1,-1-5 0-16,-5-1 0 0,-4 2 0 0,-10 4 0 16,-6 6 0-16,-9 8 0 31,-5 6 0-31,-1 2 0 15,-3 4 0-15,-1 14 0 16,2 6 0-16,1 0 0 16,5-1 0-16,9-4 0 15,8-7 0-15,7-7 0 16,7-5 0-16,3-5 0 16,1-15 0-16,3-4 0 15,-5-6 0-15,0 0 0 16,-6 2 0-16,-6 6 0 15,-3 6 0-15,-7 10 0 0,-5 6 0 16,1 0 0-16,-1 20 0 16,0 6 0-16,5 4 0 15,3-2 0-15,3 0 0 16,5-4 0-16,0-6 0 16,4-4 0-16,1-7 0 15,2-6 0-15,1-1 0 16,3 0 0-16,3-6 0 15,0-3 0-15,-1-4 0 16,1 3 0-16,-3 4 0 0,-7 2 0 16,-4 4 0-16,-7 0 0 15,-6 0 0-15,-7 0 0 16,-5 0 0-16,1 0 0 16,-8 0 0-16,-1 0 0 15,-3 0 0-15,-5 0 0 16,-6 0 0-16,-12-3-144 15,-19-8-696-15,-6-1-1279 0</inkml:trace>
  <inkml:trace contextRef="#ctx0" brushRef="#br0" timeOffset="3799.55">4699 15673 401 0,'0'0'1585'16,"0"0"-1306"-16,0 0-3 15,0 0 198-15,0 0-206 16,0 0-73-16,0 0-63 15,-20-36-29-15,20 36-20 16,6 1-19-16,10 20-2 0,8 7 7 16,5 6-32-16,9 6-16 15,4-2-5-15,8-4-16 16,10-2-6-16,9-16 0 31,10-10 6-31,13-6 6 0,4-12-6 16,5-16 1-16,-1-8 4 0,-3-8-5 15,-7 4-1-15,-12 4 1 16,-11 8 0 0,-14 12 6-16,-15 12 0 15,-7 4 14-15,-6 12-20 16,-1 10 0 0,0 10 0-16,3 4 0 0,2 2 0 15,7-4 0-15,4-4 0 16,5-4 0-16,3-4 0 15,6-8 0-15,2-10 0 16,4 1 0-16,0-5 0 0,0 0 0 16,1 0 0-16,-3 0 0 15,-6 0 0-15,-4-3 0 0,-4 1 0 16,-3-2 0-16,-6 0 0 16,-2-6 0-16,1-4-42 15,15-16-266-15,-9 0-467 16,-2 2-724-16</inkml:trace>
  <inkml:trace contextRef="#ctx0" brushRef="#br0" timeOffset="4603.59">13395 16034 1415 0,'0'0'1177'0,"0"0"-821"15,0 0-103-15,0 0 120 16,0 0-77-16,0 0-70 15,0 0-226-15,37-8 0 16,55 8 0-16,46 0 0 16,52 0 0-16,21-4 0 15,3-6 0-15,-16 6 0 16,-28 0 0-16,-12-5 0 16,-33 4 0-16,-34 1 0 15,-28-2 0-15,-26 2 0 16,-3 0 0-16,-14-5 0 15,-14 0 0-15,-8-4 0 0,-47-1 0 16,-38 2-51-16,-62 6-511 16,17 6-323-16,3 0-350 0</inkml:trace>
  <inkml:trace contextRef="#ctx0" brushRef="#br0" timeOffset="4867.79">13613 16168 2271 0,'0'0'643'0,"0"0"-393"16,0 0 116-16,0 0-65 0,0 0-36 16,116 14-265-16,2-14 0 15,49 0 0-15,20 0 0 16,-4-4 0-16,-19 4 0 16,-45 0 0-16,-30 0 0 15,-25 0 0-15,-16 0 0 16,-4 0 0-16,-7 0 0 15,-5 0 0-15,-16 0 0 16,-16 0 0-16,0 0 0 0,-7-6 0 16,-13 2 0-1,-3 4-264-15,6 0-514 0,7 0-671 0</inkml:trace>
  <inkml:trace contextRef="#ctx0" brushRef="#br0" timeOffset="5795.35">18673 15950 2134 0,'0'0'589'16,"0"0"-383"-16,0 0 148 0,0 0-5 16,0 0-109-16,0 0-77 15,182 0-102 1,-72 0-61-16,55 0 0 16,67 0 0-16,48 0 0 0,34 0 0 31,14 0 0-31,-10 0 0 15,3 4 0-15,-6-3 0 0,-11 3 0 16,-16 0 0-16,-23-4 0 16,-31 0 0-16,-38 5 0 15,-51-5 0-15,-47 0 0 16,-38 0 0-16,-22 0 0 16,-7 0 0-16,-6 4 0 15,-16-4 0-15,-9 1-230 16,-72 12-283-16,1-5-402 15,-7 6-443-15</inkml:trace>
  <inkml:trace contextRef="#ctx0" brushRef="#br0" timeOffset="6236.06">19887 16234 1753 0,'0'0'531'16,"0"0"-318"-16,-165 10 254 15,114-10-169-15,16 4-68 16,14-4-78-16,15 0-22 16,6 0-20-16,15 0-50 15,32 0 13-15,43-4 6 16,54-10-79-16,72-12 0 15,43-4 0-15,26 2 0 16,9 2 0-16,-13 8 0 16,13 0 0-16,4 8 0 15,-10 2 0-15,-14 4 0 0,-23 4 0 16,-32 0 0-16,-32 0 0 16,-47 0 0-16,-46 4 0 15,-34 0 0-15,-22-4 0 16,-9 4 0-16,-4-2 0 15,-9 0 0-15,-10-2 0 16,-6 2 0-16,0-2 0 16,0 0 0-1,0 0-305-15,0-6-535 0,7-12-870 0</inkml:trace>
  <inkml:trace contextRef="#ctx0" brushRef="#br0" timeOffset="6361.73">23996 16110 529 0,'0'0'2792'0,"0"0"-2440"16,0 0-187-16,0 0 93 15,0 0-258-15,0 0 0 16,0 0-230-16,-83-36-1331 0</inkml:trace>
  <inkml:trace contextRef="#ctx0" brushRef="#br0" timeOffset="7324.23">26248 16044 2474 0,'0'0'644'0,"0"0"-394"15,0 0 233-15,0 0-238 31,0 0-245-31,0 0 0 16,0 0 0-16,-60-18 0 16,76 44 0-16,13 2 0 15,13 2 0-15,16-8 0 16,15-12 0-16,30-10 0 16,31-10 0-16,19-34 0 15,-10-6 0-15,-30 6 0 16,-32 4 0-16,-27 9 0 15,2-5 0-15,-6 4 0 0,-3 2 0 16,-18 12 0-16,-14 12 0 16,-6 6 0-16,-1 2 0 15,0 24 0-15,3 6 0 16,9 4 0-16,5 3 0 16,6-3 0-16,9-10 0 15,7-8 0-15,6-8 0 16,3-10 0-16,6 0 0 15,1-26 0-15,3-6 0 16,0-5 0-16,-2-7 0 16,-3 0 0-16,-11 8 0 0,-7 6 0 15,-14 12 0-15,-9 12 0 16,-9 6 0-16,-2 0 0 16,0 0 0-16,5 10 0 15,5 4 0-15,8 2 0 16,8-2 0-16,10-4 0 15,8-2 0-15,5-8 0 16,2 0 0-16,21-14 0 16,-16-14 0-16,-10 2-825 0</inkml:trace>
  <inkml:trace contextRef="#ctx0" brushRef="#br0" timeOffset="7465.49">29327 15767 2543 0,'0'0'966'16,"0"0"-741"-16,0 0 24 16,0 0-249-16,-102-126-615 0</inkml:trace>
  <inkml:trace contextRef="#ctx0" brushRef="#br0" timeOffset="49701.43">7004 17219 1483 0,'0'0'742'15,"0"0"-656"-15,0 0 40 0,0 0 176 32,0 0-126-32,0 0-136 0,0 0-11 0,-31-22 47 15,31 22 39-15,2 8-23 32,8 0-16-32,0-2-1 15,4 2 1-15,6 0-32 16,5-2-17-16,6-2 0 15,6 0-21-15,4 0 0 16,5 0-5-16,4-4 0 16,-2 0 9-16,0 0-1 15,-9 0-7-15,-3 0 5 16,-5-4-7-16,-6 4 0 16,-3 0 12-16,-4 10 28 0,0 8 14 15,0 4-10-15,-3 4-19 16,3 2-5-16,4-2-19 15,3-4 7-15,6-4-2 16,4-10 0-16,8-6 16 16,6-2-20-16,2-10 8 15,1-16 4-15,-2-2-7 16,-2 2-7-16,-6 0 6 16,-9 8 19-16,-6 8 20 15,-2 6-10-15,-5 4-8 16,2 0-5-16,4 0-20 0,10 4-1 15,9 2-1-15,3-2-98 0,31-4-217 16,-15 0-525 0,-8-10-922-16</inkml:trace>
  <inkml:trace contextRef="#ctx0" brushRef="#br0" timeOffset="50661.83">11893 17401 1038 0,'0'0'268'0,"0"0"-164"15,0 0 89-15,0 0 4 16,0 0-30-16,0 0 39 15,0 0-29-15,-121-54 7 16,102 50 38-16,-1 0-11 16,1-2-23-16,6 2-7 15,7 4-56-15,4 0-50 16,2 0-33-16,17 0-33 16,28 0 18-16,44 0 43 15,49 0-19-15,58 0-22 16,29 0-17-16,11 0-12 15,-6 0 10-15,-14 4-9 16,0 2-2 0,-11-2 1-16,-20 0 0 0,-27-4-15 15,-42 0-32-15,-38 0 2 0,-32 0 18 16,-21-8-22-16,-7 2-19 16,-11-2 4-16,-7-2 28 15,-21-2-88-15,-63 2-347 16,2 2-163-1,-5 4 20-15</inkml:trace>
  <inkml:trace contextRef="#ctx0" brushRef="#br0" timeOffset="50898.75">12477 17427 1876 0,'0'0'507'0,"0"0"-294"15,0 0 148-15,0 0-71 16,0 0-130-16,0 0-91 31,0 0 30-31,13 10 11 16,83-16-58-16,40 2-36 15,44 0-16-15,18 4-12 0,1 0-33 16,-12 0 4-16,-27 0-2 16,-10 0-35-16,-32 0-47 15,-20 0-93-15,-34 0-270 16,-30 0-363-16</inkml:trace>
  <inkml:trace contextRef="#ctx0" brushRef="#br0" timeOffset="52795.09">19098 17285 1597 0,'0'0'517'0,"0"0"-206"16,0 0 193-16,0 0-205 15,0 0-80-15,0 0-86 16,0 0-22-16,5 10-30 16,6 16-30-16,9 4-24 15,9 2-16-15,14 0-5 0,10-2-6 16,11-12-6-1,12-4-21-15,7-14 10 0,1 0 5 16,3-18 12-16,0-14 7 16,-6-2-1-16,-6 2 10 15,-10 0-15-15,-7 6 8 32,-11 12-9-32,-7 10 2 15,-5 4 11-15,3 0 7 16,5 22-1-16,3 0 1 15,6 6-19-15,6 2-1 16,6-8 0-16,9 0-1 16,6-12 1-16,3-6-13 15,0-4-1-15,1 0 14 0,-1-18-13 16,-4-12 12-16,-2-2 1 16,-7 0 0-16,-8 6 1 15,-13 4-1-15,-10 8 0 16,-11 10 9-16,-7 4 0 15,0 0 17-15,0 14-7 16,2 8-18-16,7 0 8 16,5 0-9-16,10 0 1 15,10-8 12-15,8-6-13 16,9-2 1-16,5-6 7 16,5-4-8-16,3-14 11 15,3-10-11-15,-2 2 1 16,-2-2 15-16,-15 12-16 0,-10 6 0 15,-16 10-1-15,-8 8 1 16,-12 16 5-16,-1 6-5 16,-2 6 0-16,4-4 6 15,6 2-5-15,10-6-2 16,15-6 1-16,15-9 0 16,14-13 7-16,8 0-7 15,9-13 0-15,0-14 8 16,1-8-7-16,-7-1-1 15,-6-4 6-15,-12 8-6 0,-13 6 9 16,-17 12-9-16,-12 6 8 16,-10 8 16-16,-6 0-3 15,-1 0-21-15,4 18 0 16,4 0 0-16,8 0 0 16,7 0 0-16,11 2 0 15,12-6 0-15,10-4 0 16,9-6-12-16,8-4-3 15,3-4-1-15,1-18 15 16,-5-2 1-16,-6 2-14 16,-14 6 14-16,-18 6 0 15,-15 6 16-15,-17 4 5 16,-7 0-10-16,-6 8-1 0,5 18-10 16,3 2 0-16,8 4 0 15,7-2 0-15,14 2 0 16,9-6 0-16,12-8-3 15,7-9-7-15,4-5-7 16,6-4 16-16,3-8 1 16,-2-15 6-16,5-3-5 15,-2-2 23-15,-4 2-24 16,-10 4 0-16,-11 8 0 16,-12 6 0-16,-9 8 0 15,-8 0 0-15,-5 0 0 0,1 8 0 16,2 6 0-1,4 0 0-15,8-2 0 0,5-2 0 16,10-6 0-16,5-4 0 16,1 0 0-16,-2 0 0 15,-6-14 0-15,-10 2 0 16,-6 2 0-16,-12-4 0 16,-5 6 0-16,-6-2 0 15,-5 2 0-15,-4 4 0 16,-2 0 0-16,-4-6-215 15,0 6-556-15,0 0-1189 0</inkml:trace>
  <inkml:trace contextRef="#ctx0" brushRef="#br0" timeOffset="90562.55">24553 16521 2250 0,'0'0'731'0,"0"0"-579"16,0 0 175-16,0 0-93 16,0 0-68-16,0 0-92 15,-7-22-58-15,23 10 10 16,4 2-16-16,6-8-9 0,3 0 7 16,9-12-1-1,9-6-14-15,14-10-17 0,30-25-81 16,36-23-122-16,22-4-239 15,-22 12-204-15,-33 29-268 0</inkml:trace>
  <inkml:trace contextRef="#ctx0" brushRef="#br0" timeOffset="94101.86">11440 18410 1551 0,'0'0'859'0,"0"0"-627"16,0 0-50-16,0 0 37 15,0 0 14 1,0 0-89-16,-8-18-60 0,12 18 12 16,10 4 33-16,3 14-20 15,6 6-34-15,3 2-24 0,8 0-30 16,8-8-10-1,5-4-4-15,9-6-7 0,6-8 12 16,3-8-12 0,1-16-6-16,1-14 5 0,0 2 1 15,-3-4 0-15,-3 8 0 16,-3 10 1-16,-9 14 12 16,-5 8-1-16,-5 4 9 15,-4 22 20-15,-1 6-41 16,-1 0 0-16,5-6 0 15,1-4 0-15,6-8 0 16,2-14 0-16,4 0 0 16,5-10 0-16,0-16 0 0,2-6 0 15,1-4 0-15,2-4 0 16,-1 10 0-16,-6 6 0 16,-3 11 0-16,-9 13 0 15,-9 0 0 1,-4 23 0-1,-2 3 0-15,0-2 0 16,6 2 0-16,15-12 0 16,12-6 0-16,33-8 0 15,68-26 0-15,-17-6-99 16,-1-8-718-16</inkml:trace>
  <inkml:trace contextRef="#ctx0" brushRef="#br0" timeOffset="94970.22">18450 18017 1205 0,'0'0'735'0,"0"0"-543"16,-120 4 49-16,71 0 245 16,2-2-211-16,9-2-89 15,7 8-42-15,11-4-21 16,9 2-21-16,4-2-9 16,7 4-23-16,0 0 4 0,22-2-1 15,21 2 24-15,15-2-97 16,30-2 0-16,44 0 0 15,47-4 0-15,25 0 0 16,17 0 0-16,0 0 0 16,-12 0 0-16,2 0 0 15,-5 0 0-15,-15 0 0 16,-17 0 0-16,-38 0 0 16,-38 0 0-16,-36 4 0 15,-21 2 0-15,-10-2 0 16,-14 4 0-16,-17 0-78 0,-13 2-14 15,-43 0-95 1,-44 2-131-16,-67-2-55 0,17-6-230 16,6 4-95-16</inkml:trace>
  <inkml:trace contextRef="#ctx0" brushRef="#br0" timeOffset="95754.69">18508 18263 1833 0,'0'0'531'0,"-116"9"-408"15,62-9 230-15,10 4 14 0,17-4-77 16,19 4-120-16,8-4-58 16,4 0-11-16,27 0-4 15,19 0-19-15,16 0-37 16,36-4-41 0,44-10 0-16,43-3 0 0,23 3 0 15,4 6 0-15,-9 8 0 16,-24 0 0-16,-3 0 0 15,-15 12 0-15,-13-2 0 16,-32 3 0-16,-32-8 0 16,-30 4 0-16,-17-5 0 0,-10 1 0 15,-13-1 0 1,-16 1-11-16,-9-1-11 0,-42 0-28 16,-37 0-56-16,-41-2-34 15,-43 2 7 1,-17 0 13-16,-2-4-26 0,8 4-3 15,25-4 17 1,5 2 50-16,28-2 55 0,30 0 27 16,22 0 57-16,15 0 26 15,2 0 55-15,4 0 34 16,13 0-34-16,26 0-19 0,11 0-41 16,40 0-32-16,47 0 14 15,56-10-24-15,59-4-35 16,30 5-1-16,9 4-26 15,-10 5-28 1,-21 0-12-16,-8 0-22 0,-14 5-4 16,-44 8 10-16,-41-3 8 15,-38-2-4-15,-30-2 32 16,-14 2 30-16,-21 2 16 16,-41-2 31-16,-86-4 30 0,-71-4-11 15,-34 0-13 1,-7 0-8-16,23 0 4 0,39 0 19 15,14 0-4-15,40 0-25 16,39-4 41-16,35 4 13 31,26 0-2-31,14-4-8 0,9 4-29 0,58-6-23 16,76-2-9-16,71 0-6 31,42 4-13-31,18 4-47 16,-12 2-33-16,-37 16 0 15,-34 4-16-15,-53-2-5 0,-51-4-42 16,-45-2-27-16,-33-4-23 0,-6 6 16 16,-61-2 115-16,-51-4 49 15,-47-6 3-15,-11-4-82 16,41 0-386-16,43-4-426 0</inkml:trace>
  <inkml:trace contextRef="#ctx0" brushRef="#br0" timeOffset="95865.21">21104 18348 2799 0,'0'0'0'16,"0"0"-1079"-16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38:25.798"/>
    </inkml:context>
    <inkml:brush xml:id="br0">
      <inkml:brushProperty name="width" value="0.05292" units="cm"/>
      <inkml:brushProperty name="height" value="0.05292" units="cm"/>
      <inkml:brushProperty name="color" value="#00B050"/>
    </inkml:brush>
  </inkml:definitions>
  <inkml:trace contextRef="#ctx0" brushRef="#br0">6207 5342 1490 0,'0'0'744'0,"0"0"-550"16,0 0 75-16,0 0 27 16,0 0-82-16,0 0-89 15,0 0-26-15,0 2 14 0,0 12 11 16,0 8-7-16,7 4-33 15,-1 4-31-15,3 2-13 16,1 0-7-16,-2-4-31 16,3-4 10-16,3-3 6 15,-1-12-3-15,7-5 39 16,7-4-54-16,13-2 0 16,14-26 0-16,17-14 0 15,26-24 0-15,30-24 0 16,-8 3 0-16,-10 11 0 15,-20 16 0-15,-26 22 0 16,-1 4 0-16,-9 2 0 16,-14 12 0-16,-20 8 0 0,-10 6 0 15,-6 4 0-15,-1 0 0 16,-2 2 0-16,0 0 0 16,0 0 0-16,2 0 0 15,15 8-51-15,2 10-632 16,-4 0-878-16</inkml:trace>
  <inkml:trace contextRef="#ctx0" brushRef="#br0" timeOffset="1428.87">8566 6539 1807 0,'0'0'549'0,"0"0"-219"0,0 0 164 16,0 0-216-16,0 0-59 15,0 0-84-15,0 0-1 16,-6-8 16-16,33 8-150 15,37-2 0-15,52-2 0 16,60-6 0-16,35-2 0 16,12-2 0-16,-11 4 0 15,-34-1 0-15,-33 6 0 16,-38 3 0-16,-37 0 0 16,-24 0 0-16,-6 2 0 15,-7-3 0-15,-6 3 0 16,-15 0 0-16,-10 0 0 0,-2 0 0 31,0 0 0-31,-7 0 0 0,-36 9-234 0,4 5-375 16,-9 0-324-16</inkml:trace>
  <inkml:trace contextRef="#ctx0" brushRef="#br0" timeOffset="1766.61">8553 6609 2215 0,'0'0'576'0,"0"0"-289"0,0 0 162 16,0 0-200-16,0 0-147 16,0 0-53-1,0 0-5-15,161-14 8 0,13 14-8 16,26 0-35-16,7 0 11 15,-18 2-20-15,-31 2 0 16,-28 2 0-16,-35-2 0 16,-29-2 0-16,-20 0 0 15,-8 0 0-15,-5 0 0 16,-6 0 0-16,-15-2 0 16,-8 0 0-16,-4 0 0 0,2 0 0 15,0 0 0-15,5 6 0 16,1 0-68-16,-6 0-717 0</inkml:trace>
  <inkml:trace contextRef="#ctx0" brushRef="#br0" timeOffset="18098.27">11273 5175 2043 0,'0'0'1319'0,"0"0"-1107"0,0 0-52 16,0 0-13-16,0 0-100 15,0 0-20-15,0 4-15 16,5 24 1-16,7 7 20 15,-2 1-18-15,-1-3-3 16,-3-6-7-16,2-7-5 16,-2-10 0-16,3-6 9 0,14-4 13 15,30-22-2-15,49-43-20 16,48-27 0-16,17-8 0 16,-2 4 0-16,-40 28 0 15,-43 28 0-15,-31 15 0 16,-18 7 0-16,-6 4 0 15,-6 2 0 1,-6 2 0-16,-11 6 0 0,-4 3 0 16,0 1 0-16,0 0 0 15,0 0 0-15,0 0 0 16,0 0 0-16,-2 19-8 16,-11 3-687-16,-7 0-843 0</inkml:trace>
  <inkml:trace contextRef="#ctx0" brushRef="#br0" timeOffset="37196.91">7129 7642 2288 0,'0'0'519'0,"0"0"-436"15,0 0 77-15,0 0 47 16,0 0-77-16,9 12-35 16,9 4-17-16,2 0 12 15,3-2 19-15,4-4-40 16,6-6-10-16,7-4-22 15,9 0-4-15,11-10-6 16,7-12-16-16,2-4-11 16,0-2 9-16,-7 2-9 15,-6 6 8-15,-14 6-7 16,-11 6-1-16,-6 8 0 16,-3 0-3-16,-1 8 3 15,-2 12 10-15,6 6-2 0,4 0-1 16,6 2-1-16,5-6-6 15,10-6 7-15,5-8-7 16,8-8 0-16,3 0-1 16,1-22 2-16,-2-6 4 15,-7-4-3-15,-5-3 5 16,-8 6 6-16,-9 3-12 16,-8 9 19-16,-10 7-20 15,-5 8 0-15,1 2 0 16,-1 0 0-1,5 12 0-15,5 6 0 0,1 0 0 0,7 0 0 16,3-5 0-16,6-5 0 16,4-6 0-16,5-2 0 15,3-2 0-15,-1-12 0 16,-4-4 0-16,-7 2 0 16,-5 2 0-16,-8 8 0 15,-7 3 0-15,-4 3 0 16,-2 6 0-16,1 12 0 31,3 8 0-31,3 1 0 0,11-1 0 0,6-2 0 0,13-8 0 16,11-10 0-1,10-6-8-15,8-2-5 0,3-20-4 32,-1-6 16-32,-9-1-5 0,-8 2 6 0,-11 3 5 15,-15 7-5-15,-7 8 1 16,-12 6 5-16,-5 3-6 15,1 0-1-15,1 15 0 16,6 0 1-16,4 2 1 16,6-3 0-1,5-4 0-15,7-5-1 0,3-5 0 16,2 0-2-16,-4-1 1 16,-3-12 1-16,-7-1 2 0,-7 2 4 15,-11 2 21-15,-7 2-27 16,-7 2 0-16,-2 5 0 15,0-2 0-15,-2 3 0 16,0 0 0-16,0 0 0 16,0 0 0-16,0 0-101 15,0 0-401 1,-8 4-542-16</inkml:trace>
  <inkml:trace contextRef="#ctx0" brushRef="#br0" timeOffset="40867.26">3631 8512 1839 0,'0'0'644'16,"0"0"-519"-16,0 0 185 16,0 0 20-16,0 0-71 15,0 0-138-15,0 0-62 16,-33-34-20-16,50 34 7 15,22-2 4-15,16-2-5 0,15 0 0 16,14-2-15-16,12 0-17 16,2-2-3-16,2 2-9 15,-2-2-1-15,-11 2 0 16,-16 0-35-16,-17 0-55 16,-21 0-108-16,-22 0 1 15,-11 0 9-15,-59 6-287 16,-11 0-165-16,-8 0-127 0</inkml:trace>
  <inkml:trace contextRef="#ctx0" brushRef="#br0" timeOffset="41024.55">3785 8470 1121 0,'0'0'757'15,"0"0"-288"-15,0 0 19 0,-129 22-134 16,119-20-26 0,10 0-95-16,12 0-107 0,30 0-50 15,23-2-7-15,38 0-43 16,34-6-17-16,42-14-9 15,10-8-99-15,-44 6-391 16,-34 2-851 0</inkml:trace>
  <inkml:trace contextRef="#ctx0" brushRef="#br0" timeOffset="42497.11">10118 8534 71 0,'0'0'1566'0,"0"0"-1175"16,0 0-36-1,0 0 15-15,-119-40-43 0,103 32-85 16,3 2-58-16,4 2-7 15,2 0-6-15,5 2-59 16,2 2 18 0,0-2-130-16,7 2 0 0,22-2 0 15,18 0 0-15,22 0 0 16,35 2 0-16,39 0 0 16,31 0 0-16,-14 0 0 15,-33 0 0-15,-44 0 0 16,-32 0 0-16,-2 0 0 15,-5 0 0-15,-10 0 0 0,-18-2 0 16,-16-2 0-16,-3-2 0 16,-30 0 0-16,-14 2 0 15,-13 2 0-15,-18 0 0 16,-29 2 0-16,-33 0-27 16,-28 0 4-16,-1 0 6 15,29 0 16 1,37 0 2-16,39 0 4 0,12 0 16 15,4 0 20-15,5 0-41 16,7 0 0-16,21 0 0 0,11 0 0 16,4 0 0-16,0 0 0 15,28 2 0-15,19 2 0 16,18-2 0 0,20 2 0-16,29-2 0 0,32 0 0 15,28 2 0-15,5-2 0 16,-35-2 0-16,-37 0 0 15,-45 0 0-15,-10 0 0 16,-4 0 0-16,-2 0 0 16,-9 0 0-1,-20 0 0-15,-13 0 0 0,-4 0 0 16,-29-8 0-16,-21 2 0 16,-16 0 0-16,-34 2 0 0,-39 0 0 31,-35 2 0-31,-6-2 0 0,31 2 0 15,43-2 0 1,50 4 0-16,21-2 0 16,6 2 0-16,7 0 0 15,11 0 0-15,11 0 0 16,40 0 0-16,54 8 0 16,44 8 0-16,24 0 0 15,6-4 0-15,-12-6 0 16,-21-6 0-16,-25 0 0 0,-25 0 0 15,-27 0 0-15,-19 0 0 16,1 0 0-16,-6-2 0 16,-10-2 0-16,-15 2 0 15,-9-2 0-15,-11 0 0 16,-22-2 0-16,-12 0 0 16,-10 0 0-16,-3 2 0 15,0 0 0-15,6 4 0 16,6 0 0-16,9 0 0 0,11 0 0 15,8 0 0-15,12 0 0 16,6 0 0-16,0 0 0 16,8 0 0-16,19 0 0 15,11 0 0-15,7-4 0 16,1-2 0-16,2 0 0 16,-4 0 0-16,-7 2 0 15,-8-1 0-15,-6 4 0 16,-12-1-129-16,-11 2-340 15,-11 0-390-15,-12 0-1081 0</inkml:trace>
  <inkml:trace contextRef="#ctx0" brushRef="#br0" timeOffset="43654.25">6420 9537 332 0,'0'0'1704'16,"0"0"-1357"-16,0 0-51 0,0 0 184 16,0 0-219-16,0 0-125 15,0 0-50-15,64-18 52 16,-5 14-32-16,19-3-31 16,14 0-54-16,8-4-12 15,3 0-9-15,-7-3-45 16,-15 2-120-16,-16-1-115 15,-34 5-230-15,-17 2-167 16,-14 5-261-16</inkml:trace>
  <inkml:trace contextRef="#ctx0" brushRef="#br0" timeOffset="43796.64">6423 9635 2067 0,'0'0'912'16,"0"0"-656"-16,0 0 62 15,0 0-60-15,0 0-179 16,209-18-61-16,-33-6-18 16,-20 0-273-16,-19 2-906 0</inkml:trace>
  <inkml:trace contextRef="#ctx0" brushRef="#br0" timeOffset="44724.61">10215 9458 1395 0,'0'0'351'0,"0"0"-18"16,0 0 151-16,0 0-144 16,0 0-31-16,0 0-56 15,0 0-27-15,-22-12-53 16,22 12-68-16,-2 11 22 15,2 8-127-15,0 8 0 16,0 3 0-16,0 0 0 16,15-2 0-16,12-4 0 15,8-6 0-15,15-10 0 16,10-8 0-16,4 0 0 16,5-18 0-16,1-14 0 15,-1-6 0-15,-5-2 0 16,-10 2 0-16,-10 6 0 0,-10 7 0 15,-10 10 0-15,-9 11 0 16,-3 4 0-16,-1 0 0 16,3 14 0-1,1 9 0-15,8 4 0 0,3-1 0 16,3-2 0-16,7-4 0 16,6-9 0-16,3-6 0 0,6-5 0 15,4-2 0 1,3-19 0-16,-2-2 0 0,0-5 0 15,-5 2 0-15,-6 3 0 16,-10 5 0 0,-3 10 0-16,-8 7 0 0,-2 1 0 15,3 0 0 1,-1 9 0-16,3 4 0 0,7-6 0 16,5 0 0-16,6-7 0 15,2 0 0-15,2-3 0 16,-5-15 0-16,-5-2 0 15,-11 0 0-15,-8 0 0 16,-6 6 0-16,-7 2 0 16,-5 4 0-16,0 4 0 0,-2 2 0 15,0 2 0-15,0 0 0 16,0 0 0-16,-20 0 0 16,-5 4-725-16,-1 2-1739 0</inkml:trace>
  <inkml:trace contextRef="#ctx0" brushRef="#br0" timeOffset="59052.92">10638 12352 998 0,'0'0'1354'0,"0"0"-969"0,0 0-44 15,0 0-91-15,0 0-9 16,0 0-113-16,37-14-89 16,-12 36 85-16,10 10-19 15,5 6-48-15,6 3-6 16,8-4-51-16,10-8 23 16,30-18-23-16,35-11 0 15,34-45 0-15,10-22 0 16,-9-11 0-16,-42 12 0 15,-38 16 0 1,-26 14 0-16,-11 8 0 0,-3 1 0 0,-1 8 0 16,-3 2 0-1,-11 16 0-15,-4 1 0 0,2 4 0 16,6 15 0 0,13 4 0-16,17-3 0 0,35-6 0 15,36-10 0-15,31-4 0 16,-10 0 0-16,-32-14 0 15,-40 3 0-15,-37 7 0 16,-8-1 0-16,-7 3 0 0,-19 2 0 16,-12 0-459-16,0 6-628 0</inkml:trace>
  <inkml:trace contextRef="#ctx0" brushRef="#br0" timeOffset="60255.03">21264 4660 2090 0,'0'0'877'0,"0"0"-606"15,0 0-14-15,0 0-27 16,0 0-68-16,0 0 47 16,0 0-209-16,20 38 0 15,-9-22 0-15,3 0 0 0,1-4 0 16,5-2 0-16,7-8 0 31,7-2 0-31,15-4 0 0,31-34 0 0,42-32 0 16,48-38 0-16,21-19 0 15,-6 7 0-15,-42 24 0 16,-47 36 0-16,-36 20 0 16,-18 5 0-16,-2 3 0 15,-9 6 0-15,-4 2 0 16,-13 10 0-16,-12 10 0 16,-2 4 0-16,0 0 0 0,0 2 0 15,0 32-17-15,7-2-489 16,5 3-455-16</inkml:trace>
  <inkml:trace contextRef="#ctx0" brushRef="#br0" timeOffset="60761.66">26373 3635 2192 0,'0'0'769'0,"0"0"-475"16,0 0 164 0,0 0-221-16,0 0-91 0,0 0-146 15,0 0 0-15,9-30 0 16,-9 34 0-16,0 14 0 31,5 0 0-31,3 3 0 16,3-6 0-16,10-3 0 15,10-7 0-15,14-5 0 16,14-7 0-16,36-33 0 0,34-30 0 16,29-30 0-16,-9 4 0 15,-34 17 0-15,-39 29 0 16,-38 26 0-16,-7 4 0 16,-6 2 0-16,-5 4 0 15,-11 8 0-15,-7 6 0 16,-2 0 0-16,0 0 0 15,0 4 0-15,-25 34 0 16,-4 0-261-16,-6-1-901 0</inkml:trace>
  <inkml:trace contextRef="#ctx0" brushRef="#br0" timeOffset="63094.93">5888 13529 1722 0,'0'0'600'16,"0"0"-419"-16,0 0 149 15,0 0-7-15,0 0-100 16,0 0-139-16,-6-16-14 0,6 16 44 15,0 0-46 1,0 4-10-16,6 6-19 0,10 2 3 16,4 0-1-16,4-4-35 15,5-2 12-15,2-6-11 16,7 0-1-16,3-4 17 16,5-16-23-16,6-6 0 15,-4 0 6-15,-1 0 2 16,-7 4-8-16,-11 8 1 15,-8 6-1-15,-8 8 22 16,-2 0-2-16,0 2 22 0,2 12 0 16,5 2-42-1,3-2 0-15,6-2 0 0,8-8 0 16,5-4 0-16,6 0-27 16,26-22-144-16,-12-2-388 15,-7 2-627-15</inkml:trace>
  <inkml:trace contextRef="#ctx0" brushRef="#br0" timeOffset="63457.76">7749 13437 2299 0,'0'0'628'0,"0"0"-335"16,0 0 200-1,0 0-304-15,0 0-82 0,0 0-56 16,0 0-15-16,22-22-36 0,16 22 0 16,15 0 0-16,14 0 0 15,11 0 0-15,11 0 0 16,3 0 0-16,-7 0 0 15,-10 0 0-15,-17 0 0 16,-18 0 0-16,-20 0 0 16,-13 0 0-16,-7 0-33 15,-21-2-108-15,-18 0-332 16,-51 2-176-16,11 0-154 16,0 0-997-16</inkml:trace>
  <inkml:trace contextRef="#ctx0" brushRef="#br0" timeOffset="63754.88">7555 13497 152 0,'0'0'1810'0,"0"0"-1305"0,0 0 0 15,0 0-141-15,0 0-39 16,0 0-139-16,0 0-100 16,-29 0 29-1,58 0-67-15,14 0-48 0,9 0 0 16,16-2 0-16,12-2 0 15,9 0 0-15,6-4 0 16,5 0 0-16,-1 0 0 16,-7-2 0-16,-15 2 0 15,-14 0 0-15,-18 4 0 0,-16 0 0 16,-14 2 0-16,-11 2 0 16,-2-2 0-16,-2 2 0 15,0 0 0-15,0-2 0 16,0 0 0-16,0-8-114 15,-4 0-726-15,-3-2-1898 0</inkml:trace>
  <inkml:trace contextRef="#ctx0" brushRef="#br0" timeOffset="63896.66">8872 13489 2602 0,'0'0'857'15,"0"0"-662"1,0 0-195-16,0 0-8 0,0 0-894 0</inkml:trace>
  <inkml:trace contextRef="#ctx0" brushRef="#br0" timeOffset="69091.55">6083 14488 1400 0,'0'0'562'0,"0"0"-315"15,0 0 118-15,0 0 123 16,0 0-232-16,0 0-31 16,0 0-63-16,59 0-47 15,-43 0-23-15,-1 0-55 16,5 12 17-16,3 6-10 16,0 2-29-16,2 0 11 15,2-2-26-15,2-2 0 0,2-8 8 16,5-6-8-1,7-2 0-15,1 0 0 0,5-20 0 16,0-4 0-16,0-6 0 16,-1 2 0-16,-6 4 0 15,-11 2 0-15,-4 12 0 16,-12 7 0-16,-1 3 0 16,-6 0 0-16,3 18 0 15,3 7 0-15,1-3 0 16,1 0 0-16,4-4 0 15,2-6 0-15,5-6 0 16,2-6 0-16,6 0 0 0,3-12 0 16,5-10 0-16,-3-4 0 15,0-2 0-15,-4 6 0 16,-8 4 0-16,-3 4 0 16,-5 7 0-16,-5 7 0 15,-1 0 0-15,-1 0 0 16,6 3 0-16,-2 6 0 15,3 0 0-15,5-4 0 16,0-1 0-16,1-4 0 16,2 0 0-16,2-5 0 15,-1-12 0-15,-3-2 0 16,1-3 0-16,-2-10 0 0,-8 5-339 16,-9 3-1024-16</inkml:trace>
  <inkml:trace contextRef="#ctx0" brushRef="#br0" timeOffset="73299.92">8130 14361 1129 0,'0'0'533'0,"0"0"-277"15,0 0 69-15,0 0 38 0,0 0-33 16,0 0-113-1,-2-6-43-15,6 6 43 0,0 0-13 16,5 0-60-16,0 0-15 16,7 2-54-16,2 14-75 15,-1 6 0-15,6-2 0 16,3 1 0-16,3-2 0 16,5-2 0-16,6-9 0 15,5-8 0-15,3 0 0 16,4-12 0-16,4-12 0 0,-3-5 0 15,-2 0 0-15,-6 0 0 16,-7 9 0-16,-7 4 0 16,-6 10 0-16,-6 6 0 15,-3 0 0-15,-3 14 0 16,3 4 0-16,-3 4 0 16,5-1 0-16,0-6 0 15,2-2 0-15,3-8 0 16,3-5 0-1,3 0 0-15,7-8 0 0,2-16 0 16,1-2 0-16,0-2 0 16,-4 0 0-16,-5 8 0 15,-7 10 0-15,-7 2 0 0,-7 8 0 16,-3 0 0 0,2 10 0-16,-4 10 0 0,3 0 0 15,-1-2 0-15,8 0 0 16,1-6 0-16,3-4 0 15,7-8 0-15,-1 0 0 16,3 0 0-16,0-13 0 16,-7-6 0-16,-16-3 0 15,-4 2-351 1,0 6-2120-16</inkml:trace>
  <inkml:trace contextRef="#ctx0" brushRef="#br0" timeOffset="76523.21">11178 14574 2160 0,'0'0'702'15,"0"0"-470"-15,0 0-4 16,0 0 40-16,0 0-115 16,0 0-44-16,0 0-46 15,33 22-13-15,-15-8 16 16,0-4-24-16,-2-2-19 0,1-2-23 16,1-4 0-1,5-2 0-15,0 0 0 0,4 0 0 16,7-10 0-16,-3-2 0 15,2 2 0-15,-2 4 0 16,-2 4 0-16,-4 2 0 16,0 0 0-16,-5 0 0 15,2 14 0-15,-2-4 0 16,3 2 0-16,-2 0 0 16,4-4 0-16,0-2 0 15,2-6 0-15,2 0 0 0,2 0 0 16,0-16 0-1,0-2 0-15,0-2 0 16,-4 0 0-16,-5 6 0 0,-6 2 0 16,-5 6 0-16,-2 6 0 15,-2 0 0-15,1 0 0 16,6 0 0-16,3 0 0 16,4 0 0-16,4 0 0 15,-2 0 0-15,2 0 0 16,-2 0 0-16,-8-6 0 0,-10 0 0 15,-5 0 0 1,0 0-760-16</inkml:trace>
  <inkml:trace contextRef="#ctx0" brushRef="#br0" timeOffset="78891.5">10785 5378 1071 0,'0'0'355'0,"0"0"-79"15,0 0 32-15,0 0 10 0,0 0-40 16,0 0-65-16,0 0-26 16,87-82-29-16,-87 65-5 15,-20 2-20-15,-13-6-55 16,-16 3-27-16,-13-1-34 15,-17 0-16-15,-12 3-1 16,-7 6-11-16,-6 4-13 16,-6 6-8-16,4 0-1 15,-2 22 14-15,6 10 2 16,6 8-1-16,3 7 17 16,8 7-57-16,2 4 11 15,8 4 1-15,3 4 18 16,7 0 22-16,5 0-5 0,8-3 11 15,4-5-1-15,11-4-8 16,8 0-10-16,8-2-4 16,10 1 4-16,11 1 10 15,0 2 8-15,19-2 1 16,16 2-1-16,11 0-2 16,17-2 3-16,13 0 12 15,15-4-11-15,25 1 18 16,22-3-8-16,22-8-5 15,3-12 16-15,-16-16-22 0,-33-10 0 16,-31-2 5-16,-17 0-4 16,1-2 9-16,8-6-10 15,15-4 6-15,7-2-6 16,-3-2-6-16,-7-2 6 16,-6-2-1-16,-8-2-16 15,-7-2-27-15,-10-3-28 16,-4-5 12-16,-8-4 32 15,-5-8-42-15,-8-6-5 16,-7-8-7-16,-8-6-3 16,-8-4-3-16,-8-2 46 15,0-1 41-15,-13 3 1 16,-20 4 64-16,-14 2 70 0,-11 2 20 16,-7-1-24-16,-6 1-14 15,0 4-35-15,-3 6-35 16,5 4-16-16,3 6-29 15,1 8-1-15,9 4-11 16,0 0-103-16,19 6-239 16,12-1-445-16</inkml:trace>
  <inkml:trace contextRef="#ctx0" brushRef="#br0" timeOffset="79033.74">11205 5336 2235 0,'0'0'343'0,"0"0"-343"16,0 0-558-16</inkml:trace>
  <inkml:trace contextRef="#ctx0" brushRef="#br0" timeOffset="80097.19">13031 14544 1640 0,'0'0'631'16,"0"0"-334"-16,0 0 176 15,0 0-190-15,0 0 16 0,0 0-141 16,0 0-29-16,-31 0-2 16,31 0-68-1,0 0-59-15,0 0 0 0,21 0 0 16,21 2 0-16,42-2 0 16,56 0 0-16,43-6 0 15,14-4 0-15,-19 0 0 16,-51 6 0-16,-50 0 0 15,-29 4 0-15,-21 0 0 16,-6-4 0-16,-9 4 0 16,-12-2 0-16,-2 0 0 15,-37 2 0-15,-14 0-198 16,-11 0-173-16,-44 0-235 0,17 12-80 16,6-2-206-16</inkml:trace>
  <inkml:trace contextRef="#ctx0" brushRef="#br0" timeOffset="80396.59">13139 14662 704 0,'0'0'1015'0,"0"0"-637"16,0 0 97-16,0 0-111 15,-118 22-66-15,115-22-42 16,3 0-55-16,0 0-36 0,9 0-45 16,22 0 0-1,16 0-120-15,18-4 0 0,35-4 0 16,33-2 0-16,28 4 0 15,-12 2 0-15,-31 4 0 16,-41 0 0-16,-33 0 0 16,-5-2 0-16,-3 2 0 15,-7 0 0-15,-15 0 0 16,-8 0 0-16,-6 0 0 16,0 0 0-16,0 0 0 15,0 0 0-15,3-4 0 16,5 0-72-16,23-10-492 15,1 2-415-15,-1-2-827 0</inkml:trace>
  <inkml:trace contextRef="#ctx0" brushRef="#br0" timeOffset="80523.12">14560 14646 1719 0,'0'0'1061'0,"0"0"-681"15,0 0-88-15,0 0 28 16,0 0-142-16,0 0-137 15,0 0-41-15,-43 4-198 16,37-4-538-16,-7 0-1407 0</inkml:trace>
  <inkml:trace contextRef="#ctx0" brushRef="#br0" timeOffset="81852.42">5122 15508 1585 0,'0'0'349'0,"0"0"-45"16,0 0 64-16,0 0-37 15,0 0-97-15,0 0-108 16,0 0-52-16,-27-20 3 16,34 39 38-16,10 12 19 15,6 10-14-15,4 0-63 16,2 4-15-16,4-1-30 16,0-8-12-16,1-6 23 15,1-12-22-15,5-8 7 16,3-10 7-16,5 0-15 15,6-10 30-15,2-12-9 16,-2-6-9-16,-1 2 18 0,-4 4-12 16,-4 6-8-16,-7 10-10 15,-5 6 0-15,-2 0 0 0,-2 6 0 16,3 14 0-16,1 4 0 16,2 2 0-16,5-8 0 15,1-2 0-15,1-6 0 16,2-10 0-1,5 0 0-15,1-10 0 0,3-12 0 16,-2-4 0-16,1-6 0 16,-4 6 0-16,-3 4 0 15,-9 4 0-15,-5 8 0 0,-4 8 0 16,-2 2 0 0,0 0 0-16,4 16 0 15,8 2 0-15,3 0 0 0,2-4 0 16,1-6 0-16,-4-8 0 15,1 0 0-15,-4-4 0 16,0-14 0-16,-5-4 0 16,-3-6 0-16,-3 2 0 15,-4 4 0-15,-8 0 0 16,0 5 0 0,-4 11 0-16,16 6-15 0,-5 13-544 15,4 5-504-15</inkml:trace>
  <inkml:trace contextRef="#ctx0" brushRef="#br0" timeOffset="82752.38">9186 15877 2230 0,'0'0'619'0,"0"0"-293"16,0 0 195-16,0 0-269 15,0 0-104-15,0 0-148 16,0 0 0-16,122-44 0 15,19 28 0-15,61 6 0 16,26 2 0-16,-3 6 0 16,-26 2 0-16,-60 0 0 0,-36 0 0 15,-34 0 0-15,-27 0 0 16,-4 0 0-16,-13-4 0 16,-9 4 0-16,-16 0 0 15,-18 0 0-15,-24 0 0 16,-46 4-228-16,10 6-416 15,-2 2-425-15</inkml:trace>
  <inkml:trace contextRef="#ctx0" brushRef="#br0" timeOffset="83023.48">9083 16044 768 0,'0'0'1929'0,"0"0"-1592"15,0 0 16-15,0 0-23 16,0 0-98-16,169-31-85 16,-13 22-147-16,30-1 0 15,5 2 0-15,-12 3 0 16,-25 1 0-16,-35 0 0 16,-32 3 0-16,-27-3 0 0,-17-1 0 15,-5 1 0-15,-5 0 0 16,-8-1 0-16,-16-4 0 15,-7-1-18-15,-2-16-204 16,0 4-450 0,0 0-1224-16</inkml:trace>
  <inkml:trace contextRef="#ctx0" brushRef="#br0" timeOffset="83162.67">10980 15995 2666 0,'0'0'559'0,"0"0"-559"16,0 0-150-16,0 0-1089 0</inkml:trace>
  <inkml:trace contextRef="#ctx0" brushRef="#br0" timeOffset="84000.56">3488 16250 2371 0,'0'0'606'0,"0"0"-279"0,0 0 55 15,0 0-97 1,0 0-160-16,0 0-125 0,0 0 0 15,-19-108 0-15,43 90 0 16,5 4 0-16,4 6 0 16,4 2 0-16,-2 6 0 15,1 6 0-15,-7 16 0 16,-5 18 0-16,-11 4 0 16,-13 10 0-16,0 4 0 15,-29 1 0-15,-11-1 0 16,-9-10 0-16,1-4 0 0,2-12 0 15,11-10 0-15,12-12 0 16,13-6 0-16,7-4 0 16,3 0 0-16,7 0 0 15,20-10 0-15,10-2 0 16,11-2 0-16,4 0 0 16,6 2 0-16,0-2 0 15,1 6-30-15,12-6-299 0,-16 0-523 16,-12 2-761-16</inkml:trace>
  <inkml:trace contextRef="#ctx0" brushRef="#br0" timeOffset="84253.2">4161 16234 2792 0,'0'0'539'0,"0"0"-88"16,0 0-137-16,0 0-314 15,0 0 0-15,0 0 0 0,0 0 0 16,-79 145 0 0,54-69 0-16,-4 8 0 0,0 0 0 15,0-2 0-15,4-7 0 16,8-11 0-16,7-12 0 16,6-12 0-16,4-12 0 15,9-24-297 1,11-4-584-16,5-8-728 0</inkml:trace>
  <inkml:trace contextRef="#ctx0" brushRef="#br0" timeOffset="84692.95">4351 16589 2864 0,'0'0'604'0,"0"0"-255"15,0 0-70-15,0 0-279 16,0 0 0-16,114-50 0 15,-59 36 0-15,1 6 0 16,-5 4 0-16,-13 4 0 16,-12 8 0-16,-12 14-24 15,-14 10-47-15,0 8 17 16,-29-4 29-16,-4 4-1 16,0-9 23-16,2-9 3 0,8-4 29 15,9-8 13-15,10-10 7 16,4 0-13-16,2 0 11 15,25-4-47-15,8-6 0 16,15-8 0 0,6 4 0-16,2 6 0 0,0-1 0 15,-8 9 0-15,-9 0 0 16,-15 13-27-16,-14 9 1 16,-12 2 22-16,0 10 4 15,-29-2 25-15,-16 0 7 16,-10 2-32-16,-8-6 0 15,-4-6 0-15,2-8 0 16,10-2 0-16,10-12 0 16,12 0 0-16,15-40 0 0,9-4-515 15,9-6-926-15</inkml:trace>
  <inkml:trace contextRef="#ctx0" brushRef="#br0" timeOffset="85088.77">5354 16288 3368 0,'0'0'605'0,"0"0"-482"0,0 0-123 15,0 0 0-15,0 0 0 16,0 0 0-16,0 0 0 15,40 2 0-15,13 24 0 16,18 9 0-16,16 1 0 16,7 0 0-1,-1 0 0-15,-6-6 0 0,-11-6 0 16,-18-2 0 0,-21-4 0-16,-23-4 0 0,-14 2 0 0,-24 2 0 15,-30 4 0-15,-17 6 0 16,-10 2 0-1,4 2 0-15,4-1 0 16,10 1 0-16,14-6 0 16,13-6 0-16,14-4 0 15,11-2 0-15,9-10 0 16,2 0 0 0,0-4 0-16,22 0-21 0,23-16-336 15,-3-8-537 1,1-2-721-16</inkml:trace>
  <inkml:trace contextRef="#ctx0" brushRef="#br0" timeOffset="85668.01">6711 16306 2049 0,'0'0'789'0,"0"0"-430"0,0 0 138 16,0 0-268-16,0 0-56 16,0 0-173-16,0 0 0 15,-50-76 0 1,60 64 0-16,11-2 0 0,8 0 0 16,7 2 0-16,5 6 0 15,3 6 0-15,-1 0 0 16,-6 20 0-1,-8 10 0-15,-9 10 0 0,-16 9 0 16,-4 5 0-16,-13 0 0 16,-22-4 0-16,-7-2 0 15,-6-12 0-15,1-6 0 16,7-8 0-16,7-8 0 16,8-10 0-16,12-4 0 15,9 0 0-15,4 0 0 16,2-4 0-16,25-10 0 15,11-6 0-15,10 6 0 16,10-4 0-16,7 0 0 16,2 4-20-16,17-8-229 0,-16 4-405 15,-15 4-409-15</inkml:trace>
  <inkml:trace contextRef="#ctx0" brushRef="#br0" timeOffset="85919.73">7374 16302 998 0,'0'0'1606'16,"0"0"-1029"-16,0 0-122 15,0 0-172-15,0 0-106 16,0 0-177-16,0 0 0 0,-96 147 0 16,85-93 0-16,-1 4 0 15,-2 0 0-15,-1-4 0 16,-2-4 0-16,2-1 0 15,1-5 0-15,4-8 0 16,1-6 0-16,4-6 0 16,5-6 0-16,0-10 0 15,7-8-317-15,10-4-578 16,6-14-755-16</inkml:trace>
  <inkml:trace contextRef="#ctx0" brushRef="#br0" timeOffset="86330.15">7615 16571 1898 0,'0'0'1044'0,"0"0"-510"15,0 0-196-15,0 0-56 16,0 0-282-16,0 0 0 16,0 0 0-16,-42 40 0 15,26-10 0-15,1-2 0 16,1-2 0-16,5 1 0 15,7-5 0-15,2-4 0 16,4-8 0-16,23 2 0 0,9-10 0 16,9 2 0-16,5-4 0 15,4 4 0-15,-2-4 0 16,-8 4 0-16,-7 2 0 16,-10 2 0-16,-13 2 0 15,-7 2 0-15,-7 6 0 16,0-4 0-16,-21 2 0 15,-8 2 0-15,-2 0 0 16,-9 0 0-16,0-4 0 16,-5 0 0-16,3-6 0 15,5-8-65-15,-6-18-302 0,14-12-519 16,7-10-477-16</inkml:trace>
  <inkml:trace contextRef="#ctx0" brushRef="#br0" timeOffset="86455.72">7642 16409 2198 0,'0'0'905'0,"0"0"-535"15,0 0-45-15,0 0-27 16,127-62-298-16,-61 44 0 0,35-13 0 16,-17 5-483-16,-10 6-972 15</inkml:trace>
  <inkml:trace contextRef="#ctx0" brushRef="#br0" timeOffset="86596.9">8602 16383 2590 0,'0'0'696'0,"0"0"-479"16,0 0-68-16,0 0-149 15,0 0-579-15,0 0-1334 0</inkml:trace>
  <inkml:trace contextRef="#ctx0" brushRef="#br0" timeOffset="87470.47">3315 17508 525 0,'0'0'2225'0,"0"0"-1947"0,-12-115 12 16,12 83 194-16,0 14-190 15,12 8-294-15,8 10 0 16,9 0 0-16,8 22 0 16,11 14 0-16,3 6 0 15,9 6 0 1,7-3 0-16,6-9 0 0,8-14 0 0,4-14 0 16,1-8 0-16,1-16 0 15,-2-16 0-15,2-13 0 16,2 1 0-16,-3-6 0 15,-1 10 0-15,-4 10 0 16,-13 12 0-16,-5 12 0 16,-12 6 0-16,-6 0 0 15,-10 18 0-15,1 14 0 16,-2-2 0-16,3 6 0 16,8-8 0-16,4-10 0 15,9-5 0-15,7-13 0 16,3 0 0-16,11-14 0 0,-2-13 0 31,4-3 0-31,-4-2 0 0,-2 6 0 0,-9 8 0 16,-6 8 0-16,-6 10 0 15,-10 0 0-15,-6 6 0 16,-3 16 0-16,2 0 0 16,1 0 0-16,1-4 0 15,9-6 0 1,4-2 0-16,11-10 0 0,9 0 0 15,3-4 0-15,6-14 0 16,3-8 0-16,-2-2 0 0,3-4 0 16,-5 2 0-16,-2 8 0 15,-7 4 0-15,-6 12 0 16,-5 6 0-16,-4 0 0 16,-5 0 0-16,3 10 0 15,1 4 0-15,7-2 0 16,6-2 0-16,7-2 0 31,6-8 0-31,3 0 0 0,5 0 0 16,-2-12 0-1,-2-10 0-15,-2-10 0 0,-6-4 0 16,-4-4 0-16,-5 0 0 16,-6 4 0-16,7 1 0 15,-17 11-551-15,-14 10-900 0</inkml:trace>
  <inkml:trace contextRef="#ctx0" brushRef="#br0" timeOffset="87625.63">8794 17129 2995 0,'0'0'735'16,"0"0"-523"-16,0 0-58 15,0 0-154-15,0 0 0 16,26-125-272-16,-57 85-1465 0</inkml:trace>
  <inkml:trace contextRef="#ctx0" brushRef="#br0" timeOffset="89554.79">17831 18017 2328 0,'0'0'939'0,"0"0"-795"15,0 0-108-15,0 0 219 0,0 0-65 0,0 0-98 32,-25-8-71-32,48 8-21 0,41 4 0 15,48 0 1 1,50-4 0-16,23 0 12 16,4-8-12-16,-12-14 7 0,-21 0 2 15,-7-10-9 1,-13-4-1-16,-25 5 14 0,-29 7 28 15,-22 12-42-15,-8 6 0 16,4 6 0-16,6 0 0 16,7 0 0-16,-2 14 0 15,-1 4 0-15,11 9 0 16,5-4 0-16,25 4 0 16,26-9 0-16,26-14 0 15,8-4 0-15,-9-4 0 16,-11-18 0-16,-16-10 0 0,-2 0 0 15,-19-3 0-15,-21 7 0 16,-22 6 0-16,-9 8 0 16,2 6 0-16,3 4 0 15,-3 4 0-15,-14 0 0 16,-8 14 0-16,-4 12 0 16,2 4 0-16,8 2 0 15,9 0 0-15,18-1 0 16,12-9 0-16,11 0 0 15,8-12 0-15,5-2 0 0,0-8 0 16,-2 0 0-16,-5-4 0 16,0-14 0-16,-6-8 0 15,-5-6 0-15,-11 5 0 16,-7 5 0-16,-13 8 0 16,-7 10 0-1,-10 4 0-15,-4 0 0 0,-1 13 0 16,2 1 0-16,9 4 0 15,13 0 0-15,13-4 0 16,30-6 0-16,26-8 0 16,27 0 0-16,-14-8 0 0,-26-6 0 15,-35 0 0 1,-25-4 0-16,4-5 0 0,0-3 0 16,-3 0 0-16,-12 2 0 15,-16 6 0-15,-11 6 0 16,-7 6 0-1,-2 2 0-15,2 4 0 0,11 0 0 16,14 0 0-16,20 0 0 0,60 10 0 16,-10 4-523-16,2-2-563 0</inkml:trace>
  <inkml:trace contextRef="#ctx0" brushRef="#br0" timeOffset="89663.53">25670 17937 2880 0,'0'0'701'0,"0"0"-482"15,0 0-42 1,0 0-97-16,-114-8-80 0,69-6-497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40:18.155"/>
    </inkml:context>
    <inkml:brush xml:id="br0">
      <inkml:brushProperty name="width" value="0.05292" units="cm"/>
      <inkml:brushProperty name="height" value="0.05292" units="cm"/>
      <inkml:brushProperty name="color" value="#00B050"/>
    </inkml:brush>
  </inkml:definitions>
  <inkml:trace contextRef="#ctx0" brushRef="#br0">20099 5747 2362 0,'0'0'733'16,"0"0"-421"-16,0 0 3 15,0 0-105-15,0 0-90 16,0 0-76-16,-14-20-44 16,14 32 0-16,0 14 0 15,14 8 0-15,1 4 0 16,1 0 0-16,0-6 0 16,0-8 0-16,-3-8 0 15,1-8 0-15,7-8 0 16,12-2 0-16,37-40 0 15,43-38 0-15,47-54 0 0,28-31 0 16,6-9 0 0,-16 14 0-16,-44 51 0 0,-36 35 0 15,-36 30 0-15,-24 20 0 16,-7 4 0-16,-6 6 0 16,-9 4 0-16,-12 10 0 15,-4 0 0-15,0 14 0 16,0 36 0-16,0-6-218 15,-12-6-729-15</inkml:trace>
  <inkml:trace contextRef="#ctx0" brushRef="#br0" timeOffset="1304.42">31723 8893 553 0,'0'0'1816'16,"0"0"-1501"-16,0 0 178 16,0 0-32-16,0 0-246 15,0 0-100-15,-29-66-71 16,29 86-19-16,0 12 34 16,0 4-59-16,0 2 0 15,8-3 0 1,6-8 0-1,7-10 0-15,10-11 0 0,15-6 0 16,21-21 0-16,18-23 0 0,26-24 0 16,29-30 0-16,23-24 0 15,-14 9 0-15,-37 25 0 16,-41 32 0 0,-34 28 0-16,0 2 0 0,-8 2 0 15,-5 3 0-15,-10 12 0 16,-10 7 0-16,-4 2 0 0,0 0 0 15,-2 14 0-15,-25 26 0 16,0-4-197-16,2-4-930 0</inkml:trace>
  <inkml:trace contextRef="#ctx0" brushRef="#br0" timeOffset="12075.01">7450 5293 573 0,'0'0'1230'15,"0"0"-700"-15,0 0-202 16,0 0-8-16,0 0-30 15,0 0-89-15,0 0-36 16,2 0 0-16,11 0-33 16,14 0 30-1,16 0-162-15,17-4 0 16,38-3 0-16,40-5 0 16,42-6 0-16,17 1 0 15,-10 3 0-15,-27 4 0 16,-47 5 0-16,-28-2 0 15,-29 6 0-15,-16-4 0 16,-7 3 0-16,-8 0-33 16,-11 2-140-16,-14 0-73 15,-72 4-133-15,-3 12-636 16,-8 0-426-16</inkml:trace>
  <inkml:trace contextRef="#ctx0" brushRef="#br0" timeOffset="12294.81">7648 5490 2199 0,'0'0'543'16,"0"0"-242"-16,0 0 149 15,0 0-198-15,0 0-89 16,0 0-100-16,0 0-19 16,79-8-10-16,-13-2-7 15,30-6-7-15,-3 2-20 16,11-2 0-16,-2-2 0 0,-19 6-51 15,-4 0-119 1,-12 6-295-16,-22 6-369 0,-24 0-675 16</inkml:trace>
  <inkml:trace contextRef="#ctx0" brushRef="#br0" timeOffset="13067.87">12202 5358 1617 0,'0'0'727'16,"0"0"-455"-16,0 0 80 15,0 0-59-15,0 0-47 16,0 0-105-16,0 0-39 0,38 0 33 15,-4 0-35 1,15 0 11-16,29 0-111 0,41 0 0 16,43-22 0-1,23-4 0-15,2 1 0 0,-11 10 0 16,-27 6 0-16,-29 5 0 16,-26 0 0-16,-30 4 0 15,-12-1 0-15,-5-2 0 16,-7 2 0-16,-5-2 0 15,-14 3 0-15,-13 0 0 16,-6 0 0-16,-2 0 0 16,0 0 0-16,3 0 0 0,8 0-324 15,0 3-572-15,4 2-452 0</inkml:trace>
  <inkml:trace contextRef="#ctx0" brushRef="#br0" timeOffset="13562.69">14625 5209 1343 0,'0'0'295'15,"0"0"-153"-15,0 0 149 16,-150 0 7-16,117 0-17 16,4 0-3-16,2 0-28 15,4 0 16-15,6 0-39 16,1 0-56-16,5 0-17 16,3 0-54-16,3 0-100 15,2 0 0-15,3 0 0 16,0 0 0-16,0 0 0 15,0 0 0-15,0 0 0 16,0 0 0-16,18 0 0 16,18-3 0-16,16-5 0 15,19-1 0-15,16 1 0 0,8 0 0 16,5 2 0-16,-4 5 0 16,-11-2 0-16,-16 1 0 15,-22 2 0-15,-16 0 0 16,-16 0 0-16,-7 0 0 15,-8 0 0-15,0 0 0 16,0 0 0-16,0 0 0 16,0 0 0-16,0 0 0 15,-36 0 0-15,2 8-621 16,-4 0-924-16</inkml:trace>
  <inkml:trace contextRef="#ctx0" brushRef="#br0" timeOffset="14709.61">2979 6222 522 0,'0'0'1762'15,"0"0"-1291"-15,0 0-196 0,0 0 3 16,0 0-4-16,0 0-95 16,0 0-85-16,-12-82-23 15,12 82 4-15,0 10-32 16,0 10 9-16,12 6-52 15,5 0 0-15,6-2 0 16,6-6 0-16,10-14 0 16,19-4 0-16,32-28 0 15,39-42 0-15,36-34 0 0,-7-3 0 16,-31 15 0-16,-42 26 0 16,-39 22 0-16,-1 2 0 15,-7 4 0-15,-7 7 0 16,-16 17 0-1,-10 14 0-15,-5 0 0 0,0 18 0 16,0 18 0-16,0 33-207 16,-5-7-660-16,-1-4-1539 15</inkml:trace>
  <inkml:trace contextRef="#ctx0" brushRef="#br0" timeOffset="15795.07">3692 7329 1491 0,'0'0'498'0,"0"0"-266"16,0 0 229 0,0 0-98-16,0 0-61 0,0 0-122 15,0 0 15-15,-54 2-32 16,54-2-55-16,0 0-5 15,0 0-103-15,0 0 0 16,14 0 0-16,26-4 0 16,39-8 0-16,53-6 0 15,55-2 0-15,23-2 0 0,-12 4 0 16,-47 3 0-16,-57 10 0 16,-38 1 0-16,-25 2 0 15,-8 2 0-15,-13 0 0 16,-10 0 0-16,-6 0 0 15,-41 0 0-15,-22 2-38 32,-16 7-34-32,-11 4 41 0,-8 3-62 15,-4 0 18-15,4 0 63 0,6 0 0 16,7-2 12-16,15-4 30 16,18-4 31-1,20-2 50-15,15-4 20 16,15 0-131-16,6 0 0 15,2 0 0-15,4 0 0 16,23 0 0-16,20 0 0 16,18 0 0-16,35-10 0 15,33 0 0-15,-6-2 0 16,-13 4 0-16,-27 2 0 16,-39 4 0-16,-9 0 0 15,-12 0 0-15,-21 2 0 16,-6 0 0-16,-16 0 0 0,-19 0 0 15,-5 8 0-15,2 4-24 16,0 6-201-16,14 0-338 16,12-4-667-16</inkml:trace>
  <inkml:trace contextRef="#ctx0" brushRef="#br0" timeOffset="16804.23">4226 8624 78 0,'0'0'1648'16,"0"0"-1178"-16,0 0-135 16,-118-24 124-16,105 20-125 15,4 3-78-15,7 1-90 16,2-3-34-16,0 3-37 15,0 0-44-15,4 0-5 16,27 0-20-16,43 10-26 16,59 1 0-16,74-7 0 15,39-4 0-15,15 0 0 0,-21-13 0 16,-48 1 0-16,-48 0 0 16,-48 2 0-16,-45 4-60 15,-26 2-21-15,-7 0 15 16,-13 2 7-1,-5-2 28-15,-14 0-44 0,-30 0-225 16,-50 4-192-16,9 0-256 16,0 0-471-16</inkml:trace>
  <inkml:trace contextRef="#ctx0" brushRef="#br0" timeOffset="17008.99">4302 8755 2469 0,'0'0'566'0,"0"0"-316"16,0 0 46-16,0 0-56 16,0 0-121-16,118-8-46 15,9-3 10-15,51-3-83 16,25-1 0-16,-2 1 0 16,-24-1 0-16,-50 8 0 15,-33 0-81-15,-7 0-207 0,-33 3-324 16,-12 0-469-16</inkml:trace>
  <inkml:trace contextRef="#ctx0" brushRef="#br0" timeOffset="17707.18">13669 8456 1557 0,'0'0'778'15,"0"0"-413"-15,-133 4 141 16,100-4-144-16,29 0-68 15,11 0-124-15,71 0-106 16,65 0-64-16,75-10 0 16,40-2 0-16,12 0 0 0,-12 0 0 15,-30 2 0-15,-21-2 0 16,-27 2 0-16,-43 2 0 16,-44 2 0-16,-35 2 0 15,-22 0 0-15,-12 0 0 16,-8-1 0-16,-12 0 0 15,-6-1 0-15,-38-1 0 16,-20 6-116-16,-40 1-167 16,-66 4-187-16,17 11-315 15,2 4-199-15</inkml:trace>
  <inkml:trace contextRef="#ctx0" brushRef="#br0" timeOffset="17897.73">13791 8484 2061 0,'0'0'759'16,"-126"0"-404"-1,78 0 180-15,19-2-149 0,29-4-386 16,54 0 0-16,81-6 0 16,82 2 0-16,40-2 0 15,11 6 0-15,-15 4 0 0,-39 2 0 16,-27 0 0 0,-47 0 0-16,-47 0 0 0,-41 0 0 15,-35 0 0-15,-48 0-45 16,-20 0-430-16,-36 0-552 0</inkml:trace>
  <inkml:trace contextRef="#ctx0" brushRef="#br0" timeOffset="19330.39">2379 8628 801 0,'0'0'1630'0,"0"0"-1284"16,0 0-73-16,0 0 23 0,0 0-99 15,0 0-121-15,-7-112-22 16,-3 90 32-16,-11-2-29 16,-4 0-17-16,-8-2-10 15,-7 2-18-15,-5 0-3 16,-5 3 1-16,-4 6-9 15,-4 4 20-15,0 4-9 16,-2 3-3-16,2 1 4 16,3 3-12-16,1 0-1 15,4 0 0-15,2 0 2 16,-1 4 6-16,2 6-7 16,-4 3-1-16,-3 0 3 15,-2 6-2-15,-2 3-1 0,1 2 0 16,-1 0 0-16,4 4 1 15,5 2-1-15,7 2 0 16,2 4 3-16,5 6-3 16,6 4 0-16,4 7 0 15,7 3 1-15,9 4 10 16,5 2-10-16,4-2 11 16,0 1 6-16,13-3-17 15,13 0 7-15,6-4-8 0,3-2 0 16,8-2 10-1,6-4-2-15,6-3-8 0,8-7 19 16,8-4-5 0,7-6-14-16,5-11 0 0,-1-5 0 15,0-7 0-15,3-3 0 16,-3-6 0-16,1-14 0 16,-2-7 0-16,-6-3 0 15,-2-2 0 1,-5-4 0-16,-4-4 0 15,-6-2 0-15,-5-4 0 16,-8-6 0-16,-5-5 0 16,-11-5 0-16,-7-4 0 0,-13-2 0 15,-9-4 0-15,0 4 0 16,-17 6 0-16,-14 8 0 16,-14 7 0-16,-9 9 0 15,-9 4 0 1,-8 6 0-16,-9 6 0 0,-6 4 0 15,-3 4 0-15,1 4 0 16,6 2 0-16,9 2 0 16,8 2 0-16,13 2 0 15,13 0 0-15,10 0 0 0,8-6 0 16,13 0-290 0,8-2-668-16</inkml:trace>
  <inkml:trace contextRef="#ctx0" brushRef="#br0" timeOffset="19501.89">2455 8404 1758 0,'0'0'1460'16,"0"0"-1255"-16,0 0-65 0,0 0-140 15,0 0-99 1,0 0-1205-16</inkml:trace>
  <inkml:trace contextRef="#ctx0" brushRef="#br0" timeOffset="21064.3">8275 11416 1847 0,'0'0'588'0,"0"0"-286"16,0 0 177-16,0 0-174 15,0 0-105-15,0 0-82 16,0 0-56-16,-10-11-11 15,10 20-18-15,18 9-23 16,16 0 31-16,13 0-1 16,18-4-20-16,30-8-20 15,39-6 0-15,28-2 0 16,8-24 0-16,-30-2 0 0,-39 1 0 16,-39 8 0-16,-9-2 0 15,0 2 0-15,1 1 0 16,-2 4 0-16,-17 7 0 15,-4 7 0-15,-4 4 0 16,5 22 0-16,5 6 0 16,12 4 0-16,14-1 0 15,12-7 0-15,12-10 0 16,11-12 0-16,2-6 0 16,0-12 0-16,-8-18 0 0,-10-8 0 15,-13-1 0-15,-13 2 0 16,-16 4 0-16,-11 9 0 15,-11 10 0-15,-5 12 0 16,1 2 0-16,3 15 0 16,8 12 0-16,10 5 0 15,11 4 0-15,9-5 0 16,12-7 0-16,6-8 0 16,6-12 0-16,-4-4 0 15,1-4 0-15,-7-18 0 16,-9-4 0-16,-6-5 0 15,-10 5 0-15,-6 2 0 16,-7 6 0-16,0 8 0 0,0 6 0 16,5 4 0-16,11 0 0 15,11 13 0 1,9 2 0-16,11-1 0 0,4-3 0 16,3-5 0-16,-2-2 0 15,-6-4 0-15,-10 0 0 16,-11 0 0-16,-15-10 0 15,-13-1 0-15,-10 4 0 16,-10-1 0-16,0 1 0 0,-6 1 0 16,2 2 0-16,9 3 0 15,-1-2-113-15,3 1-1118 0</inkml:trace>
  <inkml:trace contextRef="#ctx0" brushRef="#br0" timeOffset="22108.59">14735 10528 1475 0,'0'0'576'16,"0"0"-279"-16,0 0 203 16,0 0-286-16,0 0-40 0,-10-125-64 15,-24 93-12-15,-15-4-17 16,-18 0-38-16,-31-5-4 15,-33 1-13-15,-34 11-16 16,-8 8 7-16,7 20-16 16,24 1 1-16,37 22 25 15,25 4 4-15,20 3 34 16,13 8 26-16,3 11-16 16,4 14-1-16,3 12-34 15,20 8-10 1,17 21-30-16,2 19 0 0,38 20 0 15,16 3 0-15,11-11 0 16,-5-30 0-16,-11-28 0 16,-4-17 0-16,2-9 0 0,11 2 0 15,16 0 0-15,11-2 0 16,4-18 0 0,3-15 0-16,1-16 0 0,1-1 0 15,1-10 0-15,-2-18 0 16,3-4 0-16,-2-8 0 15,-2-8 0 1,-1-4 0-16,-2-8 0 0,-6-6 0 31,-9-9 0-31,-12-1 0 16,-17-4 0-16,-15 0 0 0,-24-2 0 16,-8 1 0-1,-19-1 0-15,-28 4 0 0,-14 4 0 16,-14 3 0-16,-12 10 0 15,-9 4 0-15,-5 11 0 16,1 6 0-16,2 8 0 16,7 10 0-16,8 3 0 15,17 10 0-15,19 5 0 16,16 2 0-16,19 2 0 16,31 0-72-16,20 0-597 0,17-3-675 15</inkml:trace>
  <inkml:trace contextRef="#ctx0" brushRef="#br0" timeOffset="22237.17">15589 10524 2329 0,'0'0'924'0,"0"0"-620"0,0 0-226 15,0 0-78-15,0 0-451 16</inkml:trace>
  <inkml:trace contextRef="#ctx0" brushRef="#br0" timeOffset="23876.03">3482 12489 1538 0,'0'0'330'0,"0"0"-57"0,0 0 58 16,0 0 54-16,0 0-125 0,0 0-52 15,0 0 3-15,11-85-50 16,-11 85-61-16,5 0-34 31,4 0-30-31,6 14 18 16,14 8-7-16,16 4-37 15,13 1 5-15,17-8-4 16,31-6-11-16,27-13 9 16,29-13-9-16,10-24 0 15,-16-8 10-15,-33 5-10 16,-42 12 12-16,-18 4 17 16,-12 6-29-16,-1 2 0 0,-4 2 0 15,-1 4 0-15,-14 10 0 16,-2 0 0-16,-5 10 0 15,7 14 0-15,8 2 0 16,9 0 0-16,10-4 0 16,17-7 0-16,6-12 0 15,9-3 0-15,1-10 0 16,-4-16 0-16,-10-4 0 16,-7-4 0-16,-15 2 0 15,-10 2 0-15,-11 8 0 16,-12 6 0-16,-9 8 0 0,-4 8 0 15,-4 0 0-15,4 10 0 16,6 14 0-16,7 8 0 16,9 0 0-16,11-2 0 15,14-6 0-15,11-8 0 16,14-10 0-16,6-6 0 16,2 0 0-16,-2-18 0 15,-12-6 0-15,-12 0 0 16,-14 2 0-16,-18 4 0 15,-11 6 0-15,-11 6 0 16,-7 4 0-16,-2 2 0 0,0 0 0 16,0 0 0-16,0 0 0 15,5 0 0-15,6 8 0 16,7 0 0-16,3 0 0 16,8-2 0-1,8-2 0-15,-2-4-29 0,7 0-347 16,-6 0-453-16,-12 0-430 0</inkml:trace>
  <inkml:trace contextRef="#ctx0" brushRef="#br0" timeOffset="24002.37">7120 12304 1943 0,'0'0'744'0,"0"0"-420"16,0 0 137-16,0 0-167 16,0 0-294-16,0 0-47 15,0 0-883-15</inkml:trace>
  <inkml:trace contextRef="#ctx0" brushRef="#br0" timeOffset="28199.05">13524 11071 977 0,'0'0'637'0,"0"0"-332"16,0 0-30-16,0 0-10 15,0 0-14-15,0 0-22 16,20-4-30-16,-20-2 24 16,0 0-18-16,-18-5-86 15,-9-3-59-15,-11-1-38 16,-10-3-22-16,-10 0-1 16,-12-4 0-16,-3 1 1 15,-2 2 2-15,3 2-2 16,3 3 1-16,4 6 1 15,3 6-2-15,4 2-8 0,-2 0 8 16,0 16 0-16,-5 4 1 16,-4 8 0-1,-7 4 5-15,-2 7-6 0,-2 5-1 16,2 2 1-16,4 4 0 16,8 2 0-16,7 2 3 15,9-1-3-15,5 1 0 16,7-2 0-1,3-2-6-15,3 2 0 0,1-2 5 16,2 0 1-16,2-1 4 16,3 1-4-16,-1 0 15 15,8 0 8-15,5 0-8 16,10 0 10-16,2-2 5 16,4-2-3-16,21-2 15 0,8 2-16 15,8-1 1-15,5-1 0 16,4-2-26-1,2-2 20-15,6-4-6 0,7-4 0 0,7-2 9 16,8-4-24 0,7-4 0-16,4-4 0 0,-2-4 0 15,0-2 0-15,-4-3 0 16,-5-5 0-16,-2-3 0 16,-4-1 0-1,2 0 0-15,1-1 0 0,2-13 0 16,-2-4 0-16,2-4 0 15,-6-3 0-15,-4-1 0 16,-7-2 0-16,-4-2 0 16,-6-4 0-16,-3-2 0 15,-3-6 0-15,-4 0 0 16,-3-2 0-16,-6-2 0 0,-6-1 0 16,-3 1 0-16,-6 0 0 15,-7 0 0-15,-1 0 0 16,-6-2 0-16,-4-2 0 15,0-4 0 1,0-7 0-16,0-3 0 0,-14-6 0 16,-6-1 0-1,-4 7 0-15,-5 5 0 0,-2 6 0 16,-1 9 0-16,-3 8 0 16,-1 6 0-16,-4 4 0 15,-7 8 0-15,-6 6 0 0,-10 6 0 16,-3 4 0-1,1 2 0-15,5 0 0 16,10 6-78 0,21 4-398-16,16-4-323 15,13-6-663-15</inkml:trace>
  <inkml:trace contextRef="#ctx0" brushRef="#br0" timeOffset="28340.66">13952 11115 1580 0,'0'0'1369'16,"0"0"-1060"-16,0 0-191 0,0 0-96 15,0 0-22-15,0 0-625 16,0 0-882-16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41:17.796"/>
    </inkml:context>
    <inkml:brush xml:id="br0">
      <inkml:brushProperty name="width" value="0.05292" units="cm"/>
      <inkml:brushProperty name="height" value="0.05292" units="cm"/>
      <inkml:brushProperty name="color" value="#00B050"/>
    </inkml:brush>
  </inkml:definitions>
  <inkml:trace contextRef="#ctx0" brushRef="#br0">733 3352 1781 0,'0'0'939'0,"0"0"-717"15,0 0 139-15,0 0-63 16,0 0-100-16,0 0-66 15,-19-88-63-15,19 98-22 16,12 25-20-16,6 11-5 16,4 12-22-16,5 6 0 15,-2-2 0-15,3-8 0 16,1-12 0-16,9-15 0 0,6-22 0 16,21-5 0-1,40-60 0-15,62-52 0 0,67-60 0 16,31-27 0-1,0-2 0-15,-24 29 0 0,-54 42 0 16,-45 35 0-16,-46 33 0 16,-40 26 0-16,-27 16 0 15,-9 4 0-15,-7 8 0 16,-5 0 0-16,-8 8 0 16,0 0 0-16,0 0 0 15,0 0 0-15,-3 10 0 16,0 2 0-16,3 14 0 15,0-2-239-15,3-4-624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6:41:29.586"/>
    </inkml:context>
    <inkml:brush xml:id="br0">
      <inkml:brushProperty name="width" value="0.05292" units="cm"/>
      <inkml:brushProperty name="height" value="0.05292" units="cm"/>
      <inkml:brushProperty name="color" value="#00B050"/>
    </inkml:brush>
  </inkml:definitions>
  <inkml:trace contextRef="#ctx0" brushRef="#br0">6603 3345 2510 0,'0'0'506'16,"0"0"-348"-16,0 0-44 0,0 0-54 15,0 0 30-15,0 0 19 16,23 132-38-16,-3-88-43 15,3-2 1-15,5-6 16 16,6-4-8-16,10-12 23 16,8-8 6-16,14-12-3 15,28-1 2-15,-3-24-32 16,11-9-8-16,6-6 2 16,-19 2-27-1,9-4 0-15,-14 8 0 0,-12 10 0 16,-12 10 0-16,-12 12 0 0,-5 2 0 15,-1 12 0 1,0 14 0-16,8 6 0 0,6 4 0 16,4-4 0-16,4-4 0 15,7-4 0-15,1-10 0 16,6-6 0-16,7-8 0 16,4 0 0-16,7-16 0 15,-1-8 0-15,1-6 0 16,-11 0 0-16,-12 2 0 15,-13 8 0 1,-12 6 0-16,-13 12 0 0,-6 2 0 0,0 6 0 16,2 20 0-16,5 6-3 15,4 4-4-15,9 0 6 16,7-2 2-16,8-8 9 16,16-8-10-16,30-14 0 15,29-4 0 1,27-30 0-16,-14-6-3 15,-35 0-6-15,-41 6-12 16,-22 10 20-16,-4-2 0 0,0 6 1 16,-4 2-1-16,-12 12-6 15,-5 2 1-15,-3 6-3 16,3 16 8-16,7 4 1 16,9 4-1-16,9-4 1 15,12-4 0-15,12-6-4 0,13-8 3 16,10-8-1-16,4 0 2 15,-1-6-1-15,-5-12-3 16,-11 0 4-16,-10-2 1 16,-11 0-1-16,-9 2 1 15,-11 4 0 1,-9 2 19-16,-9 4 29 0,-5 2-49 16,1 4 0-16,1 0 0 15,10 0 0-15,9 2 0 0,13-2 0 16,9-4 0-1,10 0 0-15,10-6-182 0,29-14-403 16,-22 4-335-16,-14-1-463 16</inkml:trace>
  <inkml:trace contextRef="#ctx0" brushRef="#br0" timeOffset="110.02">12659 3328 2072 0,'0'0'916'0,"0"0"-633"15,0 0 18-15,0 0-223 16,0 0-78-16,0 0-685 0</inkml:trace>
  <inkml:trace contextRef="#ctx0" brushRef="#br0" timeOffset="41711.04">24617 9068 1950 0,'0'0'664'0,"0"0"-400"16,0 0 32-16,0 0-62 16,0 0-120-16,0 0-5 15,4 62 14-15,6-36-6 16,-4 2-27-16,-1-2-43 0,1-6-5 16,0-4-12-1,-2-10-14-15,5-6-16 0,9 0 0 16,5-28 0-16,13-20 0 15,9-17 0-15,11-29 0 16,-5 2 0-16,-4-2 0 16,-5 2 0-16,-11 24 0 15,-2 3 0-15,-6 17 0 16,-8 18 0-16,-6 16 0 16,-7 12 0-16,-2 2 0 15,0 24-21-15,-6 62-281 16,-12-4-578-16,-5 9-858 0</inkml:trace>
  <inkml:trace contextRef="#ctx0" brushRef="#br0" timeOffset="42244.29">25219 10840 2670 0,'0'0'687'0,"0"0"-418"15,0 0-19-15,0 0-131 16,0 0-76-16,0 0-28 15,-8 103-14 1,25-75 11-16,7-9-11 0,3-10 0 16,9-9 27-16,8-16-28 15,10-24 0-15,6-17 0 16,2-7 0-16,3-2 0 16,-7 4 0-16,-11 8 0 15,-11 14 0-15,-14 14 0 16,-13 13 0-16,-9 13 0 0,0 0-42 15,-36 49-161-15,1-1-571 16,0 2-682-16</inkml:trace>
  <inkml:trace contextRef="#ctx0" brushRef="#br0" timeOffset="42401.48">25691 11281 2963 0,'0'0'790'0,"0"0"-754"16,0 0-36-16,0 0-378 15,0 0-1422-15</inkml:trace>
  <inkml:trace contextRef="#ctx0" brushRef="#br0" timeOffset="45770.99">8647 5398 1689 0,'0'0'389'16,"0"0"-54"-16,0 0-28 15,0 0-32-15,0 0-130 16,0 0-43-16,-2-26 25 15,2 26 44-15,0 0-27 16,0 2-83-16,2 12-32 16,19 6 22-16,12 4-33 15,9 0-12-15,9-4-6 16,8-6 0-16,9-10 7 16,1-4-6-16,0-6 7 0,-5-18-8 15,-6-4-7 1,-6 0 7-16,-6 0 0 0,-7 6 0 15,-8 6 0-15,-5 8 2 16,-4 6 4-16,3 2 4 16,4 0-10-16,7 16 6 15,3 4-1-15,11 2-4 16,4-2-1 0,4-4 2-16,-1-8-1 15,3-4 8-15,0-4-8 16,-4 0-1-16,-4-6 0 15,-6-4-15-15,-8-2 15 16,-10 4 0-16,-9 0 0 16,-9 6 2-16,-4 0-2 15,-6 2 0-15,0 0-11 0,-8 14-274 16,-11 8-502 0,-10 6-598-16</inkml:trace>
  <inkml:trace contextRef="#ctx0" brushRef="#br0" timeOffset="46763.06">7479 6436 1420 0,'0'0'336'0,"0"0"-41"15,0 0 198-15,0 0-130 16,0 0-80-16,0 0-78 15,0 0 8-15,-18-33-54 16,18 33-45-16,0 0-31 16,0 0-38-16,0 0-17 15,0 0-28-15,6 4-5 16,13 10 5-16,8 0 0 16,6-2 6-16,7-5-5 15,5-7-1-15,5 0 10 16,4-1-10-16,-4-17 0 0,-6-3 10 15,-9 2-10-15,-10 1 6 16,-7 4 25-16,-11 7-31 16,-3 3 0-16,-2 4 0 15,2 0 0-15,6 0 0 16,7 4 0-16,8 7 0 16,8-1 0-16,7-2 0 15,3-2 0-15,1-5 0 16,3-1 0-16,-2 0 0 15,-2-14 0-15,-8-4 0 0,-2-4 0 16,-6 4 0 0,-7 0 0-16,-6 7 0 0,-4 2 0 15,-3 5 0-15,0 2 0 16,-2 2 0-16,1 0 0 16,5 0 0-16,5 0 0 15,5 2 0-15,9 2 0 16,6-2 0-16,4-2 0 15,4 0 0-15,1 0 0 16,-5-12 0-16,-5-4 0 0,-3 2 0 16,-10 0-14-16,-7-2-101 15,-5 6-256-15,-10 4-716 0</inkml:trace>
  <inkml:trace contextRef="#ctx0" brushRef="#br0" timeOffset="51568.78">23993 9446 1106 0,'0'0'369'0,"0"0"-112"16,0 0 3-16,0 0-42 15,0 0-48 1,0 0-10-16,-12-10 46 0,9 10 4 16,0-1-57-16,-1-2-38 15,0-1-31-15,-5-2-47 16,-7-2-17-16,-6-2-20 0,-9 0 0 16,-10 4-28-1,-5 3-23-15,-8 3 21 16,-4 0 23-16,0 7-5 15,3 14 10-15,2 5 1 0,3 7-6 16,8 6 7-16,5 5 1 16,3 6 5-1,7 6-6-15,5 6 0 0,6 4-1 16,5 5 1-16,7 1 0 31,4 0 1-31,0-2-1 0,4 0 1 0,16-3 0 16,5-5-1-16,6-6 0 15,7-6-6-15,4-6-22 16,5-6 4 0,6-8 7-16,5-4 10 0,2-6 7 0,5-4-1 15,-1-5 1 1,-4-6-1 0,1-3 1-16,-6-2 0 15,-1 0 0-15,0 0-1 16,-3-6 1-16,2-6-1 15,-1-2 0-15,1-1 0 16,-4-6 1-16,0-1 0 16,-7 0 0-16,-2-6 2 15,-4 0 19-15,-2-6 1 16,-3-2 1-16,-3-3-11 16,-3-1-6-16,0-2 13 0,-5 1-4 15,-3-4 17-15,-3 1 11 16,-3 0-10-16,-2-4-9 15,-4 0 9-15,-3 0-9 16,-2-3 4-16,0 1-1 16,-5 2 18-16,-10 0-7 15,-4 2-22-15,-2 2 4 16,-6 6 4-16,-2 2-5 0,-4 6 2 16,-10 2-15-1,-10 3-6-15,-15 10-44 0,-61 12-200 16,11 3-427-16,-5 0-767 15</inkml:trace>
  <inkml:trace contextRef="#ctx0" brushRef="#br0" timeOffset="52505.89">20264 10144 32 0,'0'0'1239'0,"0"0"-988"15,0 0-101-15,0 0 24 16,-147-48-72-16,109 46-59 16,-4 2-24-16,-3 0 35 15,-1 6 9-15,-6 12 14 0,0 6-23 16,-4 6 22 0,4 5-27-16,-2 7-34 15,0 3-5-15,4 8-9 0,2 3 0 16,6 2 8-16,9 2 4 15,8 2 11-15,7 3-5 16,10-1-5-16,3 0-5 16,5-2 7-16,0-1-9 15,7-7 13-15,15-3 5 16,7-4 6-16,7-3 17 16,10-6-6-16,6-2 26 15,6-8-19-15,4-2-32 16,5-6 1-16,2-2-9 0,5-6-8 15,1-2 14-15,1-6-9 16,0-4 3-16,2 0-3 16,-3-12-5-1,-1-8 12-15,-5-6-12 0,-4-4 1 16,-3-4 14-16,-8-6 23 16,-6-4 15-16,-3-7 1 15,-9-4 1-15,-7-8-1 16,-8-1-14-16,-4-6-14 15,-13 2 0-15,-4 0-14 16,0 4 4-16,-29 3-17 16,-58-5-24-16,5 16-201 15,-14 12-478-15</inkml:trace>
  <inkml:trace contextRef="#ctx0" brushRef="#br0" timeOffset="54333.19">6985 7279 1629 0,'0'0'657'0,"0"0"-458"16,0 0 114-16,0 0-46 0,0 0-82 16,0 0-109-16,0 0-33 15,0 26 131-15,22 2-57 16,9 6-36-16,5 2-31 16,8 0-22-16,10-4-2 15,4-8-11-15,8-8-2 16,5-16 8-16,6 0-12 15,2-22 0-15,2-14-7 16,-4-4-1-16,-7 2 9 16,-7 4-10-16,-13 8 1 15,-3 10 4-15,-7 8-5 0,-2 8-1 16,5 0 1-16,3 6 0 16,8 14 7-1,8 4-1 1,5-2-5-16,5-2-1 0,-1-8 0 15,-4-6-1-15,-5-6 1 0,-4 0 0 16,-9-6 4-16,-7-10-3 16,-4 0 6-1,-5 0 1-15,-1 0 5 0,-1 4 5 16,0 2-9-16,4 8-7 0,4 2 13 16,3 2-14-16,2 20 13 15,3 4 4-15,3 4-17 16,-6-4 8-16,0-6-8 15,-1-4 1-15,3-10 10 16,2-6-11-16,3-2 16 16,2-20-17-1,-2-8 0 1,3-4 0-16,-5 2 0 16,-6 4 0-16,-4 10 0 0,-5 8 0 15,-3 10 0-15,2 0 0 16,5 6 0-16,5 10 0 15,5 0 0-15,6 0 0 16,6-6 0-16,7-6 0 16,2-4 0-16,0 0 0 15,-2-18 0-15,-2-2 0 16,-9 0 0-16,-8 2 0 16,-3 2 0-16,-7 1 0 15,-1 6 0-15,1-1 0 16,1 6 0-16,3 0 0 15,0 4 0-15,1 0 0 16,1 0 0-16,1 0 0 0,-3 4 0 16,3 6 0-1,-3-2 0-15,-2 0 0 0,-3-2 0 16,-2 0 0-16,-6-4 0 16,-6-1 0-16,2-1 0 15,-2 0 0-15,1 0 0 16,2 0 0-16,5-9 0 15,6-5-83-15,3-3-253 16,2 2-211-16,5 1-56 16,-3 3 75-16,-3 4 151 0,-6 0 21 15,-3 3 356 1,-3 1 579-16,-8 0 25 0,-3 3-64 16,-2 0-168-16,-5 0-19 15,-4 0-103-15,-3 0-118 16,0 0-132-16,-4 0 0 15,-2 0 0-15,-17 0-300 16,-15 0-1725-16</inkml:trace>
  <inkml:trace contextRef="#ctx0" brushRef="#br0" timeOffset="56530.12">5813 8406 555 0,'0'0'186'0,"0"0"-158"16,0 0 51-16,0 0 141 16,0 0-15-16,0 0-31 15,-43 0-66-15,41 0 26 16,2-5 57-16,-5 4 50 16,3-1 45-16,0 0 27 15,0 2-4-15,2 0-32 0,0 0-31 16,0 0-51-16,0 0-50 15,0 0-41-15,0 8-59 16,15 10 10-16,8 2-55 16,6 2 0-16,8 0 0 15,13-4 0-15,6-8 0 16,8-6 0 0,5-4 0-16,0-8 0 0,1-16 0 15,-8-4 0-15,-2-4 0 16,-7 2 0-16,-6 4 0 0,-5 7 0 15,-4 10 0 1,0 7 0-16,0 2 0 16,4 10 0-16,3 14 0 15,6 3 0 1,2 4 0-16,5-5 0 0,5-8 0 0,1-8 0 16,7-10 0-16,3 0 0 15,2-20 0-15,-2-6 0 16,-7-6 0-16,-5 0 0 15,-12 3 0-15,-4 7 0 16,-11 7 0-16,-6 6 0 0,-2 9 0 16,-2 0 0-16,-4 0 0 15,4 13 0-15,-5 1 0 16,-13 9 0-16,-5-2-318 16,-2-1-752-16</inkml:trace>
  <inkml:trace contextRef="#ctx0" brushRef="#br0" timeOffset="57475.22">4103 8873 1950 0,'0'0'853'0,"0"0"-577"16,0 0 69-16,0 0 18 15,0 0-143-15,0 0-131 16,0 0-89-16,7 10 0 16,5 10 0-16,3 4 0 15,5 0 0-15,3 2 0 16,0-6 0-16,2-6 0 16,4-6 0-16,7-8 0 15,9 0 0-15,8-20 0 16,14-22 0-16,8-14 0 0,8-10 0 15,-3-4 0-15,-6 1 0 16,-16 13 0-16,-16 16 0 16,-15 14 0-16,-11 10 0 15,-12 10 0-15,-2 4 0 16,0 2 0-16,-2 0 0 16,0 0 0-16,0 0 0 15,0 0 0-15,0 0 0 16,0 0 0-16,0 18 0 15,-8 4-576-15,-10 5-1337 0</inkml:trace>
  <inkml:trace contextRef="#ctx0" brushRef="#br0" timeOffset="61739.98">6626 10423 1035 0,'0'0'296'16,"0"0"-120"-16,0 0-1 15,0 0 23 1,0 0-6-16,0 0 3 0,-34-2-1 16,24 2 14-16,-4 0-35 15,-2 0-26-15,-2 0-25 0,1 0-30 16,-6 0-7-16,3 0-1 15,1 0-3-15,0 0-3 16,6 0-2-16,2 0 10 16,4 0 13-16,5 0-8 15,2 0 7-15,0 0 17 16,0 0-115-16,0 0 0 16,0 0 0-16,0 0 0 15,13 0 0-15,10 0 0 16,16 0 0-16,17 0 0 0,15 2 0 15,14 0 0 1,7 0 0-16,3-2 0 16,3 2 0-16,-3-2 0 0,-11 0 0 15,-12 0 0-15,-20 0 0 16,-15 0 0-16,-20 0 0 16,-8 0 0-16,-9 0 0 15,0 0 0 1,0 0 0-16,-9 0 0 15,-11 0 0-15,-4 0-9 16,-9 0-290-16,-26 0-227 16,6 0-254-16,3 0-182 0</inkml:trace>
  <inkml:trace contextRef="#ctx0" brushRef="#br0" timeOffset="62103.88">6497 10467 1109 0,'0'0'1069'15,"0"0"-785"-15,0 0 203 16,-123 0-108-16,103 0-63 0,9 0-109 16,7 0-63-16,4 0-43 15,0 0-101 1,0 0 0-16,0 0 0 0,0 0 0 16,0 0 0-16,12 0 0 15,15 0 0-15,18 0 0 16,22 2 0-16,31-2 0 15,33 0 0-15,25-2 0 16,-9-8 0-16,-31 0 0 0,-40 4 0 16,-29 2 0-1,-5 2 0-15,-7 0 0 0,-6 0 0 16,-15 2 0 0,-9 0 0-16,-5 0 0 0,0 0 0 15,0 0 0 1,0 0 0-16,0 0 0 0,0 0 0 15,0 6 0-15,0 8-362 16,0 2-643-16</inkml:trace>
  <inkml:trace contextRef="#ctx0" brushRef="#br0" timeOffset="63065.83">10197 10459 804 0,'0'0'895'16,"0"0"-610"-16,0 0 87 16,-118-2 162-16,101 0-209 15,5 0-53-15,8 0-59 16,4 0-34-16,0 2-41 16,0 0-59-16,0 0-79 15,16 0 0-15,17 0 0 0,18-2 0 16,18-2 0-16,36-4 0 15,33-2 0-15,27 0 0 16,-13-2 0-16,-34 4 0 16,-39 4 0-16,-31 0 0 15,-4 0 0-15,-9 0 0 16,-6 2 0-16,-19 2 0 16,-10 0 0-16,-31 0-249 15,-12 0-416-15,-6 4-576 0</inkml:trace>
  <inkml:trace contextRef="#ctx0" brushRef="#br0" timeOffset="63365.4">10266 10521 2029 0,'0'0'698'16,"0"0"-440"-16,0 0 194 15,0 0-140-15,0 0-87 16,0 0-103-16,0 0-122 15,-9 0 0-15,55 0 0 16,33-2 0-16,37-10 0 16,34-4 0-16,-10 0 0 15,-24 4 0-15,-38 4 0 0,-30 4 0 16,2 0 0-16,-6 2 0 16,-8-2 0-16,-16 4 0 15,-11 0 0-15,-9 0 0 16,0 0 0-16,0 0 0 15,0 0 0-15,0 0 0 16,0 0 0-16,0 0 0 16,0 4-126-16,-5 8-490 15,-6-2-416-15</inkml:trace>
  <inkml:trace contextRef="#ctx0" brushRef="#br0" timeOffset="65142.68">8522 11470 1200 0,'0'0'1192'0,"0"0"-835"16,0 0-76-16,0 0 64 16,0 0-34-16,0 0-97 0,0 0-103 15,-18-10-26-15,18 10-85 16,20 10 0-16,11 6 0 16,16 0 0-16,17 0 0 15,33-8 0-15,36-8 0 16,34-10 0-16,5-24 0 15,-27-4 0-15,-41 4 0 16,-37 7 0 0,-11 4 0-16,2-4 0 0,-2 5 0 15,-8 3 0 1,-12 8 0-16,-11 11 0 0,-7 0 0 16,3 8 0-16,6 18 0 15,12 2 0-15,11 5 0 0,17-5 0 16,12-9 0-16,10-5 0 15,7-9 0-15,1-5 0 16,-5 0 0-16,-5-6 0 16,-12-8 0-16,-7 0 0 15,-13 2 0-15,-6 3 0 16,-9 1 0-16,-5 5 0 16,-3 3 0-16,2 0 0 15,1 0 0-15,3 0 0 16,6 0 0-16,6 2 0 15,-1-2 0 1,2 0 0-16,-6 0 0 0,-10 0 0 0,-12-2 0 16,-37 2-45-16,-24 0-517 15,-22 0-814 1</inkml:trace>
  <inkml:trace contextRef="#ctx0" brushRef="#br0" timeOffset="66436.45">4402 12140 2213 0,'0'0'380'16,"0"0"-154"-16,0 0 55 15,0 0-2-15,0 0-120 16,0 0-11-16,0 0 35 16,25 66-60-16,-4-38-54 15,9 2-34-15,6-2-35 16,10-6 0-16,12-4 0 15,9-8 0-15,11-8 0 16,9-2 0-16,7-6 0 0,4-18 0 16,4-4 0-16,-4-2 0 15,-5 0 0-15,-8 6 0 16,-9 6 0-16,-9 6 0 16,-12 8 0-16,-1 4 0 15,-5 0 0-15,0 10 0 16,5 6 0-16,1 0 0 15,8-2 0 1,1-2 0-16,7-6 0 0,6-4 0 16,4-2 0-16,4-4 0 0,0-14 0 15,0-4 0-15,-5 0 0 16,-4 4 0-16,-9 2 0 16,-11 8 0-16,-10 8 0 15,-5 0 0 1,-6 1 0-16,1 16 0 0,3 1 0 15,4 1 0-15,4 0 0 16,2-7 0-16,7-4 0 16,1-6 0-16,3-2 0 15,-2 0 0-15,0-12 0 16,-4-4 0-16,-5-2 0 16,-2 1 0-1,-7 3 0-15,-5 3 0 0,-4 4 0 0,-4 6 0 16,-2 1 0-16,0 0 0 15,-3 5 0-15,-2 8 0 32,2-1 0-32,-4 0 0 0,0-4 0 0,-2 0 0 15,-3-4 0 1,-3 0 0-16,-2-4 0 0,-4 0-123 16,-4 0-847-16</inkml:trace>
  <inkml:trace contextRef="#ctx0" brushRef="#br0" timeOffset="66577.89">7953 12236 2638 0,'0'0'793'0,"0"0"-543"16,0 0-182-16,0 0-68 15,0 0-369-15,0 0-2134 0</inkml:trace>
  <inkml:trace contextRef="#ctx0" brushRef="#br0" timeOffset="70565.72">3058 13379 1592 0,'0'0'779'0,"0"0"-635"15,0 0 106-15,0 0 116 16,0 0-86-16,0 0-97 16,21-4-54-16,-6 4-22 15,5 0-10-15,7 0-35 31,6 12-10-31,5 6 3 0,7 4-55 0,4 2 0 16,2-2 0-16,5-2 0 16,6-6 0-16,7-8 0 15,10-6 0-15,5 0 0 32,7-14 0-32,3-14 0 0,1-8 0 0,-3-6 0 15,-3-2 0 1,-6 4 0-16,-8 3 0 0,-7 13 0 15,-8 10 0 1,-10 10 0-16,-2 4 0 16,-6 6 0-16,-3 15 0 15,2 2 0-15,-1 0 0 16,0-1 0-16,5-4 0 0,6-6 0 0,2-2 0 31,7-6 0-31,5-4 0 0,2 0 0 0,0 0 0 16,-2-2 0-1,-1-4 0-15,-1 2 0 16,-5 0 0-16,-8 4 0 16,0 0 0-16,-8 0 0 15,-4 0 0-15,-4 2 0 16,-1 2 0-16,-2-2 0 16,3-2 0-16,1 0 0 15,3 0 0-15,26-12-156 16,-8 0-448-16,-4 0-697 0</inkml:trace>
  <inkml:trace contextRef="#ctx0" brushRef="#br0" timeOffset="71740">10885 13417 1250 0,'0'0'912'0,"0"0"-557"16,0 0-45-16,0 0 31 15,0 0-17-15,0 0-95 16,0 0-97-16,-81-14-34 16,78 14-31-16,3 0 11 15,0 0-78-15,0 0 0 16,0 0 0-16,0 0 0 16,0-2 0-16,5 0 0 15,17-2 0-15,9-2 0 0,18-6 0 16,15 0 0-16,30-4 0 15,36-2 0-15,35-1 0 16,9 5 0-16,-8 0 0 16,-39 6 0-16,-40 4 0 15,-26 1 0-15,-17 0 0 16,-1 2 0 0,-6-2 0-16,-8 2 0 0,-18 1 0 15,-11-3 0 1,-2 3 0-16,-27-1 0 15,-7-3 0-15,-1-1 0 16,-19 1-183-16,12 3-353 0,5-2-549 0</inkml:trace>
  <inkml:trace contextRef="#ctx0" brushRef="#br0" timeOffset="72612.25">6601 14650 451 0,'0'0'309'0,"0"0"-119"16,0 0 71-16,0 0 36 15,0 0-96-15,0 0-36 16,0 0-4-16,-44-48 27 0,37 40 14 16,3 2 34-16,-1 0 36 15,3 2-18-15,-1 2-32 16,3 0-3 0,0 2-44-16,0 0-49 0,0 0-27 15,14-4-31-15,26 0-68 16,41-4 0-16,48-4 0 15,44 0 0-15,19-6 0 16,-7 2 0-16,-20 4 0 16,-30 6 0-16,-27 0 0 0,-26 2 0 15,-29 0 0 1,-17 2 0-16,-5 0 0 0,-9 0 0 16,-5-1 0-16,-17 2 0 15,-3-2 0-15,-23 2-14 16,-10 1-109-16,-7-6-130 15,-3 6-83-15,-30 0-314 16,11 0-48 0,3 0-205-16</inkml:trace>
  <inkml:trace contextRef="#ctx0" brushRef="#br0" timeOffset="72969.05">6944 14512 1737 0,'0'0'610'15,"0"0"-327"-15,0 0 201 0,0 0-177 16,0 0-45-16,0 0-107 16,0 0-58-16,-59-6-28 15,94 4 23-15,18 0-92 16,19-2 0-16,32-6 0 16,35-2 0-16,21-10 0 15,7 4 0-15,-29 0 0 16,-38 8 0-16,-33 2 0 15,-13 3 0-15,0 1 0 0,-4 0 0 16,-3 3 0-16,-20-2 0 16,-14 3 0-16,-8 0 0 15,-5 0 0-15,0 0 0 16,0 0 0 0,0 0 0-16,0 0 0 0,0 0 0 15,0 0 0-15,0 0 0 16,4 0 0-16,1 3-194 15,-3 2-146-15,0-1-341 16,-2-2-384-16</inkml:trace>
  <inkml:trace contextRef="#ctx0" brushRef="#br0" timeOffset="74174.41">1971 15575 1445 0,'0'0'1271'0,"0"0"-1080"0,0 0 124 15,0 0 158-15,0 0-255 16,0 0-119-16,0 0-57 15,-58 22 0-15,74 14-42 16,6 0 0-16,5 4 0 0,2 0 0 16,2-6 0-16,4-2 0 15,4-12 0-15,3-8 0 16,10-8 0-16,5-4 0 0,10-10 0 16,7-20 0-16,2-10 0 15,-3-8 0-15,-9 2 0 16,-8 6 0-16,-14 5 0 15,-13 17 0-15,-10 9 0 16,-9 9 0-16,1 0 0 16,3 9 0-16,5 18 0 15,8-1 0-15,10 6 0 32,5-6 0-32,6-4 0 0,6-4 0 0,0-12 0 15,4-6 0-15,-2 0 0 0,-1-18 0 16,-4-6 0-1,-4-6 0-15,-5-1 0 0,-8 8 0 16,-10 5 0-16,-6 1 0 16,-7 12 0-16,0 5 0 15,1 0 0-15,5 0 0 16,6 0 0-16,6 5 0 16,6 3 0-16,3 1 0 15,3-8 0-15,-4 2 0 16,-1-3 0-16,-3 0 0 15,-6 0 0-15,-6-4 0 16,-4-5 0 0,-1 1 0-16,-5-2 0 15,-7 2 0-15,-2 3 0 16,-2 5-42-16,-15 0-840 16,-5 13-1420-16</inkml:trace>
  <inkml:trace contextRef="#ctx0" brushRef="#br0" timeOffset="75577.53">7840 15719 1119 0,'0'0'647'0,"0"0"-310"15,0 0 154-15,0 0-10 16,0 0-159-16,0 0-70 16,-5-81-64-16,5 81-20 15,0 0-77-15,0 3-91 16,5 21 0-16,15 14 0 15,7 8 0-15,8 6 0 16,6 2 0-16,7-4 0 16,11-10 0-16,9-13 0 0,9-18 0 15,10-9 0-15,8-9 0 16,3-27 0-16,4-13 0 16,2-5 0-16,-7-8 0 15,-3 4 0-15,-7 6 0 16,-14 11 0-16,-10 18 0 15,-12 14 0-15,-7 9 0 16,-6 23 0-16,1 17 0 16,-4 10 0-16,3 6 0 0,1-6 0 15,2-2 0 1,-1-8 0-16,2-8 0 0,3-14 0 16,1-13 0-16,8-5 0 15,2-14 0 1,4-17 0-16,0-9 0 0,1-8 0 15,-9 2 0-15,-4 6 0 16,-11 8 0-16,-8 10 0 16,-8 6 0-16,-6 10 0 15,-1 6 0-15,1 0 0 16,5 0 0-16,5 8 0 16,6 2 0-16,9-10 0 0,6 0 0 15,8 0 0-15,4-4 0 16,-2-14 0-16,-5-6 0 15,-6 2 0-15,-10 1 0 16,-10 3 0-16,-10 9 0 16,-5-1 0-16,-6 6 0 15,-4 1 0-15,2 3 0 16,-2 0 0-16,0-2 0 16,0-6 0-16,2 0 0 15,-2-2-332-15</inkml:trace>
  <inkml:trace contextRef="#ctx0" brushRef="#br0" timeOffset="84597.58">20650 10433 1691 0,'0'0'550'0,"0"0"-307"16,0 0 81-16,0 0-76 16,0 0-86-1,0 0-58-15,-6-24 18 0,-4 10 0 16,-6-2-20-16,-2-2-17 15,-2-2-2-15,-5-4-38 16,-1 0 1-16,-3-2-14 16,-7-1-7-16,0 2 19 15,-1-1-23-15,-1 5-3 16,3 3 11-16,-4 6-29 0,3 6 0 16,-3 5 0-16,-1 1 0 15,-1 0 0-15,-1 0 0 16,0 1 0-16,-1 9 0 15,1 1 0-15,0 3 0 16,-1 0 0-16,3 4 0 16,1 1 0-1,0 6 0-15,3 1 0 0,5 2 0 16,0 2 0-16,6-2 0 16,2 0 0-16,2-2 0 15,3 0 0-15,3-2 0 16,1 4 0-16,3 2 0 15,3 3 0-15,3 4 0 16,3 4 0-16,2 0 0 0,0 2 0 16,0 1 0-16,0-2 0 15,0-2 0-15,7 0 0 16,3 0 0-16,1-1 0 16,5-3 0-16,5 0 0 15,0 0 0-15,4-2 0 31,2-2 0-31,-2-2 0 0,-1-2 0 0,0-4 0 16,1-4 0 0,2-2 0-16,2-2 0 15,2-2 0-15,4-2 0 16,5-2 0-16,5-2 0 16,1-5 0-16,6-3 0 15,2 0 0-15,2-9 0 16,4-9 0-16,0-6 0 15,0-6 0-15,-5-4 0 16,-3-6 0-16,-8-4 0 16,-8-6 0-16,-10-4 0 15,-8-7 0-15,-9-3 0 16,-9-2 0-16,0-2 0 0,-2 4 0 16,-15 8 0-16,-6 10 0 15,-4 11 0-15,0 9 0 16,-4 8 0-16,2 10 0 15,-8 8-15-15,5 0-472 16,8 11-653-16</inkml:trace>
  <inkml:trace contextRef="#ctx0" brushRef="#br0" timeOffset="86902.37">24283 9821 1091 0,'0'0'394'0,"0"0"-122"15,0 0 61 1,0 0-75-16,0 0-74 0,0 0-48 16,0 0 38-16,0-15-3 15,0 9-46 1,0-2 1-16,0 1 3 15,-2-3-26-15,-9 2-13 0,-2-2-22 16,-3-2-14-16,1 0-5 16,-4 0-16-16,1-4 11 15,1 0 8-15,-1-2-16 16,0 0 5-16,2-2-11 16,1 2-11-16,1 0 7 15,-1 2-19-15,1 0 10 0,-1 2-2 16,-3 0-5-16,1 2-1 15,-4 0-9-15,-1 2 0 16,-3 0 0 0,-1 0 0-16,-3-1 0 0,0 4 0 15,0-1 0-15,4 1 0 16,-1 3 0-16,3 2 0 16,1 1 0-16,-2 1 0 15,-1 0 0-15,-4 0 0 16,-2 0 0-16,-3 1 0 15,-1 9 0-15,-3 3 0 16,3-1 0-16,0 3 0 16,6 4 0-16,4-1 0 15,2 6 0-15,5 2 0 0,5 4 0 16,-1 4 0-16,5 4 0 16,3 2 0-16,-1 2 0 15,3 3 0 1,2 1 0-16,-1-2 0 15,3 0 0-15,0 0 0 16,0-4 0-16,0 0 0 16,3 0 0-16,10-4 0 15,0-2 0-15,1-1 0 16,3-4 0-16,-1 0 0 16,1-5 0-16,2 2 0 0,1-4 0 15,-1 0 0-15,4-2 0 16,2-2 0-1,1-2 0-15,3 0 0 0,3-4 0 16,1 0 0-16,3-2 0 16,1-2 0-16,6-2 0 15,1-2 0-15,2-4 0 16,2 0 0-16,-1 0 0 16,-1 0 0-16,-1-6 0 15,0-4 0-15,-1-4 0 16,-4 0 0-16,-2-2 0 0,-5-2 0 15,-1-2 0-15,-1-4 0 16,-2-2 0-16,2-4 0 16,-2-2 0-16,-2 0 0 15,0-3 0-15,-4-1 0 16,-2 2 0-16,-3-2 0 16,-5-2 0-16,-1 0 0 15,-4 0 0-15,-1-2 0 16,-5 0 0-16,-2 1 0 15,0 2 0-15,0 1 0 16,-4 1 0-16,-9 1 0 16,-5 2 0-16,-3 4 0 15,-4 0 0-15,-3 4 0 0,-3 2 0 16,-3 2 0-16,-4 0 0 16,3 4 0-16,-5 0 0 15,-1 3 0-15,-1 4 0 16,0 3 0-16,-5-1 0 15,-1 4 0-15,0-1 0 16,-1 0 0-16,3 0 0 16,0 0 0-16,2 4 0 15,0-2 0-15,3 2 0 16,2 0 0-16,1 0 0 16,5 0 0-16,-1 0 0 15,5 0 0-15,2 7 0 16,3 0 0-16,1 3 0 15,4 0 0-15,1-1 0 0,-3 6 0 16,2 1 0-16,-2 2 0 16,-3 6 0-16,2 0 0 15,0 2 0-15,1 2 0 16,4 0 0-16,3 2 0 16,3 2 0-16,3 2 0 15,4 2 0-15,4 5 0 16,0-1 0-16,0 4 0 15,6-2 0-15,7 2 0 16,3-2 0-16,3 0 0 16,2-2 0-16,3 0 0 15,5 1 0-15,0-5 0 0,7 0 0 16,-1-2 0 0,7-4 0-16,3-4 0 0,2 0 0 15,2-6 0-15,2 0 0 16,0-6 0-16,3-2 0 15,0-6 0-15,-2-2 0 16,4-4 0-16,2 0 0 16,0 0 0-16,3-8 0 15,-3-6 0-15,-2-2 0 16,-6-2 0-16,2-4 0 0,-6-4 0 16,-1-2 0-1,-5-4 0-15,-5-4 0 0,-1-5 0 16,-5-2 0-16,-2-5 0 15,-5-2 0-15,1-3 0 16,-4-1 0-16,-3 0 0 16,-1 2 0-16,-5 2 0 15,-6 3 0-15,-4 1 0 16,0 4 0-16,-14 0 0 16,-9 0 0-16,-10 2 0 15,-4 2 0-15,-5 0 0 16,-5 2 0-16,-4 3 0 15,-5 4 0-15,-2 2 0 0,-2 7 0 16,-5 10 0-16,-4 9 0 16,-34 2 0-16,19 21-518 15,8 0-1038-15</inkml:trace>
  <inkml:trace contextRef="#ctx0" brushRef="#br0" timeOffset="97245.56">14589 4818 1252 0,'0'0'343'0,"0"0"-68"15,0 0 63-15,0 0-40 16,0 0-5-16,0 0-68 16,-47 0-82-16,43 0-29 15,-5-4-32-15,3-5-37 16,-4-5-13-16,6-3-25 16,1-1-7-16,3 0-58 15,3 0-35-15,21 2-3 16,10 4-39-16,5 12 31 15,4 0-7-15,-3 22-17 16,-9 20 24-16,-10 18 5 16,-15 13 52-16,-6 29-4 15,-37 24-11-15,-26 32 40 0,-9 9 21 16,3-9 1-16,14-13 29 16,17-17 10-16,13-2-20 15,17 5 18-15,8-1-24 16,8 1-12-16,33-11 0 15,5-20 0-15,8-22-1 16,0-22-55-16,1-5-105 16,17 3 25-16,7 4-68 15,8 4 63-15,-4-8-5 16,-10-1-83-16,-15-3 77 16,-18 0 72-16,-22 4 79 0,-18 6 108 15,-12 8 148-15,-34 26 5 16,-16 27 18-16,-1 35-22 15,8 14-89-15,23 1-79 16,24-7-47-16,8-13-21 16,15-1-11-16,18 0-9 15,12 1 1-15,9-3-1 16,6 0-1-16,5-1-14 16,-1 1-7-16,1-1 11 15,-7-1-35-15,-2-2 11 0,-3-1 6 16,-8-1-49-16,-8-1-33 15,-10-3-7-15,-16 2-11 16,-11 5 128-16,-15 5 94 16,-35 7-36-16,-16 1-32 15,-15 5 161-15,-6-3 126 16,1 2-49-16,8-3-74 16,22-5-1-16,27-12-6 15,29-7-65-15,20-13-64 16,34-22-31-16,39 7-16 15,16-9-7-15,-6-20-36 0,-5 0-73 16,-36-25-50 0,-18 1-12-16,-12 12-27 0,-32 28-7 15,-32 36 189-15,-81 27 16 16,-32 13 209-16,-8-1 62 16,21-13-14-16,43-20-77 15,27 1-75-15,26-17-69 16,22-20-27-16,14-24-9 15,0-19-41-15,9-15-82 16,7 2-163-16,-1 10-213 16,1-6-182-16,-9-14-213 0</inkml:trace>
  <inkml:trace contextRef="#ctx0" brushRef="#br0" timeOffset="97438.99">14635 14841 1483 0,'0'0'914'16,"0"0"-560"-16,0 0-32 16,0 0-33-16,0 0-91 15,0 0-198-15,0 0-15 0,-17-39-121 16,51 12-325 0,-5 0-572-16</inkml:trace>
  <inkml:trace contextRef="#ctx0" brushRef="#br0" timeOffset="97545.22">14783 14893 2300 0,'0'0'0'0,"0"0"-661"0</inkml:trace>
  <inkml:trace contextRef="#ctx0" brushRef="#br0" timeOffset="116634.11">25633 7864 1684 0,'0'0'903'0,"0"0"-340"16,0 0-72-16,0 0-174 15,0 0-179-15,0 0-138 16,4-22 0-16,-4 22 0 0,4 0 0 16,-4 10 0-16,4 8 0 15,5 4 0-15,1-1 0 16,13-7 0-1,14-9 0-15,17-5 0 0,38-22 0 16,1-21 0-16,28-34 0 16,26-59 0-16,-41 17-576 15,-6-3-1063-15</inkml:trace>
  <inkml:trace contextRef="#ctx0" brushRef="#br0" timeOffset="117044.17">26155 4740 2497 0,'0'0'686'16,"0"0"-531"-16,0 0 24 16,0 0 29-16,0 0-125 15,0 0-55-15,35 112-2 16,-17-87-4-16,9-7 25 15,11-13-8-15,13-5 15 16,16 0-15-16,8-23-39 0,6-9 0 16,2-7-15-16,8-19-96 15,-22 10-258 1,-21 8-520-16</inkml:trace>
  <inkml:trace contextRef="#ctx0" brushRef="#br0" timeOffset="117500.93">27171 11640 2331 0,'0'0'556'15,"0"0"-556"-15,129-102-14 0,-64 72-58 16,-3 8-877-16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34:29.320"/>
    </inkml:context>
    <inkml:brush xml:id="br0">
      <inkml:brushProperty name="width" value="0.05292" units="cm"/>
      <inkml:brushProperty name="height" value="0.05292" units="cm"/>
      <inkml:brushProperty name="color" value="#00B0F0"/>
    </inkml:brush>
  </inkml:definitions>
  <inkml:trace contextRef="#ctx0" brushRef="#br0">13017 2130 245 0,'0'-6'399'0,"0"2"-8"0,0 0 1 0,4 1-21 16,-1-1-4-16,-1 0-12 0,-2 4-17 0,3-2-12 15,-3 2 4-15,5-1-12 0,-5 1-16 0,0 0-17 16,10 4-20-16,-7-3-16 0,-3-1-13 0,5 8-12 16,-4-6-26-16,-1 1-13 0,4-1-19 0,-4 4-15 15,0-6-20-15,1 4-12 0,0-1-7 0,-1-3-14 16,0 0-4-16,0 5-1 0,0-5-15 0,0 0-10 16,0 0-5-16,0 0-9 0,-6-16-12 0,3 11 1 15,0-9-5-15,-2-2-7 0,0 1 7 0,-2-3-8 16,2-1-8-16,-3-6 1 0,1 8-2 0,0 1-6 15,1 1 1-15,-1 4 5 0,6 4-5 0,-4-2-4 16,0 3-4-16,2 0 3 0,2 2-9 0,1 2-4 16,0 2 8-16,0 0-5 0,0 0-1 0,0 0 1 15,22 7 2-15,-12 1-8 0,9-1 4 0,-1 3 3 16,0-5 1-16,2 3-4 0,7-1-4 0,-6-5-10 16,8 3-8-16,-8-2-4 0,0-3-5 0,0 1-4 15,-10-2 6-15,5-1 1 0,1 0 2 0,-6-2 3 16,-2 0 2-16,-1-2 1 0,0-1-1 0,-3 2 10 15,-2-1 3-15,1-1 0 0,-3 3-3 0,-1-3 10 16,-1-1-1-16,0 5 10 0,-2-1-1 0,-1 1 5 16,4 3 1-16,-5-2-2 0,5 2-9 0,-9 5 2 15,1 2 1-15,3 1 0 0,-2 7 0 0,1-1-1 16,1 6 5-16,3 0-7 0,-2-1-1 0,0 7 2 16,4 0 1-16,1 5 0 0,-1-1-1 0,7 2 8 15,-3-4-3-15,-1 3-12 0,3 1-7 0,-4-3-7 16,3 0-8-16,-1-1-3 0,-4 1-4 0,3-4-4 15,-1 1-3-15,1-5-1 0,-3-3 3 0,-5-1 7 16,1-1-4-16,0 0 3 0,-1-5 14 16,1 0 3-16,-1-2-1 0,0 0 4 0,-3-5 2 15,-3-1-1-15,-1-1 4 0,2-2 1 0,-3 0 3 0,-1-3 1 16,3-3-7-16,0-2 4 0,-4-1 11 0,2-1 4 16,-3 2 6-16,7 0 11 0,0 1 8 0,0 1 5 15,4 1-1-15,0 1-2 0,-1 0-1 0,2 1-8 16,1 1-10-16,3 2 4 0,0 0-3 15,0 0-7-15,0 0 2 0,0 0-1 0,7 12-5 16,0-8-8-16,3 3-15 0,1-1-2 0,6-1-3 16,-3-1-11-16,4-1-4 0,0-3 2 0,0-1-9 0,1 0 5 15,0-3 3-15,0 0 4 0,-2-3 3 0,2-1 1 16,-2-1-1-16,-1-3 4 0,-2 2 4 0,-3-6 6 16,-2 2 0-16,-2-2 6 0,2 3 0 0,-1-3 13 15,-2 2 8-15,-2 2 13 0,1-2 9 16,-1 6 5-16,-3 2 13 0,2 2-9 0,-2-2-8 15,3 3-11-15,-4 3 3 0,0-2-4 0,0 2-2 0,0 0-2 16,1 16-3-16,2-7 5 0,-1 3-2 0,2-1-6 16,0 2-2-16,-3-2 0 0,7 3 1 15,-3 1-10-15,4-5 7 0,4 4 3 0,-4-7-5 16,0 2-2-16,0-4 0 0,0 0 0 0,1-2-2 16,3-1 4-16,-2-4 1 0,2 0-2 0,-3-2-6 15,2-3-3-15,0-5 3 0,-3-1-10 0,3 2 7 16,-2-5 4-16,0 1 6 0,-2-2-4 0,2 1-5 15,-5 4 3-15,-1-2 0 0,0 4 1 0,0 5 4 16,-3-1 9-16,2-2 11 0,-2 4-3 0,-1-2 0 16,0 5-6-16,3-3-4 0,-3 4-4 0,0 0 3 15,3-3 0-15,-3 3 2 0,0 0-9 0,4 8-1 16,-4-5 4-16,0 2-5 0,0-5 0 0,0 7 3 16,3-3 6-16,-2 1-7 0,3-3 4 0,-3 0-6 15,-1-2 1-15,0 0-4 0,3 3 9 0,-3-3 10 16,0 0 0-16,0 0-1 0,0 0-4 0,0 0 3 15,7-6-2-15,-7 6 2 0,3-6-7 0,-3 6 4 16,5-5 14-16,-5 5 2 0,4-5-2 0,-4 5 4 16,1-6 18-16,-1 6-2 0,0 0-3 0,0 0 5 15,0 0 0-15,0 0 11 0,0 0-5 0,3-3-15 16,-3 3 1-16,1-1 1 0,-1 1 2 0,0 0-22 16,0 0-21-16,0 0-3 0,0 0 0 0,0 0 0 15,0 0 0-15,0 0 0 0,0 0 0 0,0 0 0 16,0 0 0-16,0 0 0 0,0 0 0 0,0 12 0 15,0-12 0-15,0 8 0 0,0-8 0 0,-1 8 0 16,-2-2 0-16,3-1 0 0,0 4 0 0,-1 2 0 16,-1 2 0-16,0 2 0 0,-3 5 0 0,0 6 0 15,0 0 0-15,0 4 0 0,-2 0 0 0,2 3 0 16,0 1 0-16,0 1 0 0,1 2 0 0,3-2 0 16,-3 13 0-16,0 0 0 0,0-13 0 0,4 0 0 15,1 11 0-15,-2 3 0 0,1-18 0 0,-1 3 0 16,-4-1 0-16,5-1 0 0,-4-1 0 0,3-1 0 15,-7-4 0-15,4-7 0 0,-1-1 0 0,-5 0 0 16,-2-2 0-16,7-4 0 0,-4-3 0 0,-3 0 0 16,-3-2 0-16,-4-3 0 0,6-4 0 0,-3-3 0 15,6-2 0-15,-6-4 0 0,4-6 0 0,0-10 0 16,-1-3 0-16,7-4 0 0,2-17 0 0,5 1 0 16,8-8 0-16,9 4 0 0,0-6 0 0,15-23 0 15,4 4-9-15,-11 23-64 0,16-19-9 0,-13 20 2 16,5 1 3-16,8-21-6 0,-14 26-5 0,0 4 10 15,0-5 1-15,-5 5 7 0,-3-2 7 0,4 1 7 16,-8 14 5-16,-4-6-3 0,-2 1 13 0,0 4 0 16,-2 0 7-16,-3-1-4 0,-2 2 9 0,-1 6 17 15,-2 6 16-15,0 0 12 0,-2 3 16 0,-2 5 22 16,-1 1-6-16,-1 4 3 0,3 1-2 0,-2 2-12 16,5 2-5-16,-17 4 4 0,8 5 1 0,-4 5-10 15,-1 10 4-15,4 1 11 0,5 8-5 0,-4 13-10 16,5-11 5-16,0 15 3 0,8 4 5 0,-3 0-2 15,4-2-4-15,3 3 8 0,2-5-14 0,3 5 7 16,-1-2-11-16,2 2 7 0,-1-2-2 16,-1-1-8-16,1-4-2 0,-1-2 11 0,-1-1-5 15,-2-9-19-15,0-2-6 0,-3-1-16 0,-2-3-7 0,-1-1-20 16,-3-4-10-16,-2 2-4 0,1-9-15 0,2-2-15 16,-2-7-11-16,-1 1-17 0,-3-1-17 0,1-3-31 15,4-6-37-15,-8 3-34 0,8-3-25 0,0 0-34 16,-13-22-29-16,12 5-25 0,-4-2-28 0,5-12-25 15,-3-5-14-15,2-10-20 0,-1-4-225 16,-2-3-711-16,4-1 314 0</inkml:trace>
  <inkml:trace contextRef="#ctx0" brushRef="#br0" timeOffset="682.92">13934 2517 1272 0,'3'-35'17'0,"-3"3"46"15,-2 3 32-15,4 3 33 0,-4 1 34 0,1 10 32 16,-2-2 27-16,6 2 32 0,-5 4 8 0,1 0 7 16,4-1 2-16,-6 3 2 0,4-1-27 0,1 1-20 0,-2 3-21 15,6 2-24-15,-1-4-16 0,1 6-17 16,2-1-18-16,4 3-10 0,-12 0-13 0,18 3-13 15,-6 2-7-15,2 5-8 0,0 0-26 0,-1 3-28 16,-2 2-18-16,0 0-26 0,-6 0-12 0,-1 0-27 16,-3-2-3-16,-1 3-23 0,-4 1 14 0,-1-1 4 15,-4 0 14-15,-1-1-12 0,-9 2 9 0,2-6 17 16,1 0 6-16,-2-1 18 0,0 0 20 0,0-5 34 16,1 2 4-16,6-3 18 0,-2 0 13 0,7-2 5 15,1-2-6-15,5 0-6 0,0 0-15 0,-7-7 0 16,7 7-6-16,12-11-7 0,3 3 0 0,2-1-6 15,8-4-5-15,2 3-1 0,1-5-5 0,1 3-2 16,2 3-1-16,0-3 3 0,-1 6-5 0,-1-6-2 16,0 3-1-16,2 0-5 0,-11 4-3 0,-2-2 3 15,0 0 4-15,-7 3 18 0,1-1 12 0,-4 0 10 16,2-1 11-16,-5 1-4 0,-1 1 8 0,-3-4 7 16,-1 8-2-16,-1-10-4 0,1 10-4 15,-9-8 1-15,0 5-4 0,1 0-7 0,8 3-6 0,-18 3-4 16,8-1-6-16,-3 3 4 0,1 0-11 0,3 2 1 15,0 0-4-15,2 4-2 0,0 0-1 0,5 0-4 16,2 2-5-16,2-2-2 0,5 0-1 16,0-1-1-16,8 1 6 0,8 2-7 0,0-4-7 15,5-3-6-15,4-3-8 0,-1 1 2 0,2-4-6 0,0-3 3 16,-3 0 0-16,0-2-1 0,-3-4 4 16,-6 2 5-16,-2-4 5 0,-1 2-5 0,-4-3-2 15,-4-2 3-15,-1-1 5 0,-3-3 2 0,-1 0 11 16,-1 0 4-16,-4 1 7 0,0 1 17 0,-5-1-2 0,1 1 5 15,-2 1 4-15,1 6 8 0,-4 0-7 0,1 5-3 16,2 0 0-16,6 4-7 0,-18 0-6 16,18 0-4-16,-19 7-5 0,10-2-8 0,1 4 2 15,4 2-1-15,2-1 8 0,3 5-10 0,3 2-7 16,1-7-5-16,4 6-7 0,7-4-17 0,6 5-20 16,4-3-17-16,-3 1-7 0,4-1-4 0,-2-3-10 15,-4-3 4-15,-5 0 6 0,5-1 8 0,-6-2 5 16,-1-1 5-16,-6 3 5 0,-2-4 12 0,2-1 20 15,-3 0 26-15,-1 1 12 0,-4-3 8 0,0 0 6 16,0 0-8-16,-19 11 2 0,7-9-5 0,-2 2 5 16,1-1 1-16,-2-1-15 0,-2 1-1 0,2 0-22 15,2-2-37-15,4 0-50 0,-3 0-66 0,12-1-74 16,-13 4-94-16,13-4-100 0,-6-2-116 0,6 2-357 16,0 0-967-16,0 0 428 0</inkml:trace>
  <inkml:trace contextRef="#ctx0" brushRef="#br0" timeOffset="1300.7">15273 2246 461 0,'1'-7'506'0,"2"-1"-1"0,-2 1-1 16,-1-4-1-16,-3 3-1 0,1 2-18 15,-3 1-26-15,-2-1-43 0,7 6-29 0,0 0-48 0,-24 1-31 16,24-1-39-16,-24 16-9 0,14-9-40 15,-7 8-16-15,4 7-21 0,-1-1-22 0,0 0-6 16,9-2-43-16,0 1-26 0,1-1-20 0,2-1-18 16,4 0-24-16,2-1-17 0,2-2-12 0,2-4-18 15,2-1-9-15,7-2-17 0,-2-2-3 0,-1-2 0 16,4-3-5-16,0-1 4 0,-4-1 7 0,4-3 3 16,2-6 3-16,-4 2 6 0,0-4 0 0,-7-1 5 15,-1-5 4-15,-3 0 2 0,-1-2 7 0,-2 1 16 16,-4-6 10-16,-1 0 19 0,-2 7 8 0,-2-9 13 15,-4 4 16-15,-1 8 13 0,3-1 2 0,-2 5-5 16,3 0 2-16,2 1-7 0,2 4-14 0,-1-2-8 16,1 4-19-16,4 4-13 0,-7-4-13 0,7 4-23 15,0 0-15-15,0 0-36 0,36 8-31 0,-16-3-37 16,10 0-38-16,3 2-20 0,0-3-28 0,4-2-14 16,-3-4 8-16,-2 2-3 0,-1 0 13 0,-12-4 23 15,3 1 19-15,-3-3 19 0,-7 1 32 0,-2 0 38 16,-1-4 41-16,-3 1 44 0,-1-6 22 0,-3 2 32 15,-2 2 37-15,-3-7 35 0,-1 6 22 0,-1-1 22 16,0-4 17-16,-4 5 5 0,0-1 13 0,0 2-2 16,0 2-6-16,4 3-23 0,-3 2-14 0,2 3-7 15,6 0-16-15,-16 9 3 0,7 2-16 0,-2 7-5 16,-1 7 1-16,1 4 3 0,6 5-18 0,-4 14-5 16,2 0-8-16,3 2-3 0,1-3-10 0,4 1-1 15,-2 7-2-15,4-1-11 0,-2-4-11 0,2 0-3 16,-2-2 1-16,0 0-5 0,-2-2-10 0,0-11 8 15,2 1-33-15,-1-2-7 0,1 0 0 0,-2 0 0 16,0-2 0-16,-3-7 0 0,-1-3-17 0,5-7-41 16,-3 1-22-16,2 1-22 0,-2-5-30 0,1-1-29 15,0-5-30-15,-3-1-46 0,5-5-53 0,-7 4-39 16,7-4-60-16,0 0-45 0,-15-14-56 0,7 7-391 16,4-5-953-16,-4-5 422 0</inkml:trace>
  <inkml:trace contextRef="#ctx0" brushRef="#br0" timeOffset="1482.42">15348 2712 321 0,'-3'-8'504'0,"3"8"2"0,-2-6-11 15,2 6-22-15,2-10-20 0,1 6-24 16,6 0-29-16,3 1-36 0,4-2-30 0,6-1-30 16,8 0-37-16,0 1-30 0,1 0-35 0,-3 1-78 15,1 1-75-15,-7 2-77 0,-4 0-88 0,1-2-96 16,-7 2-104-16,-1-3-117 0,-4 2-294 0,-5-3-786 15,-2 5 348-15</inkml:trace>
  <inkml:trace contextRef="#ctx0" brushRef="#br0" timeOffset="3216.14">16078 2185 16 0,'18'6'311'0,"-7"-2"3"16,1 2 3-16,-1 2-2 0,0-3 6 0,-2-1-6 16,-2-1 14-16,0 0 2 0,-2 1 8 0,-3-2 5 15,0 2 4-15,0-1-6 0,-2-3-27 0,0 0-25 16,-5 5-26-16,5-5-21 0,-12-1-26 0,12 1-22 15,-15-6-14-15,6-1-25 0,-5-9-11 0,0 3-17 16,1-3-11-16,-2-7-12 0,2 0-4 0,3-4-16 16,1-2-3-16,-1-3-3 0,2-1-15 0,7-1-4 15,-3 3-4-15,7-1-3 0,-1 4-13 0,7 2-1 16,-4 9-10-16,3 2 4 0,1 2-5 0,1 4-8 16,-1 3-4-16,1 5-7 0,2 7 5 0,2 4 1 15,0 4-6-15,3 9 10 0,2 7-13 0,-6 2 6 16,4 11-3-16,0 4-1 0,-2 4 7 0,-7 4-3 15,7-7 1-15,-6 1-4 0,0 0-1 0,-5-12 1 16,-4 9-11-16,0 1-5 0,-1-12-6 0,-2-4-4 16,-3 0 9-16,-3-6-3 0,-4-2-4 0,4-6 4 15,-2-3 5-15,-1-3 3 0,1-1 3 0,-2-6 2 16,0 3-6-16,1-7 0 0,0-7 3 0,0 3 0 16,1-7-2-16,-3-1 1 0,5-4-4 0,-1-1 7 15,1 1-3-15,0 0-1 0,2 0 0 0,5 5 5 16,2 0 0-16,-4 2 0 0,4 2 4 0,6-1-11 15,-2 3 2-15,5 0 0 0,1 0 8 0,3 6-3 16,-1-2-4-16,2 4 3 0,1 2 2 0,5-3-3 16,-3 2 0-16,3-3-1 0,0 3 2 0,0 1 2 15,-1-5-4-15,3-1 6 0,-4 1-3 0,4 0 0 16,-6-2-3-16,-2-1 4 0,-1 0-3 0,1-1-6 16,0 2 8-16,-2-6 5 0,3 1-6 0,-6-3-2 15,2 4 3-15,-3-6-3 0,1 3 0 0,1 0 1 16,-6 2 3-16,4-1 0 0,-4 4-2 15,-2 0 3-15,2 1 6 0,-4 0 0 0,4 2-4 16,-4 1-1-16,0 0 7 0,4 11 3 0,-8-1-11 16,4 2 6-16,-1 0 4 0,-2 8-5 0,-1-2-2 15,2 4 1-15,2 2 6 0,-3-5-2 0,6-1-7 0,-1-1 1 16,1-5 2-16,2 0 1 0,1-3-6 0,2-1 4 16,0-1 2-16,1-5-2 0,2 0-7 0,1-5 8 15,0-3-4-15,1-2-2 0,0-2 4 0,1-2 1 16,-1-2 5-16,5-6-9 0,-6 5-3 0,1 0 2 15,-4-1 10-15,0-1 17 0,1 4 5 0,-5 3 14 16,2-1 17-16,-2 2 1 0,0 3 4 0,-2 2-6 16,0-2-8-16,-1 4 8 0,-2 2 7 0,6-2-23 15,-6 2 1-15,0 0-1 0,13 10 1 0,-9-2-33 16,1 0-16-16,0 3 0 0,0 1 0 0,1 1 0 16,5 4 0-16,-3-4 0 0,0-2 0 15,1-2 0-15,-1 0 0 0,3-4 0 0,2-1 0 16,-3 0 0-16,3-3 0 0,0-3 0 0,2-2 0 15,-2-1 0-15,1-3 0 0,0-1 0 0,0-2 0 0,-1-4 0 16,-4-1 0-16,8-6 0 0,-7-7 0 0,2 1 0 16,-1-1 0-16,0-6 0 0,2 3 0 15,-7-5 0-15,2 5 0 0,0 1 0 0,-4 2 0 16,3 11 0-16,-3 2 0 0,-4 4 0 0,1 1 0 16,-1 1 0-16,0 6 0 0,3 1 0 0,-3 3 0 0,0 0 0 15,0 15 0-15,-3 0 0 0,2 13 0 0,-3 7 0 16,0 11 0-16,4 6 0 0,-1 2 0 0,-1 0 0 15,0 3 0-15,0 4 0 0,2-3 0 0,2 4 0 16,-2-3 0-16,4-3 0 0,-4-1 0 16,0-4 0-16,1-1 0 0,3-15 0 0,-4 0 0 15,4-3 0-15,1-6 0 0,-1-7 0 0,0 0 0 0,-3-9 0 16,5-1 0-16,-2-4 0 0,0-3-80 0,1 0-8 16,-5-2 0-16,12-7 11 0,-6-1 6 15,3-9 4-15,-2-1 12 0,-1-6 8 0,3-5 2 16,-1 0 2-16,-2-6-3 0,-2-1 11 0,1-10 2 15,0 14 6-15,-5-1 1 0,-1 1 14 0,-3-4 15 16,3 2 7-16,-7 4 11 0,3 0 22 0,-7 3 8 16,2 1 10-16,4 8 0 0,-7-3 8 0,3 5-8 15,0 3 4-15,0-3 1 0,3 7-3 0,1 0-9 16,3 2-2-16,-1 2-9 0,2-1-14 0,2 6-21 16,3-10 17-16,9 5-18 0,3-2-5 0,11-3-16 15,3 5-11-15,2-1-9 0,1 3-5 0,4 0-15 16,-2-1-5-16,-2 0 8 0,-5 0 6 0,-7 1 1 15,2 3 6-15,-5-2 5 0,-6 3 18 0,-1-2-4 16,-2 0 25-16,-8 1 14 0,9 0 11 0,-9 0 3 16,0 0 0-16,0 0 13 0,0 0-10 0,-10 9 7 15,3-6-2-15,-1 2 8 0,0 2-15 0,-1 3 3 16,0-2 3-16,1 3-13 0,3-2-9 0,3 1-9 16,0 3-10-16,1-2 0 0,4-2 0 0,-1 1 0 15,6 0 0-15,2-2 0 0,4 1 0 0,-2-5 0 0,0-1 0 16,6-3 0-16,-4 1 0 0,-1-2 0 15,0-3 0-15,-3 0 0 0,-1-4 0 0,1 1 0 16,-5-5 0-16,0-2 0 0,-1-2 0 0,-1 1 0 16,-3-3 0-16,-4-1 0 0,1 7 0 0,-2-6 0 15,0 4 0-15,-4 2 0 0,0 2 0 0,4 0 0 16,-4 0 0-16,-1 4 0 0,0 0 0 0,1-1 0 16,0 0 0-16,0 4 0 0,-1 0 0 0,-2 0-182 15,6 2-193-15,6 1-135 0,-14 6-191 0,14-6-370 16,0 0-1159-16,0 0 512 0</inkml:trace>
  <inkml:trace contextRef="#ctx0" brushRef="#br0" timeOffset="5433.88">17742 2330 391 0,'0'0'403'0,"-3"-6"1"0,2 1 19 15,1 1-5-15,0 4-10 0,0-9-10 0,0 4-6 16,0-2-17-16,0 0-12 0,1 2-25 0,2-4-14 16,2 1-20-16,0-1-35 0,4 0-20 0,0 1-15 0,3 1-26 15,-1 0-8-15,7 0-18 0,0 1-29 16,-5 5-13-16,6 1-6 0,-4 7-27 0,3 0 5 16,-1 5-17-16,-6 2-19 0,-2 1-3 0,5 1-4 15,-5 1-7-15,-4 3-21 0,0-1-11 0,-2 5-16 16,-3-5-8-16,0 1-5 0,-4-4-6 0,-1 1 0 15,1-1 2-15,0-6 2 0,0 1-7 0,-1-2 5 0,-1-5 2 16,2 0 5-16,-1 0-2 0,1-3 4 16,4-1-1-16,0 0 4 0,-8-9 3 0,8 2 3 15,2-4 9-15,-2 1 6 0,6-8 8 0,-2 1-3 16,3-7 0-16,1-2 5 0,0 4-1 0,5-1-2 0,-3 6 17 16,0 2-13-16,-1 3 1 0,-1 2-10 15,2 4 1-15,2-1-12 0,-2 4 10 0,4 0-4 16,-2 3-14-16,-1 2 12 0,-1 4-7 0,2 2-6 15,2 2 11-15,-3 6 3 0,3-4-19 0,-1 2 12 16,-3 3-5-16,-1-2-4 0,0 0-13 0,0-2 1 0,1 3-19 16,-5-6-3-16,3 3-12 0,-3-2-3 15,-2-4 2-15,-2-3 3 0,2 3 3 0,-2-3 12 16,4 0 11-16,-5-4-4 0,0 0-1 0,0 0 2 16,0 0 6-16,0 0-6 0,5-13 2 0,-2 7 8 15,-1-5 0-15,2 1 7 0,-1-3 9 0,1 3-4 0,-2-2 1 16,6 1 18-16,-3 1 11 0,1 1-14 15,-2 5 11-15,1-2 0 0,0 1-4 0,0 0 2 16,0 1-2-16,1 3-15 0,0 0-1 0,-6 1-18 16,10 5 0-16,-4 1 0 0,-2 2 0 0,2 0 0 15,-3 5 0-15,1-1 0 0,-2-2 0 0,0 3 0 0,1-1 0 16,0 1 0-16,-1-1 0 0,1-1 0 0,0-3 0 16,0-1 0-16,0-2 0 0,1-1 0 15,2-2 0-15,2-2 0 0,-8 0 0 0,17-7 0 0,-3-4 0 16,-1 0 0-16,1-1 0 0,1-3 0 15,4-7 0-15,-1 4 0 0,-1-2 0 0,-6 5 0 0,2 2 0 16,0-1 0-16,-1 3 0 0,-2 2 0 0,-3 2 0 16,-3 4 0-16,1 0 0 0,0 1 0 15,-2 0 0-15,-3 2 0 0,10 5 0 0,-5-2 0 16,3 0 0-16,-3 7 0 0,0-1 0 0,4 2 0 16,-1 0 0-16,1 2 0 0,2-1 0 0,2 1 0 0,2 1 0 15,2-2 0-15,1-2 0 0,1-2 0 0,0 0 0 16,3-3 0-16,-3 1 0 0,4-2 0 0,-3-3 0 15,1-1 0-15,-2-3 0 0,2 0 0 16,-3-5 0-16,-1 3 0 0,6-11 0 0,-7 2 0 16,-2 2 0-16,-1-2 0 0,-1-8 0 0,-3 5 0 0,-2 2 0 15,-1 4 0-15,-1-2 0 0,-1 1 0 0,-4 5 0 16,-2-5 0-16,-1 7 0 0,-5-1 0 0,0 5 0 16,-3 2 0-16,0 7 0 0,-6-2 0 15,2 4 0-15,-3 3 0 0,2 1 0 0,5-2 0 16,-1 2 0-16,2 0 0 0,4 1 0 0,-1-3 0 0,4-2 0 15,0 3 0-15,6-3 0 0,0-1 0 0,6-2 0 16,0-1 0-16,2-2 0 0,1-1 0 0,0-2 0 16,6-1 0-16,-6-1 0 0,0-2 0 0,1-3 0 15,-2 2 0-15,-2-2 0 0,5 3 0 16,-5-3 0-16,1 0 0 0,-5 3 0 0,3-1 0 0,-4 2 0 16,1 1 0-16,-1 0 0 0,-4 1 0 0,13 6 0 15,-9-4 0-15,1 3 0 0,0 5 0 16,-1-6 0-16,3 4 0 0,1 0 0 0,0-1 0 15,-1 2 0-15,5-6 0 0,-1 3 0 0,0-2 0 16,3-4 0-16,2 0 0 0,-2-1 0 0,-1-6 0 16,2 3 0-16,-2-1 0 0,2-7 0 0,1-2 0 0,-1 2 0 15,-2-3 0-15,3-9 0 0,1 2 0 0,-2-3 0 16,0-4 0-16,-3 0 0 0,9-16 0 0,-3 1 0 16,3-2 0-16,-3-1 0 0,4 1 0 0,-5 3 0 15,-6 14 0-15,-6-1 0 0,3 7 0 0,-4 8 0 16,-3 6 0-16,2 2 0 0,-2 5 0 0,-1 2 0 15,0 0 0-15,-10 18 0 0,1 5 0 0,-4 6 0 16,1 6 0-16,-2 14 0 0,6-1 0 0,-3 6 0 16,3 0 0-16,-2-8 0 0,5 2 0 15,7-14 0-15,-2 2 0 0,5-4 0 0,0-2 0 16,1-4 0-16,0-7 0 0,4-3 0 0,1-3 0 0,-1-7 0 16,3 1 0-16,1-4 0 0,-1-3 0 0,5-3 0 15,-3-4 0-15,-2 2 0 0,2-6 0 0,2-2 0 16,3-7 0-16,-1-5 0 0,-1 3 0 15,0-3 0-15,0 0 0 0,-5 10 0 0,2-6 0 0,-3 7 0 16,-6 5 0-16,4 3 0 0,-6 2 0 16,1 2 0-16,-5 2 0 0,0 0 0 0,0 0 0 0,12 16 0 15,-12-5 0-15,-1 5 0 0,-1 1 0 0,0-2 0 16,-1 3 0-16,6 2 0 0,-3-8 0 0,1 1 0 16,0-1 0-16,3-2 0 0,1 0 0 0,1-4 0 15,1-2 0-15,3 1 0 0,0-3 0 0,2-2 0 16,1-1 0-16,1-7 0 0,1 1 0 15,0-4 0-15,2 4 0 0,-3-4 0 0,0 1 0 16,0-2 0-16,0 4 0 0,-2-1 0 0,-3 1 0 16,1-1 0-16,0 3 0 0,0 1 0 0,-2 1 0 0,0 1 0 15,1 1 0-15,-3 0 0 0,0 1 0 16,-6 1 0-16,14 5 0 0,-10-2 0 0,1 1 0 16,2 1 0-16,-1 2 0 0,-2-1 0 0,4-2 0 15,1 1 0-15,-2-1 0 0,1 2 0 0,-2-3 0 16,3-2 0-16,-4 0 0 0,6 0 0 0,-11-1 0 15,0 0 0-15,20-3 0 0,-15 0 0 0,2-3 0 16,0 3 0-16,-3-7 0 0,-1 1 0 0,-1-1 0 16,2-3 0-16,0-3 0 0,-3-2 0 0,2 1 0 15,-5-6 0-15,0 3 0 0,-2 3 0 0,1 2 0 16,-2-1 0-16,0 7 0 0,-2-1 0 0,-1 1 0 16,-2 3 0-16,-4 5 0 0,1 1 0 0,1 4 0 15,-2 2 0-15,0 3 0 0,0 5 0 0,1 0 0 16,4 1 0-16,2 2 0 0,4-2 0 0,3 2 0 15,3-2 0-15,4 0 0 0,-3-2 0 0,5-6 0 16,5 1 0-16,2 0 0 0,0-2 0 0,6-6 0 16,0 1 0-16,-1-5 0 0,-1 0 0 0,0-3 0 15,7-3 0-15,1 0 0 0,1 0 0 0,-11-1 0 16,0 1 0-16,4-5 0 0,-3-5 0 0,0 8 0 16,-6 2 0-16,4 0 0 0,-6 4 0 0,-3-3 0 15,-2 6 0-15,2 2 0 0,-4-1 0 0,-4 2 0 16,7 7 0-16,-4 3 0 0,-2 0 0 0,-1 1 0 15,-2 2 0-15,-2 4 0 0,-1 7 0 0,2-7 0 16,2-2 0-16,-3 0 0 0,3-2 0 0,1-2 0 16,0-4 0-16,2-2 0 0,1 1 0 0,1-2 0 15,2-3 0-15,2 1 0 0,-8-2 0 0,18-6 0 16,-9-1 0-16,3 2 0 0,-1-2 0 0,4-6 0 16,0 2 0-16,-2 0 0 0,2-5 0 0,2-4 0 15,-3 5 0-15,-2 3 0 0,-1 4 0 0,-2 0 0 16,0-1 0-16,-3 2 0 0,1 2 0 0,-2 1 0 15,0 3 0-15,-5 1 0 0,12 1 0 0,-12-1 0 16,10 8 0-16,-5-5 0 0,0 7 0 0,3-1 0 16,-1 0 0-16,3-1 0 0,-1-1 0 0,0 4 0 15,4-5 0-15,-4 3 0 0,-4-4-248 0,5 2-36 16,-2-5-29-16,0-1-29 0,-8-1-43 0,10-3-44 16,-10 3-56-16,6-10-79 0,-6 2-294 0,-6-1-928 15,0-6 412-15</inkml:trace>
  <inkml:trace contextRef="#ctx0" brushRef="#br0" timeOffset="5603.36">19802 1936 77 0,'-32'-9'677'0,"11"5"15"0,5 0-15 0,6 1-52 16,-3-1-48-16,4-1-45 0,4 3-60 0,0-1-44 15,5 3-45-15,0 0-78 0,20-8-85 0,-2 5-94 16,3 2-118-16,12 0-131 0,0 0-178 0,2 0-226 15,3-2-281-15,-1 1-876 0,14-5 388 0</inkml:trace>
  <inkml:trace contextRef="#ctx0" brushRef="#br0" timeOffset="6050.4">21760 1956 3580 0,'8'-18'298'0,"-3"-1"-83"0,1-6 30 16,-1 9 21-16,-1 4 25 0,0 0-8 0,-2 2-13 15,0 1-17-15,-1 2-10 0,2 0 5 0,-1 6-26 16,-2 1-14-16,0 0 3 0,0 0-8 15,-2 19-3-15,-1-4-5 0,2 5-30 0,-2 6-15 16,2 0-12-16,-3 1-7 0,4 4-22 0,0-1-42 0,0-1-67 16,0 1 0-16,4-4 0 0,-4-5-59 0,1 4-133 15,0-6-86-15,2-3-97 0,-2-7-116 0,-1-3-119 16,0-6-421-16,0 0-1118 0,0 0 495 0</inkml:trace>
  <inkml:trace contextRef="#ctx0" brushRef="#br0" timeOffset="6466.03">21700 1849 3400 0,'-10'-15'377'0,"2"0"-56"0,0 4 0 0,3 1 53 16,-1 1-47-16,6 4-56 0,-4 1-52 0,4-1-11 15,0 5 10-15,0 0 28 0,0 0 8 0,0 0 5 16,28 14-12-16,-10-2-21 0,9 1-20 0,0 1-16 16,0 3-24-16,3 3-16 0,1-2-9 0,-2 5-71 15,12 7-70-15,-11-6 0 0,-5-2 0 0,-3 6 0 16,-2-1 0-16,-7 2 0 0,1-2 0 0,-9 4 0 15,-5 3 0-15,-7-5 0 0,-5-2 0 0,-6 0 0 16,-6-1 0-16,0-3 0 0,-8-1 0 0,0-6-63 16,-3-1-3-16,-1-6 12 0,2-1-7 0,1-6 9 15,3-4 10-15,9-2 1 0,0-1 10 0,6-2 7 16,2-2 11-16,5-5 15 0,6-1 0 0,-1-4 17 16,6-1 7-16,3 2 4 0,11-6 0 0,-2 10 9 15,7-1-7-15,6 1 6 0,-1 3 9 0,2-1-15 16,3 5 5-16,0 4-3 0,-1 1 6 0,-2 3-7 15,3 2-27-15,-1 5-6 0,-2-2 0 0,1 3 0 16,-5 5 0-16,2 0 0 0,-4 1 0 0,-5-4 0 16,-1 0 0-16,-2 4 0 0,-4-2 0 0,-3-4 0 15,2 4 0-15,-5-1 0 0,1-3 0 0,-1-2 0 16,-3 1 0-16,-2-3-13 0,0-5-134 0,-2 9-37 16,-5-6-53-16,7-3-36 0,-9 2-31 0,9-2-25 15,0 0-43-15,-16-9-37 0,9 2-38 0,2-4-39 16,1-5-346-16,3-11-901 0,2 4 399 0</inkml:trace>
  <inkml:trace contextRef="#ctx0" brushRef="#br0" timeOffset="6599.93">22269 2051 351 0,'4'-6'381'15,"2"2"34"-15,0-2 34 0,-4 3 19 0,1-2 7 16,0-1-5-16,-3 6-8 0,0 0-12 0,1-7-11 16,-1 7-55-16,0 0-25 0,4-7-47 0,-4 7-48 15,1-2-75-15,-1 2-105 0,0 0-119 0,9-2-152 16,-9 2-132-16,18 2-163 0,-18-2-340 0,16-4-890 15,-5 4 394-15</inkml:trace>
  <inkml:trace contextRef="#ctx0" brushRef="#br0" timeOffset="6933.11">22620 2057 3220 0,'0'0'333'0,"0"0"-68"0,0 0 101 15,-5-16 9-15,8 6-13 0,2-1-52 16,-3-4-25-16,5-2-15 0,2-1-27 0,3 2 4 0,1-7-15 15,6-1-6-15,-3 1-9 0,0-2-25 16,2 3-18-16,-3-4-7 0,1 3-22 0,-5-1-20 16,6 1-7-16,-9 6-15 0,-2-2-4 0,-1 1-16 15,-5 8-49-15,0 0-34 0,0 1 0 0,0 1 0 0,-1 6 0 16,1 2 0-16,-12-2 0 0,2 9 0 16,-4 8 0-16,-1 7 0 0,-1 5 0 0,1 6 0 0,2 13 0 15,1 3 0-15,3 1 0 0,2 3 0 16,1-3 0-16,1 2 0 0,5 4 0 0,-3 1 0 15,1-4 0-15,-2 2 0 0,2 0 0 0,1-1 0 16,-1-2 0-16,0-16 0 0,0-2 0 0,-3-2 0 0,-2-4 0 16,6-9 0-16,-4 1 0 0,-3-5 0 15,0-6-170-15,0-4-153 0,-3-2-52 0,4-3-44 16,7 0-42-16,-27-10-52 0,12-5-51 0,-9-6-331 16,5-1-969-16,3-2 429 0</inkml:trace>
  <inkml:trace contextRef="#ctx0" brushRef="#br0" timeOffset="7266.3">22431 2266 126 0,'3'-11'285'0,"3"2"1"0,2 0 25 16,-1 0 1-16,7-3 5 0,2-2 5 0,1 3-1 16,8-3-3-16,3 1-11 0,0 1-23 0,5 2-33 15,3-1-28-15,0 0-20 0,-2-3-37 0,2 0-44 16,13-5-64-16,-21 1-36 0,8 1-44 0,-4-4-40 16,7-8-29-16,-11 7-26 0,-5-6-19 0,-1-1-10 15,-3-3-4-15,4-8 10 0,-9-4 14 0,-2 10 16 16,-3 3 33-16,-2 2 36 0,-3 4 42 0,-4 4 47 15,-2 2 33-15,-2 2 30 0,-1 5 27 0,0 3 23 16,-3 2 17-16,2 3 15 0,0 2 10 0,-1 2 13 16,-6 5 9-16,3 2 6 0,-4 6 8 15,1 3-1-15,-1 9 8 0,1 4-8 0,3 1 0 0,2 4 14 16,-4 13 1-16,-1 2-17 0,7-13-7 0,-4 11-14 16,5 5 3-16,0-1-29 0,5 1-15 0,-4 2-11 15,6-4-24-15,5-1-17 0,-2-4-122 16,-2-10 0-16,3 1 0 0,-1-1 0 0,-1-2 0 0,0-4 0 15,3-3-39-15,-5-7-198 0,-2-7-62 0,0-5-47 16,-2 3-49-16,0-8-59 0,2-2-40 16,0 0-50-16,0 0-354 0,-28-12-971 0,17-2 430 15</inkml:trace>
  <inkml:trace contextRef="#ctx0" brushRef="#br0" timeOffset="8232.61">22800 2287 161 0,'-6'-13'247'0,"1"3"15"0,4-3 24 15,-3 0 34-15,1 0 26 0,2 4 4 0,1-1 9 16,1-1 4-16,6 0 4 0,-1 3-12 15,7-5-16-15,1-2-13 0,4 5-21 0,5-6-14 16,2 4-17-16,5 0-28 0,-1 0-23 0,2-1-19 16,-2 2-13-16,-1-2-13 0,0 5-12 0,-7 2-15 15,-3 2-2-15,1-1-8 0,-6 2-3 0,-1-1-9 16,-3 0-11-16,-1 3-19 0,-8 1-4 0,14 1-4 16,-14-1 24-16,6 4-19 0,-2 1 11 0,-4-5-2 15,0 11-12-15,0 0-7 0,0 1-1 0,0 5-6 16,-1-1-18-16,2 0-3 0,-5 0-22 0,4-2-36 15,4 2 0-15,-1 0 0 0,-2-4 0 0,7 3 0 16,-3-4 0-16,1-1 0 0,1-4 0 0,2-2 0 16,0-1 0-16,-1-1 0 0,-1 1 0 0,-7-3 0 15,22-7 0-15,-11 0 0 0,1-3 0 0,-1 1 0 16,-1-2 0-16,-1 1 0 0,3-2 0 0,-2 0 0 16,0 0 0-16,-1 2 0 0,-4 3 0 0,-1 1 0 15,1 3 0-15,-2-1 0 0,-3 4 0 0,0 0 0 16,0 0 0-16,0 0 0 0,0 0 0 0,11 16 0 15,-11-5 0-15,3-2 0 0,-2 3 0 0,0 0 0 16,3 6 0-16,0-2 0 0,0-7 0 0,1 2 0 16,0-2 0-16,3 2 0 0,-2-5 0 0,2 0 0 15,-3 2 0-15,4-7 0 0,-9-1 0 0,18-3 0 16,-18 3 0-16,20-7 0 0,-9 1 0 0,1 1 0 16,4-7 0-16,-4-1 0 0,1 2 0 0,0-2 0 15,2 0 0-15,-1 2 0 0,4 0 0 0,-1 1 0 16,-2-1 0-16,-4 2 0 0,1 3 0 0,0 1 0 15,2 2 0-15,-4 1 0 0,3 2 0 0,1 1 0 16,-3 1 0-16,5 8 0 0,-4 0 0 0,0 3 0 16,-1-1 0-16,2 4 0 0,-4-1 0 0,0-1 0 15,-1 2 0-15,-3-5 0 0,-4 4 0 0,3 0 0 16,-4-5 0-16,3 0 0 0,-6 2 0 0,3-4 0 16,-4-2 0-16,-1 0-8 0,0-2-48 0,-4-1 5 15,-1-1 9-15,10-2 17 0,0 0 15 0,0 0 6 16,-29-3 8-16,29 3 10 0,-10-4 2 0,10 4-4 15,-3-8 0-15,3 8-4 0,0 0 6 0,15-17-10 16,-1 10 6-16,1-2-4 0,7 0 6 16,4-3-10-16,-1-3-2 0,-2 1-1 0,2 2 5 15,0 1 11-15,1 0-18 0,-7 2 4 0,-4-3 5 16,-1 1-2-16,3 3-6 0,-7-1-3 0,0 0 14 0,-1 3-6 16,-2-1 8-16,-1 0 6 0,-3-1 3 0,0 2-17 15,0 2-3-15,-2 0 0 0,3-2 0 0,-4 6 0 16,3-6 0-16,-3 6 0 0,0 0 0 15,0 0 0-15,0 0 0 0,0 0 0 0,0 0 0 16,0 0 0-16,0 0 0 0,-17 16 0 0,17-11 0 16,-1 4 0-16,1-2 0 0,1 4 0 0,2 0 0 0,2 0 0 15,-3-3 0-15,6 4 0 0,0 0 0 0,-1 2 0 16,5 0 0-16,-2-2 0 0,1-1 0 0,-2 1 0 16,-1-6 0-16,2 2 0 0,0-1 0 15,-1-2 0-15,-1 2 0 0,2-3 0 0,-5 2 0 0,1-5 0 16,-6-1 0-16,0 0 0 0,15 0 0 15,-15 0 0-15,0 0 0 0,11-7 0 0,-7 4 0 16,-4 3 0-16,4-11 0 0,-3 6 0 0,-1 5 0 0,3-12 0 16,-2 6 0-16,-1 6 0 0,4-8-12 15,-1 1-50-15,-3 7-11 0,3-7-19 0,-3 7-20 16,0 0-19-16,4-5-21 0,-4 5-15 0,0 0-22 16,0 0-23-16,5-5-24 0,-5 5-29 0,0 0-13 15,4-5-19-15,-4 2-21 0,0 3-12 0,0 0-22 16,4-8-10-16,-4 8 2 0,5-7-3 0,-2 3-275 15,-3 4-692-15,5-7 307 0</inkml:trace>
  <inkml:trace contextRef="#ctx0" brushRef="#br0" timeOffset="9050.76">24372 2079 229 0,'0'0'331'0,"0"0"-7"0,0 0 2 0,14-1 10 15,-14 1 1-15,0 0 2 0,9-3-5 0,-9 3 1 16,0 0-6-16,0 0-4 0,0 0-13 0,0 0-15 16,0 0-19-16,0 0-21 0,0 0-24 0,0 0-25 0,0 0-23 15,0 0-19-15,0 0-11 0,6 6-19 0,-6-6-11 16,1 5-19-16,-1-5-7 0,-3 16-9 16,3-8-10-16,-1 3-3 0,1 2-3 0,-1-1-10 15,3 2-8-15,0 0-7 0,0 1-7 0,-1-3-2 16,6 3-6-16,-4-3-1 0,4-4 0 0,-1 3 0 15,1-4-7-15,0 3-4 0,-2-5 2 0,1-2-2 16,1 1 0-16,1-1-3 0,-8-3 2 0,14 4-4 16,-14-4 2-16,19-1-6 0,-19 1 0 0,13-8 0 15,-8 4-3-15,0-2-4 0,0-1 3 0,2 1-2 16,-5-6 4-16,5 2-5 0,-4-2-12 0,-1-4 0 16,-5 2-8-16,2 3 0 0,0-1 6 0,-3 0-6 15,0 0 6-15,3 3-4 0,-3-2-6 0,-1 6 2 16,2-1 2-16,-1 0 0 0,2 2 2 0,-1-2 5 15,2 1-2-15,1 5-4 0,-3-4 0 0,3 4 1 16,0 0-1-16,0 0 6 0,0 0 2 0,0 0 8 16,16-3 4-16,-16 3 1 0,11-3 6 0,-11 3 7 15,18 3 16-15,-18-3 7 0,18 0 4 0,-6 4 2 16,-2-1 0-16,1 2 10 0,-1 3-12 0,2-2 6 16,-3 4-10-16,2 2-3 0,-1 1 0 0,2 4-10 15,-5-1-6-15,-1 1 3 0,0-6-5 0,-5 5-1 0,3 0-2 16,-1 1-11-16,-2-4-7 0,-1-2-12 15,0 1-9-15,0-3-5 0,-1 0 1 0,-2-3-1 16,3-1 1-16,0-5 6 0,-1 9 8 0,1-9 2 16,0 0 2-16,0 0-1 0,0 0-1 0,0 0 8 15,0 0 0-15,0 0 11 0,6-28-1 0,2 18 6 16,1 1 14-16,1-9 1 0,3 6-10 0,4-9 3 16,-6 6 2-16,3 2 2 0,-1 2-9 0,1-1 2 15,-4 5 12-15,1 1-20 0,-4 4-4 0,1-1 4 16,-8 3-5-16,0 0 5 0,19 7-7 0,-11 2 0 15,-1 0 0-15,-3 6 1 0,-4-1-8 0,2 3 4 16,0-1 8-16,-2 3-30 0,0-2-21 0,0-1-30 16,0 0-29-16,0-3-46 0,0-2-42 0,0-1-50 15,0-3-54-15,0-1-39 0,-2-1-38 16,2-5-51-16,0 0-67 0,0 0-369 0,0 0-924 0,0 0 409 16</inkml:trace>
  <inkml:trace contextRef="#ctx0" brushRef="#br0" timeOffset="9232.59">24399 1781 4467 0,'-29'-12'439'0,"2"0"-130"0,9 4 45 0,3-1-1 16,3 3-19-16,6 3-45 0,-3-2-23 0,4 1-21 16,-2-1-31-16,5 4-12 0,-2 0-26 0,4 1-23 15,-4-3-29-15,4 3-75 0,0 0-101 0,0 0-123 16,0 0-145-16,0 0-141 0,0 0-148 0,0 0-451 15,0 0-1148-15,-22 4 508 0</inkml:trace>
  <inkml:trace contextRef="#ctx0" brushRef="#br0" timeOffset="10098.41">23443 2970 168 0,'-2'-4'382'0,"-1"-1"10"0,3 1 12 16,-4 1 14-16,3-1 8 0,1 4 6 0,-1-6-11 16,1 6-8-16,0-3-24 0,0 3-21 0,-3-5-25 15,3 5-34-15,0 0-16 0,0 0 4 0,-9 17-8 16,8-6-21-16,-4 9-23 0,-3 4-30 0,-1 2-12 15,0 1-21-15,4 3-23 0,-3-2-15 0,2-1-13 16,0-3-34-16,-1-6-19 0,2 1-35 0,5 0-12 16,-2-2-27-16,0-4-8 0,0-6-9 0,2 0 3 15,-1 0 1-15,1-4 7 0,0-3 10 0,0 0-10 16,0 0-1-16,2-19 0 0,-2 2 1 0,-2 2 4 16,0-6-5-16,-2-5 2 0,0-1-3 0,-2-3 5 15,1-2-2-15,1 0 0 0,-1-2 3 0,5 4 8 16,-1 5 13-16,0 1 4 0,1 6 16 0,0 8-18 15,1 2-6-15,-1 3 5 0,4 4 9 0,-4 1-4 16,0 0-7-16,17 13 3 0,-5 2-5 0,3 10 5 16,2 5 0-16,-2-3-2 0,1 2-1 0,4 1-9 15,-4 0-3-15,1-4-29 0,3 2-15 0,-3-4-8 16,-4-7-2-16,3-3-13 0,-2-2-3 0,-2-4 7 16,-3-3 3-16,2-3 9 0,1-2 5 0,-3-4 9 15,0-3 0-15,1-2 7 0,-2-5 13 0,1-5 12 16,-4 1 3-16,4-8 2 0,-4-4 18 0,4-3-12 15,-1 0 14-15,-2-1 8 0,2 1 11 0,-3 4 3 16,1 3 8-16,-2 7 20 0,3 4-3 0,-4 5-1 16,0-1-9-16,0 7-10 0,-1 3-1 0,3 2-7 15,-5-1-16-15,9 15-33 0,1-1 0 0,-3 11 0 16,2 3 0-16,-2 4 0 0,2 0 0 0,-1 3 0 16,-1 1 0-16,1-1 0 0,0-6 0 0,-3 1 0 15,0 2-13-15,-1-3-208 0,5-5-82 0,-8-6-82 16,3-5-97-16,1-4-110 0,-2-2-441 0,-1-1-1119 15,5-3 496-15</inkml:trace>
  <inkml:trace contextRef="#ctx0" brushRef="#br0" timeOffset="11083.32">24058 3093 260 0,'-4'-4'472'16,"-4"2"35"-16,3 0 9 0,-7 2 1 0,1 2-20 15,0 2-15-15,-1 0-30 0,-2 6-29 0,-2-2-38 16,7 2-41-16,1 1-27 0,-2 2-38 0,5 2-21 15,3 0-24-15,1 1-30 0,2-3-15 0,3-3-24 16,3 0-43-16,0 2-36 0,4-5-24 0,-1 3-26 16,2-5-24-16,-1-2-11 0,-1 3-12 0,1-5-6 15,-2-2-4-15,3-2-4 0,-2-2-3 0,-2-2-11 16,-3-4 4-16,-4-6-1 0,3 2 5 0,0-1 5 16,-2-1 1-16,1-1 6 0,-6 2-2 0,3 0 9 15,-2 4 17-15,-2 2 16 0,3-1 22 0,-2 7 11 16,3-2-10-16,0-1-6 0,0 4-2 0,4 1-4 15,0-1 2-15,-4 3 4 0,22 0-7 0,-6 1-3 16,5 2-7-16,0-2 1 0,10-2-5 0,2 2 3 16,3 1 4-16,2-2-7 0,-2-1-11 0,0 0 0 15,-3 0 5-15,-2-2-1 0,-7 1-5 0,-6 2 0 16,-3-2 10-16,-3 2-8 0,-1 0 4 0,-7 0 20 16,1-1 3-16,-5 1-3 0,0 0 17 0,0 0 5 15,-16 10-5-15,0-1 0 0,-3-1 8 0,-6 4-12 16,0 4-1-16,0 0 2 0,2-1 4 0,2 0-14 15,5 0-2-15,-1-2 0 0,4 0-7 0,2 3-2 16,3-6-2-16,3 1 4 0,1 0-14 0,4-4 5 16,3 0-3-16,2-3-6 0,0 0 1 0,8-3-1 15,1-2 6-15,4-2-8 0,0-2-4 0,1-6 4 16,1 2-2-16,1-9-2 0,-5 6 10 0,7-7-13 16,-3-4-4-16,-3-2 14 0,-1-1-8 0,0-2 5 15,1-5-5-15,-2 0 12 0,3-11-14 0,-6 11 8 16,-3 5 5-16,-2 3 16 0,1 9 17 0,-6 2 4 15,2 5 12-15,-1 0-13 0,-3 3-48 0,2 3 0 16,-2 3 0-16,0 0 0 0,-10 13 0 0,1 2 0 16,2 2 0-16,-4 12 0 0,1 1 0 0,1 2 0 15,3 1 0-15,2 1 0 0,0-3 0 0,3 2 0 16,0-2 0-16,3-1 0 0,3-6 0 0,2 1 0 16,3-9 0-16,1 0 0 0,-2-8 0 0,7 3 0 15,0-3-45-15,2-3-14 0,0-3-4 0,1 0 6 16,0-5 5-16,-1-4 2 0,4 1 9 0,-5-2 5 15,6-6 16-15,-2-3-5 0,-1-3-6 0,-6 5 8 0,5-8 7 16,-3 3-4-16,-5 6 10 0,1 0 18 16,-4 5 2-16,-3 0 10 0,-1 1 14 0,2-2 4 15,-4 4 2-15,0 3 2 0,-2-2-5 0,0 5 0 16,0 0-9-16,0 0-5 0,-14 9 8 0,7-3 1 16,1 5-12-16,-1 0 8 0,-1 0 2 0,4 1-18 15,0 0 0-15,3 3 8 0,0-2-5 0,7 2-10 16,3 0 7-16,3-2-10 0,1-4-7 0,4 2 2 15,0-2-10-15,2-5 9 0,12 1-7 0,-3-4-4 16,0-2 0-16,-9-4 8 0,4 1-9 0,-4-5 7 16,4-6 10-16,-5 3-2 0,5-8-15 0,-1-3 19 15,-5-6-3-15,4 1-9 0,1-2 8 0,1-17 10 16,1-1-12-16,1 0-3 0,-4 1 3 0,-8 15 8 16,0 0 10-16,1 6 18 0,-9 7 20 0,0 2-23 15,-1 2-30-15,-4 1 0 0,0 7 0 0,-4 1 0 16,-1 3 0-16,-4 2 0 0,-2 5 0 0,-1 6 0 15,-11 8 0-15,3 6 0 0,-1 2 0 0,2 4 0 16,1 14 0-16,0 2 0 0,4 0 0 0,2-1 0 16,3 2 0-16,6-9 0 0,6-2 0 0,-1 0 0 15,5-3 0-15,1-1 0 0,3-2 0 0,-1-5 0 16,3-9 0-16,-2 0 0 0,3-5 0 0,-2-4 0 0,-1-2 0 16,1-3 0-16,-1-2-181 0,0-2-84 0,6-8-53 15,-4-1-59-15,0-2-85 0,1-11-112 0,-9 5-429 16,5-6-1086-16,-3 1 481 0</inkml:trace>
  <inkml:trace contextRef="#ctx0" brushRef="#br0" timeOffset="11484.13">25859 3069 167 0,'0'0'349'0,"2"-5"-4"15,1 2-4-15,-3 3-5 0,2-4-1 0,-2 4-10 16,0-6-9-16,0 6-22 0,0 0-16 0,-2-5-22 16,2 5-13-16,0 0-4 0,-13 3-6 0,13-3-14 15,-17 6-12-15,5-3-22 0,0 1-11 0,-6 7-16 16,8-6-18-16,-2 5-16 0,2-4-15 0,1 5-9 15,2-3-8-15,0 3-9 0,3 0-5 0,-1 1-8 16,7 1-5-16,1-2-11 0,2 1-4 0,3-1-10 16,5 2-3-16,1 3-14 0,0-5-11 0,1 0-8 15,-2 0-6-15,1-4-1 0,-2 1-5 0,-3-1 7 16,1-1-1-16,-2 0-1 0,-1 0 0 0,-3-3-4 16,0 1 7-16,0-1 9 0,-4 0 14 0,-5 1 5 15,0-1-1-15,-3 0-7 0,-2-1-5 0,-4 0 0 16,-3-2-40-16,-5 3-49 0,2-2-67 0,-1-1-106 15,2 0-118-15,-2 0-137 0,1-3-305 0,2-1-872 16,7 1 386-16</inkml:trace>
  <inkml:trace contextRef="#ctx0" brushRef="#br0" timeOffset="11649.34">25810 3406 4409 0,'-1'1'597'15,"1"-1"-170"-15,0 0-87 0,-7 2-76 0,7-2-82 16,0 0-46-16,0 0-54 0,0 0-83 0,-2 3-93 16,2-3-122-16,-12 0-144 0,7 2-179 0,5-2-333 15,-23 3-944-15,3 1 418 0</inkml:trace>
  <inkml:trace contextRef="#ctx0" brushRef="#br0" timeOffset="13049.18">16577 3182 157 0,'6'-2'323'0,"1"-3"-4"0,-3 0 5 0,1-1-1 16,1 1-11-16,-2 1 5 0,-1-2-9 0,2 4-3 15,-1-3-9-15,-1 2-7 0,-3 3-18 16,1-4-14-16,-1 4-27 0,0 0-20 0,0 0-13 0,-18 5-9 15,1 1-2-15,-3 4-2 0,-5 4-11 0,-2 1-4 16,-4 6-1-16,-2-1-12 0,-15 7-12 0,0 0-4 16,2 1-2-16,-5 1-5 0,1 1 2 15,3 0-1-15,-6 1-12 0,-3-2 5 0,-21 9 0 16,20-9-6-16,-25 11-4 0,1-4-6 0,0-2-12 0,-2-1-8 16,-7-2-7-16,1 9-12 0,-6-3-1 0,-1 2 6 15,-1-1-19-15,0 0-2 0,-4-3-4 0,-9 2-1 16,0 1-13-16,-2 3-2 0,-3-2 2 15,1-2-12-15,-1 0 7 0,-4-2-9 0,0-4-4 0,2 2-3 16,-1-4 3-16,7 5-6 0,1 0-11 0,-1-8-3 16,1 1 0-16,4-2 0 0,1 8 0 0,7-5 0 15,4 2 0-15,8-6 0 0,-4 3 0 0,29-9 0 16,1-3-15-16,1 6-18 0,3-3-1 16,5 0-14-16,15-7-16 0,1 2-15 0,3-4-14 0,7-2-13 15,7 2-14-15,1-4-12 0,7-3-23 0,2 0-21 16,5 0-14-16,3-2-11 0,0 0-9 0,0 0-5 15,3-17 5-15,3 10 21 0,6-5 0 0,1-2 14 16,-5 5 21-16,3-8 24 0,2 3 0 0,-4-2 11 16,1 0 22-16,-1-2 22 0,-2 0 19 15,-1 2 23-15,1-3 41 0,-1 3 7 0,-3-1 32 16,0 1 13-16,1 4-1 0,0 3 15 0,-2-3 14 0,2 1 8 16,-3 2 6-16,-1 4 11 0,3-2 6 0,-1 4 2 15,-2-1-9-15,2 1-11 0,-2-1-5 0,0 4-13 16,0 0 2-16,0 0 9 0,0 0 5 0,2 13-3 15,-4-3 5-15,-1 4-13 0,-2 5 4 16,-2 7-13-16,-1-1 0 0,1 4 1 0,0-2-8 0,-6 1-6 16,0-2-2-16,2 1-4 0,-1-1-10 0,3-2 6 15,-1 0-2-15,6-6-7 0,-5-1-2 0,1-1 0 16,7-4-1-16,-4-1-6 0,5-2 5 0,-4-3 4 16,8 2-5-16,-1-2-8 0,0-3 14 15,6 1-10-15,3-1-2 0,7-2-1 0,4-2-11 0,4-4-2 16,2 1 3-16,3 1-3 0,1-3-1 0,2 1 7 15,2 1-17-15,0 1 19 0,-1-2-24 0,1 3 5 16,-4-2-10-16,-1 6 7 0,-13-5 9 0,3 2-8 16,0 0 0-16,-9 1-2 0,-2-2-2 15,1 2-10-15,-6-1 5 0,-6 1 5 0,13 1 1 0,-13-1 1 16,9 0-36-16,-9 0-44 0,6 0-67 0,-6 0-73 16,0 0-82-16,8-1-52 0,-3 2-49 0,2 2-34 15,1-2-30-15,5 3-24 0,1-2-3 0,4 4 12 16,1-1 49-16,0 1 81 0,-1 3 89 0,0-2 88 15,0 2 61-15,2-4 49 0,-3 4 56 16,-2-2 52-16,-1 0 40 0,-2-1 28 0,-2-3 31 0,-5 2 33 16,4-3 31-16,-5 0 19 0,1-1-5 0,-5-1-25 15,5 1-26-15,-5-1-29 0,0 0-66 0,4-9-109 16,-4 6-126-16,0 3-182 0,-5-16-388 0,5 7-784 16,0-3 347-16</inkml:trace>
  <inkml:trace contextRef="#ctx0" brushRef="#br0" timeOffset="14751.42">9536 5290 73 0,'4'-8'498'0,"1"3"-2"0,-1 0-9 16,-3 0-10-16,4 1-18 0,-3 2-24 0,-2 2-35 15,0 0-17-15,0 0-17 0,0 0-18 0,2 16-17 16,-2 0-13-16,-1 2-21 0,0 9-34 0,-3-2-26 16,1 0-17-16,-1 4-29 0,3-1-4 0,1 1-25 15,-4-2-21-15,4-3-7 0,0-5-26 0,4 2-43 16,-3-5-29-16,-1 0-50 0,0-5-30 0,4 1-65 0,-4-5-52 15,0 0-49-15,0-5-72 0,0 1-76 0,0-3-65 16,0 0-64-16,0-13-351 0,0 1-907 16,4-5 402-16</inkml:trace>
  <inkml:trace contextRef="#ctx0" brushRef="#br0" timeOffset="15099.62">9623 5189 123 0,'-4'-16'319'0,"0"1"13"15,-5 0 29-15,1 7 1 0,-8-2-1 0,2 5-13 16,-5-2-10-16,-3 6-5 0,-5 3-5 15,0 7-5-15,-1 5-12 0,-1 6-9 0,1-1-11 16,3 5-16-16,0 3-13 0,-2 14-10 0,-1 1-5 0,7 2-16 16,6 2-10-16,6 0-12 0,3-13-16 0,4 4-14 15,4 9-7-15,4-12-15 0,15 9-13 16,3-2-16-16,-2-15-16 0,14 8-8 0,3-5-11 16,6-3-4-16,5-9-12 0,-2 0-7 0,5-8-6 0,-1-1-7 15,-1-5-5-15,-9-3-6 0,-3-1-8 0,14-2-10 16,-14-4 1-16,-4-3 1 0,1-4-8 15,-1-1 12-15,11-7-11 0,-18 3 7 0,-6-4-8 16,-1-5-2-16,0-1-2 0,-8-6 7 0,4-13-19 0,-5 0-6 16,-6-5 0-16,-3 0 0 0,-7 0 0 0,-1 4 0 15,-1 0 0-15,-7 2 0 0,-6 3 0 0,-7 3 0 16,4 12 0-16,2 0 0 0,-8 6 0 16,0 5 0-16,-10 4 0 0,-11 1 0 0,9 12 0 0,-11 4 0 15,14 5 0-15,-13 9 0 0,16-1 0 0,-10 14 0 16,2 5-92-16,6 2-381 0,11 5-146 0,4 3-550 15,6-12-1264-15,7 2 560 0</inkml:trace>
  <inkml:trace contextRef="#ctx0" brushRef="#br0" timeOffset="15382.48">10560 5357 475 0,'10'-30'553'16,"0"5"1"-16,-4-3-13 0,2 11 0 0,-3 3-4 15,-1-2-6-15,0 7-26 0,-4 1-40 0,1 2-40 16,3 3-52-16,-4 3-38 0,0 0-27 0,0 0-22 16,-6 24-20-16,3-6-21 0,-2 11-15 0,-3 6-30 0,2-2-19 15,-3 2-15-15,4 14-10 0,-3-14-25 0,-1 13-9 16,2-12-57-16,0-1-65 0,2 0 0 15,3-3 0-15,0 0 0 0,-2-5-145 0,2-9-88 16,0 0-98-16,1-6-93 0,1 0-85 0,3-2-82 0,-3-7-402 16,1-1-1076-16,-1-2 476 0</inkml:trace>
  <inkml:trace contextRef="#ctx0" brushRef="#br0" timeOffset="15582.2">10741 5420 332 0,'8'-28'422'0,"2"3"46"0,0 8 48 0,-6 1 21 16,1 6-13-16,-1 0-12 0,-4 4-25 15,1 0-19-15,3 2-32 0,-4 1-16 0,0 3-13 16,0 0-22-16,0 0-20 0,-4 21-20 0,4-3-32 16,-1 1-29-16,-3-1-24 0,-1 11-24 0,1 0-22 0,0 1-22 15,2 3-124-15,1-4-68 0,-1 0 0 0,2 2 0 16,0-2 0-16,2 2 0 0,-1-6 0 0,5-6 0 16,-6-1 0-16,0-1 0 0,0-2-276 15,4-4-143-15,-7-3-81 0,2-3-79 0,-3 0-491 0,1-2-1159 16,-2-3 513-16</inkml:trace>
  <inkml:trace contextRef="#ctx0" brushRef="#br0" timeOffset="15732.77">10630 5659 208 0,'-9'-5'397'15,"4"1"25"-15,-4-1 41 0,1 2 26 16,3 0-14-16,4 0-18 0,-3 1-22 0,4 2-16 0,0 0-32 16,0-6-26-16,5 4-43 0,8 0-22 0,5-5-23 15,10 1-37-15,4 1-54 0,-3-4-75 0,1 2-87 16,4 2-81-16,2-2-83 0,-1 1-86 15,-3 1-93-15,2-2-88 0,-5 3-385 0,-7 0-863 0,-2 0 382 16</inkml:trace>
  <inkml:trace contextRef="#ctx0" brushRef="#br0" timeOffset="16668.2">11075 5578 147 0,'-4'4'255'16,"0"4"4"-16,-1-2 17 0,1 0 25 0,0 1-2 0,2 0-15 16,-1 0 13-16,-1-4-6 0,4 0-3 0,0 4-15 15,4-1-9-15,0-3-11 0,-3-2-8 0,7 3-21 16,6-4-16-16,3 0-17 0,-2 0-25 0,-2-5-14 15,1 3-15-15,4-5-9 0,-2-1-13 0,2 3-13 16,-3-5-10-16,-2 1-7 0,0 0-10 0,-4-1-3 16,-3 0 0-16,2 1-2 0,1-2-6 0,-8 0 1 15,3-1 6-15,-5 3 1 0,-2-1 1 0,2 3 10 16,-4 2-11-16,-3 2-1 0,2 0 2 0,-6 2 17 16,-2 2-11-16,3 4 17 0,-4 3-1 0,2 3-7 15,-1 2-10-15,2 3 10 0,-6 4-1 0,12-2-3 16,1 3-13-16,2-3-10 0,4-1-3 0,3 2 0 15,4 0-9-15,3-2 2 0,2-2-14 0,5-3 1 16,8 2-2-16,4-4-7 0,1 0-3 0,1-8 3 16,2 1-20-16,-3-6-6 0,-2 0-2 0,2-3-3 15,-13 1-5-15,4-2 5 0,2-4 0 0,-7-2-4 16,-2 0 6-16,-2-3 4 0,-2-1-6 0,-2-7 10 16,0 0-6-16,-4 0-3 0,-2 5-5 0,-3 2 6 0,0 0-1 15,0 1 12-15,-1 5-11 0,-1 0 0 0,-3 0 0 16,0 4 3-16,1 2 2 0,0-1 3 15,1 3-8-15,-1 2-11 0,4 1 8 0,0 0 4 16,-13 4 2-16,13 2 2 0,3 1-4 0,-1-2-4 16,3 6 11-16,4-1-4 0,3 4-5 0,2-2 1 15,0 2-23-15,2 0-11 0,-2-3 4 0,2 1-4 16,-1 3 2-16,-2 0 9 0,2-2-7 0,-6-3 7 16,1 4 4-16,-3-3-4 0,-5 0 9 0,-2 0 20 15,-1 1 0-15,-3-1 17 0,-1 0 10 0,-4 0 3 0,0 0 6 16,0-2 12-16,0-1-18 0,3-2-6 0,0-1 1 15,0 1-6-15,3-1-9 0,1-1 8 16,4-1-30-16,-2-3-32 0,9 0-37 0,2 1-45 16,8-2-45-16,4-1-47 0,7-3-35 0,0-5-40 0,2 4-26 15,0-3-21-15,0 3-7 0,5-6-3 0,-2 1 13 16,-3 0 23-16,-2-2 32 0,2 1 40 16,-4 0 53-16,1-3 50 0,-3 1 51 0,-8 2 51 15,0 1 46-15,-5 1 52 0,1-3 51 0,-5 6 28 16,0-4 24-16,0 3 25 0,-5-2 18 0,-1 2 9 0,-3 1 7 15,2 1 7-15,-4 0 1 0,1 1-33 0,-5 0 4 16,-4 3-12-16,-2 2-5 0,-1 2 1 0,-2 4-17 16,-3 3-9-16,-5 4-2 0,1 2-13 15,-1 2 1-15,11-1-27 0,-6 4-7 0,5-3-18 0,4-2-9 16,-1 1-3-16,3 0-6 0,6-3-27 0,1-1 5 16,3-1-3-16,3 0-6 0,3-3-2 0,2-3-18 15,7 0-31-15,-1-4 0 0,2-4 0 16,9-4 0-16,-7 1 0 0,3-6 0 0,0-1 0 0,-1-4 0 15,-3-3 0-15,-3-3 0 0,-1-4 0 0,-1-1 0 16,0-2 0-16,-1-3 0 0,-1-14 0 0,-1 13 0 16,-1-12 0-16,-6 14 0 0,3 0 0 0,-8 3 0 15,0 4 0-15,0 6 0 0,-4 4 0 0,3 3 0 16,-3 2 0-16,0 2 0 0,-1 6 0 0,-4 3 0 16,0 2 0-16,-2 11 0 0,-6 6 0 0,6 3 0 15,0 4 0-15,1 3 0 0,4 4 0 0,6 0 0 16,1 11 0-16,4-9 0 0,9 7 0 0,-1-9 0 15,6-4 0-15,4 0 0 0,0-5 0 0,4-2 0 16,5 0 0-16,-3-8 0 0,2-1 0 0,2-6 0 16,-1-3 0-16,-5-3 0 0,-7-1 0 0,-7-1-227 15,9-1-129-15,-12 0-84 0,-3-2-93 0,-2 1-129 16,-5 2-334-16,0 0-1078 0,0 0 476 0</inkml:trace>
  <inkml:trace contextRef="#ctx0" brushRef="#br0" timeOffset="18116.3">10392 6222 340 0,'5'-3'514'0,"-5"0"-11"0,3 0-13 0,-3 3-13 16,0 0 1-16,0 0 1 0,-3 12-17 0,2 0-8 16,-5 4-26-16,-2 10-14 0,3-2-19 0,-3 4-33 0,-2-1-25 15,5 1-20-15,-3 0-38 0,-1 1-21 0,2 0-29 16,4 0-20-16,-2-4-21 0,1-6-21 0,0 8-10 16,0-8-27-16,3-1-48 0,0-2-40 15,0-1-42-15,2-3-22 0,-1-3-51 0,1-2-35 0,2-1-40 16,-3-1-32-16,2-3-26 0,2-1-46 0,-4-1-20 15,7-6-27-15,-4 1-13 0,4-5-11 0,-4-5 6 16,1 0-1-16,-2-6 5 0,0-5 0 0,-1-6 17 16,-1-3 30-16,0 0 24 0,-1 0 29 0,-1 1 56 15,-1 2 42-15,0 4 50 0,2 4 37 0,1 6 45 16,-2 0 36-16,0 4 32 0,2 1 41 0,0 1 27 16,2 2 22-16,-4 0 11 0,4-2 9 0,0 8-10 15,2-4-5-15,1 1-6 0,3 4-10 0,2 0-12 16,-1 1-14-16,4 3-5 0,-2 2-14 0,6 2-15 15,-1 2-8-15,0 3-12 0,-1 4-4 0,-1-2-8 16,5 8-6-16,-7-3-8 0,-4 1-6 0,2 6-7 16,-4-5-4-16,-4 0-6 0,-1 1-6 0,-2-1-13 15,-6-1-5-15,-4 6-5 0,2-8 5 0,0-1-1 16,-5-2-3-16,2-1-1 0,2-4 0 0,-1 0 0 16,-1-1 5-16,7-3 8 0,-5 2 3 0,1-3 8 15,2-2 15-15,2 0 10 0,1 0 4 0,4-1 3 16,0 0-3-16,0 0 11 0,0-8-5 0,0 8 2 15,8-6 1-15,1 1 3 0,5 2-9 0,-2-1-6 16,-1 1-3-16,8 0-7 0,-1 1 1 0,3 2-4 16,7 3-13-16,-7-1 5 0,7 2-7 0,-1 5-6 0,-1 1 5 15,0-1 0-15,-2 2-14 0,-6-1 2 16,-2 4 3-16,1-3-11 0,-3 2 5 0,1 1-16 16,-6-5-12-16,-1 1 11 0,-3 1-8 0,-5 1 4 15,0-2 9-15,-3 0-17 0,-3-2-1 0,-3-1 4 0,-4 0 9 16,-1 0-5-16,-4 1-1 0,2-6-1 0,-3 1 10 15,2-1-1-15,-2-2 8 0,1-2-3 16,0 0-6-16,0 0 0 0,5-1 2 0,3 0 12 16,-4 0 3-16,2 1 24 0,5 0-12 0,1-2 6 0,0 5 7 15,3-4-5-15,-3 1 5 0,6 2-6 0,-4-2-9 16,4 2 2-16,0 0 3 0,0 0-13 0,0 0 0 16,0 0 5-16,19 6-6 0,-9-5-3 0,1 3-3 15,8-2 3-15,2-1-1 0,-1 3 2 0,10-4-5 16,-2 2-4-16,1 0-11 0,0-2-15 0,-8-2 3 15,11 0 4-15,-4-2-15 0,2 1-3 0,-5-2 8 16,-5 1-14-16,-2-2 5 0,0-2-5 0,-2-1 8 16,-5 0-7-16,1-3-1 0,-3-1 8 0,2 0 3 15,-2-3-1-15,-4-1 3 0,-4 2-3 0,2-1 3 16,2 1 8-16,-9 4 2 0,3 1-1 0,-2 3 11 16,0 1-5-16,-3 2 3 0,3 2 5 0,3 2 2 15,-17 2 4-15,7 2 13 0,2 3 5 0,2 1 3 16,-2 5 7-16,2 2-5 0,2-5 6 0,-3 6-15 15,7-4-5-15,2-1 2 0,4 5-1 0,2-1-1 16,3-3 5-16,3-1-2 0,4-2-2 0,1-2-1 16,3-1-3-16,6-2-9 0,-1-3-3 0,-5-2-9 15,5-3 1-15,1-1 11 0,-8-2-4 0,4-5 1 16,-7 1-8-16,1-1 5 0,-4-3 2 0,5-4-1 16,-6-2 6-16,1-3-3 0,-5-4 1 0,1 1-4 15,-1-1 2-15,-2-3 11 0,-2 2 0 0,-1-1 2 0,-1 5 17 16,-3 7 20-16,-1 6 3 0,0 0 24 15,0 2-5-15,-3 2-3 0,0 4-6 0,-1 2-2 16,5 2 5-16,-17 7-4 0,3 4-1 0,0 4-37 16,1 7-20-16,-2 2 0 0,3 2 0 0,2 3 0 15,0-1 0-15,1 2 0 0,0-3 0 0,5 0 0 16,0 0 0-16,3-8 0 0,-1-1 0 0,2-1 0 16,2 0 0-16,1-6 0 0,0 0 0 0,0-4 0 15,2-1 0-15,-1-3 0 0,1 0 0 0,5-2 0 0,-5-2 0 16,3 0 0-16,1-4 0 0,1 0 0 15,-1-2 0-15,4 0 0 0,1-4 0 0,-1 0 0 16,-3 3 0-16,2-1 0 0,-2 0 0 0,1 3 0 16,-2-2 0-16,2 2 0 0,-3 3 0 0,-1-2 0 0,0 4 0 15,1 1 0-15,-3 0 0 0,4 4 0 16,0 0 0-16,0 1 0 0,2 2 0 0,0 0 0 16,-2 2 0-16,2-1 0 0,1 0 0 0,3 3 0 15,-6-4 0-15,4 0 0 0,2 1 0 0,-3-2 0 0,-2-1 0 16,8 2-88-16,-7-4-136 0,-3 0-37 0,2-1-51 15,0-1-51-15,-1 0-55 0,-9-1-72 0,11-4-95 16,-5 1-324-16,-1 0-984 0,4-2 436 0</inkml:trace>
  <inkml:trace contextRef="#ctx0" brushRef="#br0" timeOffset="18882.66">12084 6611 370 0,'-5'-11'427'0,"0"0"-10"0,1 1-9 0,0 1 2 16,0 0-3-16,3-2-13 0,-4 1-15 0,4 4-17 15,1-2-9-15,-3 2-20 0,2 1-18 0,1-1-25 16,0 4-14-16,-4-2-14 0,4 4-21 0,0-4-24 16,0 4-13-16,-5-3-21 0,5 3-14 0,-11 6 10 15,2-1-25-15,-3 2-3 0,-2 1-22 0,-2 2-1 16,-7 4-11-16,7 1-15 0,-4 2-14 0,3-6-8 15,-1 2-12-15,7 2 5 0,-1 0-16 0,3-2-9 16,4-2-4-16,1-2-4 0,2 0-8 0,2-2 12 16,6 1-21-16,-1 1 3 0,3-7-10 0,5 3 1 0,-2-3-6 15,8-2-1-15,1 0 5 0,0-2-14 16,-3-3 0-16,2-1 0 0,-3-2 8 0,1 0 5 16,1-3-8-16,-4-3 2 0,-1 3 9 0,-2-5-12 15,-2 4-1-15,3-2 0 0,-5-1 7 0,-2 7 1 0,-1-4 1 16,0 8 3-16,-1-3-16 0,-2 2 0 15,0 0 0-15,-1 3 0 0,0 2 0 0,0 0 0 16,0 0 0-16,0 0 0 0,-1 15 0 0,0-5 0 16,1 1 0-16,0-3 0 0,1 5 0 0,4-2 0 0,-4 0 0 15,6-1 0-15,-1-1 0 0,3 0 0 0,4 2 0 16,-3-8-50-16,0 1-42 0,3-1-3 0,-1-3-5 16,0 0 9-16,2-2 2 0,-2-1 10 0,-1 0 7 15,0-2 6-15,-2-2 11 0,1 0 7 0,0-3-2 16,-5-1 13-16,4 0 5 0,-4 0 18 0,3-3 11 15,-3 5 13-15,0-4 15 0,-1 2 11 0,1 3 9 16,-1 2 6-16,-3 2 11 0,3-3-16 0,-3 4-2 16,3 2-3-16,-4 1-9 0,0 0 19 0,9 8-6 15,-6-3-3-15,-2 2-2 0,3 4-6 0,-2-1-7 16,1 4 11-16,-2-2-13 0,4-1-7 0,-2 0 0 16,1 1 5-16,0-2-8 0,-1-1 9 0,5-1 2 15,-4 0-15-15,1-4-5 0,0 2-3 0,0-2-2 16,0-2 16-16,2 1-14 0,-1-4 3 0,0 1 1 15,-6 0-5-15,18-6 7 0,-11 4 1 0,4-4-4 16,1-1-7-16,3-1 8 0,0-3 7 0,-1-2-21 16,7 2 12-16,-2-5-6 0,0 3-1 0,-3 2-1 15,1 1 5-15,0-1 2 0,-3 2 1 0,-2 2-5 16,-1 4 20-16,-2-1-4 0,1 1-7 0,-1 3-3 16,-4-1-6-16,3 3 0 0,-3 1 0 0,-1 2 0 15,2-1 0-15,-2 2 0 0,0 1 0 0,-3 3 0 16,3 0 0-16,-4 2-43 0,1 0-26 0,-1-2-22 15,-1-2-21-15,1 4-35 0,-4-3-28 0,3 2-55 16,1-4-56-16,-4-1-51 0,2 1-49 0,-1-2-56 16,-2-2-53-16,1 1-402 0,4-4-971 0,-8 3 430 0</inkml:trace>
  <inkml:trace contextRef="#ctx0" brushRef="#br0" timeOffset="19049.18">12791 6481 39 0,'0'-20'442'0,"0"1"56"0,0 4 9 0,0-1-19 16,-4-1-20-16,3 0-21 0,1 7-32 0,0 0-41 16,0 0-37-16,1 3-33 0,2 1-79 0,-2 1-91 15,3 2-118-15,2 3-112 0,-6 0-141 0,13 3-149 0,-4 2-277 16,1 1-717-16,0 3 317 0</inkml:trace>
  <inkml:trace contextRef="#ctx0" brushRef="#br0" timeOffset="19499">13123 6614 65 0,'0'0'455'16,"7"-6"44"-16,-3 0 11 0,1 1-1 0,-2-1 6 15,0 0 2-15,2-1-1 0,-1-3-17 0,1 5-8 16,-5-2-13-16,1 0-31 0,-1 3-35 16,0-1-35-16,0 2-38 0,0 3-36 0,-6-7-32 0,0 8-30 15,6-1-21-15,-17 6-23 0,8 1-24 0,0 2-16 16,-4 2-157-16,4 4 0 0,3-1 0 0,1-4 0 15,1 3 0-15,-1 3 0 0,5-5 0 0,0-1 0 16,5 1 0-16,0-3 0 0,3 0 0 0,1-1 0 16,2-4 0-16,-1 0 0 0,3-3 0 0,1 0 0 15,-1-3 0-15,1 1 0 0,-1-1 0 0,1-3 0 16,0-3 0-16,-2 2 0 0,-1-5 0 0,2 1 0 16,-2-1 0-16,0-1 0 0,1 0 0 0,0-3 0 15,-2 4 0-15,3 1 0 0,1 0 0 0,-6 3 0 16,1 1 0-16,1 0 0 0,0 3 0 0,-4 2 0 15,7 2 0-15,0 1 0 0,-2 2 0 0,1 3 0 16,-6 0 0-16,8 4 0 0,-2 4 0 0,-4 0 0 16,-2 0 0-16,3 2 0 0,-5 0 0 0,0-1 0 15,-3-3 0-15,-1 0 0 0,-1-1 0 0,-1 0 0 16,0-2 0-16,2-1 0 0,-3-4 0 0,1 1 0 0,2 0 0 16,0-5 0-16,0 5 0 0,0-5 0 15,0 0 0-15,0 0 0 0,7-12 0 0,0 3 0 16,-1-2 0-16,3-3 0 0,4-8 0 0,0 0 0 15,2-5 0-15,3 0 0 0,-3-5 0 0,2-14-538 16,3 1-738-16,-2 1-1382 0,3 0 611 0</inkml:trace>
  <inkml:trace contextRef="#ctx0" brushRef="#br0" timeOffset="20249.5">16957 3442 78 0,'-6'-9'341'0,"3"3"-3"0,0 0-22 15,0-1-15-15,3 4-14 0,0 3 3 0,0 0 17 0,0 0-4 16,0 0-1-16,6 11 2 0,-4-5-5 15,3 6 2-15,-3 4-2 0,2 4-5 0,0 6 0 16,-3 2-18-16,1 4-3 0,-4-1-11 0,-4 17-9 16,-3-1-13-16,0 3-7 0,-1 0-7 0,-9 2-17 15,-3 1-19-15,5 4-17 0,-6 24-11 0,7-27-22 0,-1 2-12 16,3 1-6-16,-3-2-21 0,7 3-9 16,1 2-3-16,2 22-6 0,7-32-27 0,0 4-24 15,5-2-30-15,1-5-37 0,-4-12-35 0,4 1-37 16,0-5-41-16,-1-1-35 0,3-6-34 0,-3-9-54 0,0-3-32 15,-4-5-35-15,1 0-34 0,-1-4-41 0,-1-3-54 16,0 0-379-16,0 0-916 0,0 0 406 0</inkml:trace>
  <inkml:trace contextRef="#ctx0" brushRef="#br0" timeOffset="20516.3">16653 4624 174 0,'-4'-3'368'0,"-1"-1"11"0,5 4 16 0,-4-3-16 16,4 3-2-16,-1-4 0 0,-1 1-8 15,2 3-1-15,0 0-3 0,0 0-11 0,0 0-15 16,0 0-23-16,6 18-13 0,-5-10-31 0,8 2-6 16,-4 0-28-16,4 6-14 0,-1 1-34 0,3 6-17 15,0-9-16-15,0 2-20 0,1 1-13 0,-1-4-11 0,3 1-6 16,3-2-18-16,-2-2-11 0,-5-4-8 16,4 0-11-16,3-3-9 0,3-3 7 0,7-2 3 15,-6-4-3-15,-2-1-6 0,-2-3 28 0,2-1 13 16,6-7 9-16,-2-2-7 0,0-3-11 0,-1-2-13 15,-2 0 1-15,-3-3-16 0,2 3 2 0,-6 2-22 16,1 1-51-16,-2 9-57 0,-3-1-100 0,-2 3-128 16,-2 5-143-16,2 3-173 0,-7 3-475 0,6-5-1182 15,-6 5 523-15</inkml:trace>
  <inkml:trace contextRef="#ctx0" brushRef="#br0" timeOffset="21251.87">14803 5586 211 0,'-4'-6'346'0,"-1"0"0"15,1-3 14-15,3 1 3 0,-2 0-10 0,2-2-5 16,-1 2-6-16,1 1-6 0,4-3-13 0,-2-1-14 16,3 1-19-16,1-2-1 0,0 1-15 0,0-1-16 15,3 3-15-15,2 1-15 0,1-1-19 0,4 0-14 16,0 2-15-16,-2 3-21 0,5 1-9 0,0 3-19 16,2 1-11-16,-6 2-13 0,5 2-10 0,-3 4-11 15,-1 3 1-15,-1 2-17 0,-3 1-21 0,-3 3 12 16,-1 7-4-16,-5 2-8 0,-2 0 3 0,-2 0-15 15,-6 1-15-15,-6-3 12 0,0 1-7 0,-2 0 1 16,1-2-8-16,-2-3 1 0,1-2-1 0,-1-3 0 16,7-1-1-16,-3-3 4 0,3-3 10 0,4-1 9 15,-1-1 1-15,-1-3 2 0,5 0 1 0,-1-2 4 16,1 1-5-16,3-3 8 0,0 0-12 0,0 0 5 16,14 0-10-16,-1-3-6 0,-1 0 3 0,4-2-9 15,2 0 0-15,3 1-7 0,-1-3-11 0,3 5-18 16,-4-1-36-16,11-4-34 0,-10 0-36 0,2 5-43 15,-6-2-39-15,2-2-42 0,0 1-56 0,-4 2-50 16,-5-3-51-16,-1 0-67 0,-2 2-78 0,-3-2-298 16,-6-1-910-16,3 1 403 0</inkml:trace>
  <inkml:trace contextRef="#ctx0" brushRef="#br0" timeOffset="21666.62">14999 5341 157 0,'-20'-21'370'16,"2"1"0"-16,0 8 0 0,0-9 13 0,-1 10 4 16,0 1-3-16,0 3-7 0,-2 2-2 0,0-1-11 15,-6 3-19-15,-1 4-18 0,-2 4-17 0,2 3-16 16,3 6-12-16,-1 5-20 0,-1 2-14 0,3 3-16 16,1 4-13-16,1 0-18 0,-1 15-6 0,4-1-22 15,6-6-1-15,0 8-17 0,11 2-5 0,2-10-10 16,6 11-25-16,2-12-6 0,7 8-11 0,5 0-12 15,-1-13-2-15,11 8-10 0,6-5-18 0,-7-11 3 16,3-2-10-16,18 4 4 0,-14-10-13 0,13 2-11 16,2-6-7-16,-13-5-8 0,0-1-5 0,1-4 7 15,0-2-6-15,12-8 1 0,-11 3 4 0,-7-5-15 16,16-6 0-16,-16 2 0 0,-2-4 0 0,1-3 0 0,-5-2 0 16,4-14 0-16,0 0 0 0,-4-5 0 0,-6-2 0 15,-5-4 0-15,-4 1 0 0,-6-3 0 16,-2 0 0-16,-4 1 0 0,-3 4 0 0,-8-2 0 15,2 16 0-15,-10-12 0 0,-3 15 0 0,4 3 0 0,-9 1 0 16,-12-2 0-16,7 9 0 0,-5 3 0 16,0 7 0-16,1 0 0 0,1 5 0 0,-6 6 0 0,6 7-99 15,0 0-368-15,1 4-164 0,4 4-535 16,6 0-1263-16,2 1 558 0</inkml:trace>
  <inkml:trace contextRef="#ctx0" brushRef="#br0" timeOffset="22266.01">15948 5307 373 0,'2'-9'495'0,"0"3"-8"0,0 3-9 15,-1-4-19-15,-1 7-37 0,0-4-31 0,0 4-19 16,0 0-21-16,0 0-24 0,-11 13-22 0,6-6-24 16,-2 3-29-16,1 0-18 0,2 3-33 0,-1-1-12 15,1-2-22-15,0 3-16 0,-1-2-17 0,3 0-9 16,1-1-16-16,-1-3-9 0,2 1-12 0,0 0-11 16,2-4 2-16,-1 0-14 0,-1-1-1 0,2 3-2 15,-2-6-4-15,5 2 0 0,-5-2-11 0,0 0-6 16,8-11-2-16,-7 5-5 0,1-1-3 0,0-2 1 15,1-2-5-15,-2 0-2 0,-4-1-5 0,2 2-1 16,-1-3 4-16,0 3-6 0,-3 1 14 0,0-2-6 16,-2 2-2-16,-3 6 20 0,0-1-8 0,-4 3-3 15,-4 1 3-15,-1 5 10 0,-4 8-12 0,5-1 26 16,-5 7 3-16,-1 2-12 0,2 1-9 0,2 4 8 16,-1 0-12-16,8 4 2 0,0-1 6 0,4-1-14 15,2 0 12-15,7 1-7 0,5 1-5 0,4-5-3 16,5 0-4-16,6-2-19 0,5 1-5 0,4-6 0 0,6-2 0 15,-2-4 0-15,8-1 0 0,-3-4 0 16,-1 0-48-16,1-3-69 0,-6-5-59 0,-3-2-59 16,-1-5-99-16,-10 3-104 0,0-6-150 0,-6-1-455 15,-6-3-1129-15,-4-1 500 0</inkml:trace>
  <inkml:trace contextRef="#ctx0" brushRef="#br0" timeOffset="24349.3">16525 5747 198 0,'3'-2'368'16,"-1"-2"-9"-16,0 1-11 0,0-2-11 0,1 0-11 0,-2-1-16 15,2 0-26-15,-1-4-16 0,2 4-15 0,-1-1-18 16,-1-2-10-16,2-2-10 0,-3 1-5 0,-1 0-5 16,0 0-2-16,-1-1-7 0,-3 4-9 0,0-4-9 15,-2 6-15-15,0-2-8 0,-3 0-8 0,-3 2-8 16,1 0-9-16,-10 4-5 0,3-1-5 0,-1 4-9 15,-3 2-4-15,3 1-4 0,-8 6-12 0,2 0-10 16,8 2-9-16,1 1-8 0,0 0-9 0,3 1-14 16,2 1 6-16,-2 1-5 0,4 0-5 15,7 0-4-15,-1-6-8 0,3 0 4 0,4 1-6 0,1-2 1 16,4 1-3-16,4-5-2 0,1 4-6 0,4-7 0 16,0-3-3-16,1-1 1 0,0-3 1 0,-2-1-3 15,2-2 1-15,-3-4-1 0,2 2 1 16,-5-5-4-16,1 0 2 0,-2-1-6 0,-2-1 4 0,0-1-1 15,-4 2-2-15,0-1 11 0,-2 4 7 0,1 1 3 16,-2 2 7-16,-1 1 2 0,-1 4-7 0,1-3-2 16,-2 4-3-16,2 0-7 0,-2 3 2 0,0 0-7 15,2 13 7-15,0-5-6 0,-2 1 0 0,5 1 1 16,0 5-5-16,-3-3 1 0,8 2-4 0,2 0 4 16,1 0-3-16,3-4-5 0,2 1-5 0,0-3 1 15,1-3-13-15,12 2 1 0,-8-5-5 0,-2-2-8 16,-1-3 5-16,-2 0 3 0,0-5 5 0,-2 1 0 15,-3-2 4-15,0-2 3 0,-2-2 0 0,-2-2 3 16,-1 0-1-16,-4-3 1 0,-3-1 0 0,4-2-1 16,-10 2 5-16,4 1 5 0,-3 1 10 0,-1 5 2 15,1 1 2-15,0 2 0 0,-1 0-1 0,-2 3-3 16,4 2-1-16,-1 1-4 0,-2 4-1 0,6-1-1 16,-7 5-2-16,5 1-1 0,-1 0 0 0,3 4 0 15,3-1 1-15,1 2 2 0,3 3-3 0,1 1 1 16,5-3-1-16,2 2-14 0,8 2-3 0,0-2-3 15,1 1-8-15,-7-3-6 0,6 2-8 0,-8-4 0 16,3 0-8-16,-4 1 8 0,0 0 2 0,-5-2 5 16,-1-1 1-16,-2-1 9 0,-1 3 4 0,-5-4 5 15,-1 1 9-15,-8-1 7 0,0 0 10 0,0-1-2 16,-3-3 6-16,0 2-3 0,-8 0-1 0,2-1 0 16,-1 0-2-16,1-2-9 0,1 1-21 0,7-1-38 15,-3 0-47-15,5-1-67 0,3 0-66 0,5 0-72 16,-9 0-64-16,9 0-75 0,0 0-411 0,0 0-931 15,0 0 412-15</inkml:trace>
  <inkml:trace contextRef="#ctx0" brushRef="#br0" timeOffset="25827.17">17351 5513 487 0,'4'-5'478'0,"-3"1"-8"0,0 1-26 0,-1 3-29 15,0-3-29-15,0 3-32 0,0 0-30 0,0 0-28 0,0 0-29 16,-15 8-18-16,11-3-25 0,0 1-18 16,2 0-23-16,-2-1-19 0,0 1-15 0,-1-2-16 15,4 1-12-15,-2 0-13 0,3-1-12 0,-1-1-7 16,1 1-8-16,0-4-5 0,-3 3-4 0,3-3-1 16,0 0 6-16,0 0-4 0,0 0-9 0,0 0 5 15,13-7 1-15,-12 4 3 0,2-2 2 0,-3-1 1 16,1 1-5-16,-1-2 8 0,0 2 0 0,-4-1 0 15,3 1-3-15,-4-1-3 0,1 2-2 0,-1 2-2 16,-3 1-8-16,1 1-6 0,-1 2-6 0,-1 4-4 16,-4 6-12-16,4-2 4 0,-2 3 1 0,2 4-14 15,0-2 0-15,3 3 0 0,3 0-5 0,2 2 4 16,3-1-2-16,6-1-4 0,2-2-3 0,4 5-5 16,2-8-11-16,8 2-12 0,0-3-6 0,3-5-10 0,1 0-7 15,3-1 2-15,-2-5 1 0,1 0-3 0,0-1 2 16,-3-2 0-16,-9-2 5 0,1 0 3 15,4-4 6-15,-5 1 2 0,1-1 1 0,-3-3 1 0,-1-1 4 16,-4-2 8-16,2-2-6 0,-3-1 4 16,-2-2 8-16,0 2 6 0,-3 0 6 0,-3 1 11 0,2 3 8 15,-4-2 10-15,0 3 7 0,-2 4 1 0,-2-1 3 16,1 1-2-16,-6 1-6 0,4 4 3 0,-4 3-7 16,0 1-7-16,-3 2 5 0,-3 5-14 15,4 1 0-15,-2 2-4 0,-2 2-5 0,6-1 1 0,3 2-5 16,-1-1 7-16,3-2-4 0,2 1-3 0,-2 0-6 15,4-3 5-15,4 3-3 0,-2-3-3 0,5 0-2 16,-3-3-4-16,1-2 1 0,1 0 3 0,3 1 4 16,-4-4-10-16,0-1 2 0,-5 0 5 15,13-2-2-15,-5-2 7 0,-3-1-21 0,1-2 17 0,-2 1 5 16,2-2 0-16,-3-2-7 0,2 0 5 16,-2 5 7-16,-2-2 1 0,1 1 3 0,0 3-8 0,0-2 3 15,-2 5-6-15,2-4 0 0,-2 4-4 0,0 0 0 16,0 0-10-16,3 18 9 0,1-8 0 0,-1 0-18 15,2 2-6-15,4 2-13 0,-1-1-23 0,3 1-9 16,4 0-17-16,8-2-27 0,-5-3-14 0,4-2-20 16,0-2-17-16,5 0-13 0,1-4-10 0,0-1-3 15,-7-1-10-15,8-4 18 0,-8 0 19 0,-3 1 21 16,0-5 1-16,0 1 17 0,-4-4 21 0,2 1 13 16,-3-2 33-16,0-1 1 0,-4-3 20 0,4-6 16 15,-5 5 17-15,-2-2 15 0,0 1 19 0,-2 3 23 16,-4 4 28-16,0 2 22 0,0 1 14 0,-2-1 6 15,0 4-1-15,-5 0-15 0,0 4-13 0,-3 2 6 16,-3 1 3-16,2 4 0 0,-1 2 6 0,-12 5-8 16,1 2 0-16,0 3-6 0,5 2-11 0,-1 2-7 15,4-1-7-15,3-3-9 0,3 1 3 0,0-2-9 16,3 0-16-16,3-3 3 0,3-1-16 0,-1-1 6 16,4-1 2-16,4-2-4 0,-3-3-2 0,5 1 4 15,1-5-11-15,3 1-6 0,1-4 2 0,4 0-2 16,-1-6 4-16,-1 0-3 0,1-3-3 0,-1-1 1 15,6-6-4-15,-5-1 4 0,-1-2-1 0,1-5-9 16,-2-2 3-16,2-6-4 0,2-8 3 0,-9 7 5 16,12-17-7-16,-9 3 4 0,5-2-9 0,0 0 2 15,-7 3 6-15,-4 14 4 0,-1 5 24 0,0 3-3 16,-3 10 19-16,-2-2-53 0,0 8-2 0,1 2 0 16,-2 1 0-16,-2 6 0 0,2 1 0 0,0 0 0 15,-12 18 0-15,4 0 0 0,-1 9 0 0,-2 6 0 0,2 1 0 16,-3 12 0-16,3-1 0 0,7-11 0 15,-1 14 0-15,3-14 0 0,4 12 0 0,2-10 0 16,3-3 0-16,-1-1 0 0,5-1 0 0,-2-3 0 0,6-6 0 16,-1-3 0-16,-3-7 0 0,5 0 0 0,-1-5 0 15,-2-2 0-15,4-2 0 0,-6-3 0 0,-3-1 0 16,4-2 0-16,-1-2 0 0,-3-2 0 16,3-4 0-16,2 0 0 0,-3-2 0 0,-3-1 0 15,0 2 0-15,-4-2 0 0,3 3 0 0,-3 2 0 16,-1-2 0-16,-3 5 0 0,1-2 0 0,0 3 0 0,-1 1 0 15,3 2 0-15,-4 2 0 0,0 0 0 0,0 0 0 16,5 9 0-16,-3 1 0 0,0 0 0 16,0 3 0-16,-2-1 0 0,3-2 0 0,-2 3 0 0,4-1 0 15,-3-3 0-15,1 1 0 0,4-2 0 0,-2 1 0 16,1-5 0-16,-5 1 0 0,7-3 0 0,2 0 0 16,-1-1 0-16,-1-4 0 0,1 1 0 0,1-1 0 15,-1-1 0-15,0-3 0 0,1 0 0 0,3-6 0 16,-4 4 0-16,5-2 0 0,-2-1 0 0,0 0 0 15,-7 1 0-15,4 3 0 0,0-1 0 0,-1 3 0 16,-3 3 0-16,0-2 0 0,3 1 0 0,-5 3 0 16,-3 1 0-16,8 4 0 0,-6 2 0 0,1-1 0 15,1 6 0-15,-2-3 0 0,-2 3 0 0,2 0 0 16,-2-1 0-16,1 5 0 0,2-6 0 0,-2 2 0 16,1-4 0-16,0 1 0 0,-1-2 0 0,3-2 0 15,1 0 0-15,-3 0 0 0,4-4 0 0,-6 0 0 16,10-2 0-16,-2 0 0 0,2-3 0 0,-1 2 0 15,0-3 0-15,4-1 0 0,-4 2 0 0,0-2 0 16,2 0 0-16,-1 1 0 0,-2 2 0 0,2-2 0 16,-3 4 0-16,-1 1 0 0,1-2 0 0,-7 3 0 15,12 3 0-15,-5-1 0 0,-1 2 0 0,-1 2 0 16,5 0 0-16,-6 2 0 0,3-3 0 0,0 2 0 16,1 0-98-16,-1 0-120 0,1-3-79 0,3 0-71 15,-3-3-88-15,-3-1-99 0,3-1-479 0,1-4-1119 16,-2-1 496-16</inkml:trace>
  <inkml:trace contextRef="#ctx0" brushRef="#br0" timeOffset="25982.43">18846 5271 4490 0,'-18'-14'395'0,"4"5"-207"16,-4 0 85-16,9 2 51 0,-1 1-54 0,0 0-75 15,4 3-46-15,0 0-53 0,3 2-11 0,3 1-11 16,0 0-39-16,0 0-66 0,0 0-109 0,9 14-131 15,0-6-181-15,7 0-495 0,3 1-1026 0,-5-2 455 16</inkml:trace>
  <inkml:trace contextRef="#ctx0" brushRef="#br0" timeOffset="26352.56">19460 5543 101 0,'2'-7'428'16,"2"-3"-22"-16,1 2-28 0,-1-2-8 0,1 0-11 16,-4 0-7-16,3-1-7 0,-4-1-26 0,0 4-16 15,0-4-18-15,-4 2-26 0,-2 0-15 0,2 1-15 16,-5 0-21-16,0 2-19 0,-1 0-19 0,-3 2-17 15,2 2-20-15,-3-1-9 0,3 1-13 0,-2 2-14 16,1 2-11-16,2 2-5 0,-2-2-13 0,6 2-6 16,-2-1-6-16,3 2-10 0,-1-2-5 0,2 0-8 15,0 2-2-15,3-1-5 0,1-3-2 0,-3 3 2 16,3-3-6-16,0 0 0 0,0 0-13 0,0 0-3 16,5 4-11-16,-5-4-8 0,0 0-11 0,0 0-10 15,8-13-22-15,-4 9-36 0,-3 0-44 0,-1-2-73 0,0 6-85 16,-5-6-117-16,1 4-404 0,0-3-885 15,-2 0 392-15</inkml:trace>
  <inkml:trace contextRef="#ctx0" brushRef="#br0" timeOffset="27151.86">18570 5697 112 0,'0'0'204'0,"0"0"20"15,0 0 20-15,0 0 17 0,0 0 5 0,0 0 6 16,0 0 19-16,13 5 7 0,-13-5 9 0,0 0 1 15,6 2 7-15,-6-2-6 0,8 0-9 0,-8 0-7 16,0 0-18-16,13 1-16 0,-8-2-19 0,5 0-21 16,0 1-21-16,4-4-20 0,-2 2-19 0,1-3-11 15,3-1-17-15,2-1-11 0,0-1-9 0,0-1-12 16,-3 0-9-16,2-1-10 0,-3-2-11 0,1 2-4 16,-6-3-6-16,0 2-9 0,-4 0 4 0,4-2 4 15,-4-1 2-15,-2 2-2 0,-2-5 1 0,-5 5-7 16,0 0 5-16,2 0-4 0,-7 1 1 0,1 3-3 15,-1-4-6-15,-1 7 6 0,-1 0-4 0,0 1-9 16,-4 3-1-16,4 3-5 0,-8 5 2 0,2 0-1 0,0 3 0 16,3 2 1-16,-5 6-2 0,2 3 4 15,2 1-4-15,2 1 15 0,2-1 1 0,4 2 0 16,4-4-4-16,1 0 8 0,2-1 3 0,5-1 2 16,3 0-1-16,3 0 12 0,2-4-8 0,5 0 2 0,8-2-62 15,1-2 0-15,2 0 0 0,2-5 0 16,2-4 0-16,4 0 0 0,-1-1 0 0,-2-2 0 15,1-4 0-15,1-3 0 0,-6 1 0 0,1-4 0 16,-7 0 0-16,-1-1 0 0,-5 1 0 0,-1 0-82 0,-8 1-140 16,-4 1-86-16,0-1-108 0,-6 4-133 0,-2 0-554 15,-2 4-1194-15,-3-1 528 0</inkml:trace>
  <inkml:trace contextRef="#ctx0" brushRef="#br0" timeOffset="27766.24">16115 6454 64 0,'-8'-11'407'16,"2"-1"-4"-16,1 2 20 0,-1 1 6 0,1-1 15 16,-2 3 7-16,3 0-6 0,2 3-27 0,-2 1-27 15,1-1-39-15,3 4-16 0,0 0-10 0,0 0 11 16,-6 18-4-16,6 0-12 0,-4 3-11 0,-1 5-23 16,1 0-23-16,-5 3-28 0,8 0-18 0,-3-1-23 15,-1 2-22-15,1-4-16 0,4-1-20 0,0-7-38 16,0 1-43-16,0-2-53 0,4-1-56 0,1-5-57 15,-4-2-60-15,3-3-56 0,0-3-57 0,-3-3-71 16,-1 0-41-16,8-11-50 0,-3 2-41 0,-1-7-34 16,2-2-310-16,-3-8-897 0,1 3 398 0</inkml:trace>
  <inkml:trace contextRef="#ctx0" brushRef="#br0" timeOffset="29382.54">16069 6450 663 0,'0'-25'162'0,"0"6"30"16,0 0 19-16,0 7 27 0,0-4 27 0,0 4 25 0,4 3 15 15,0-7 3-15,0 8 1 0,1-2 2 16,4 3-10-16,-3 2-13 0,4-2-17 0,3 6-23 15,4-4-21-15,-2 4-22 0,0 2-19 0,3 1-18 16,0 1-17-16,-8 0-12 0,3 5-16 0,0 1-8 0,-3 4-13 16,-1 1-11-16,-1-1-9 0,-7 3-3 15,-5 2-9-15,-1 1-5 0,0 1-5 0,-9 4-6 16,0-1-6-16,-3-2-6 0,4-5-6 0,3 0-1 16,-6-3-2-16,1 0 0 0,2-2-5 0,5-3-2 15,-2-2 0-15,3-2 13 0,1 2 7 0,2-3 10 0,-1-2 1 16,1 1-2-16,4-2 4 0,0 0-12 15,0 0-6-15,0 0 0 0,3-12-2 0,3 7-4 16,-1 1 2-16,7-3 6 0,-6 3-4 0,4-3-1 0,4 2-1 16,-2 0-5-16,6 1 2 0,-6 1-6 0,1 2-1 15,6 2-10-15,-1 3 14 0,0 0-12 0,0 0 3 16,-1 5-1-16,-2-2-5 0,-3 1-2 0,-1-1-6 16,-1 3 1-16,-2-2-8 0,-2 3-7 0,-2 0-7 15,1-1-6-15,-4 0-8 0,-1-1-3 0,-2 1-10 16,-6 0 1-16,2-3-12 0,-3 1-3 0,-6 2-5 15,3-5 1-15,-6 0 3 0,2 0 7 0,-2-3 5 16,-3 0 7-16,6-2 1 0,-3-1 7 0,4 0 0 16,1-2 5-16,-1 1 14 0,5-1 15 0,-1 1 7 15,1 0 6-15,1 1 7 0,3 1 2 0,5 0-2 16,-6-2 2-16,6 2-11 0,0 0-2 0,0 0-2 16,0 0 5-16,0 0 2 0,0 0 1 0,11 12-1 15,0-8 0-15,7 0-4 0,1 0 1 0,1 0-5 16,3-2-1-16,-1 1 0 0,7-2 3 0,6-1 0 15,-2-1-5-15,2-1 1 0,-4 1-3 0,0-1-4 16,0-3 1-16,-7-1 4 0,-1 0-4 0,-4 1 0 16,-1-2 1-16,-2-1-2 0,-1-2 8 0,0-2-3 15,-5 1-6-15,-1-3-1 0,-1-1 4 0,-3-2-2 16,0 0-2-16,0-1 1 0,-3 0 5 0,-2 3 1 16,-2 3-7-16,2 1 3 0,-5 2-3 0,4 0 7 15,-5 3-4-15,3 4 3 0,-5 2 2 0,1 1 3 16,-3 4-1-16,-1 3 4 0,1 4-1 0,-1 1 1 15,3 3-3-15,1 0 9 0,3 2-9 0,2 8-6 16,3-8-4-16,2-2 5 0,2-1 3 0,4 0 0 16,4-1-4-16,1-3 3 0,4-2-4 0,0-2-11 0,3-3-6 15,2-1-2-15,7-5 5 0,-2-1-5 16,-4-4-3-16,-3-1 4 0,-2-2 1 0,-3-2-5 16,11-6 20-16,-13-2-9 0,4-2-2 0,-5-5 1 15,-3-1 5-15,4-3 1 0,-10-2 1 0,4-1 2 0,-6-2-3 16,-2 3 9-16,4 2 6 0,-3 4 9 0,-2 9 10 15,1 1 14-15,-1 5 8 0,-2 1 7 0,3 5-23 16,-1 3 4-16,-2 2-8 0,3 1-2 16,-6 7-3-16,0 5 4 0,-1 5 4 0,2 8-19 0,1 2 10 15,-2 1-5-15,6 3 3 0,-3 1-1 0,2-2-9 16,2 1 0-16,7-2 0 0,-7-2-8 0,3 0 8 16,1-7-12-16,2-1 3 0,-2-4-2 0,2 1-3 15,-3-4-9-15,4-4 0 0,-3-1-4 0,1-1 19 16,2-3-8-16,-3-2 0 0,2 0 7 0,0-2-10 15,0-2 4-15,1-2 1 0,2-1-1 0,-3-1-5 16,3-1-3-16,-2 0 5 0,0-1 6 0,-1 0-9 16,2 0-3-16,0 2 20 0,-5 0 7 0,1 3-1 15,0-1-14-15,2 1-5 0,0 2 0 0,-1 1 0 16,-6 1 0-16,12 2 0 0,1 1 0 0,-4 4 0 16,0 1 0-16,6 2 0 0,-2 1 0 0,2 0 0 15,3 0 0-15,8 5 0 0,-3-3 0 0,1 0 0 16,-1-3 0-16,4 0-6 0,1-1-46 0,-1-2 3 15,0-2-2-15,-7-1 0 0,1-2 8 0,-1-2 4 16,-1-2-3-16,-5 0 14 0,-2-2 3 0,2-1-3 16,-4-4 5-16,3 4 7 0,-4-5-1 0,1-2 10 15,-2-2 5-15,-2-2 4 0,-2 0 7 0,0-1 10 16,0-1 4-16,-4 3-5 0,-4-2 17 0,1 0 1 16,-2 6 5-16,1 0 5 0,-2 1-2 0,-3 1 3 15,1 3-2-15,-2 2-5 0,-3 1-3 0,3 4 0 16,-4 3-37-16,3 2 0 0,-2 4 0 0,0 0 0 15,1 2 0-15,2 4 0 0,4-1 0 0,1-1 0 16,2 2 0-16,1 0 0 0,2-4 0 0,1 0 0 16,1 0 0-16,4-2 0 0,0-1 0 0,3 0 0 0,-1-3 0 15,3-1 0-15,-1-1 0 0,-1-2 0 0,0-2 0 16,-1 0 0-16,3-5 0 0,-2 2 0 16,0-1 0-16,1-5 0 0,-2 2 0 0,1-4 0 0,0 0 0 15,0-2 0-15,-1 0 0 0,-2 1 0 0,2 1 0 16,-5 2 0-16,3 0 0 0,-2 3 0 0,-1-1 0 15,0 4 0-15,1 0 0 0,-4 3 0 0,4-1 0 16,-4 1 0-16,0 0 0 0,8 10 0 0,-6-3 0 16,-1 0 0-16,3 4 0 0,-2-2 0 0,4 2 0 15,-1-1 0-15,1-1 0 0,0 1 0 0,0-3 0 16,1 2 0-16,0-3 0 0,1-1 0 0,-2-1 0 16,0-2 0-16,3 0 0 0,1-2 0 0,-1 0-8 15,0-3-18-15,1-1 5 0,-1 1-5 0,0-3 3 16,5 0 9-16,-1-4 1 0,-4 2 6 0,5-4 1 15,-1 1 9-15,0-1 7 0,-1 0 3 0,-1-1 3 16,3 0 4-16,-1 3 8 0,-3 1 6 0,-1 3-14 16,-2 0-20-16,1 1 0 0,-2 1 0 0,-1 2 0 15,3 2 0-15,-4 0 0 0,-4 0 0 0,10 6 0 16,-2 2 0-16,-3 1 0 0,-4 4 0 0,3-3 0 16,0 4 0-16,-3 1 0 0,3-4 0 0,-4 3 0 15,3-4 0-15,-2 1 0 0,-1-2 0 0,4 1 0 16,-3-3-22-16,0-2-2 0,2 0-7 0,-2-2 7 15,3-2 1-15,-4-1 8 0,9-1 2 0,-4-4 6 16,5 0 4-16,-1-1 11 0,0-1 9 0,5-4 8 16,-2-3 7-16,3 3-5 0,-2-4 6 0,3 3-13 15,-2-1-20-15,-1 2 0 0,3 1 0 0,-4-2 0 16,1 5 0-16,-1-1 0 0,-3 3 0 0,2 0 0 16,-2 2 0-16,-1 1 0 0,-1 2 0 0,1 3 0 15,-2-1 0-15,1 3 0 0,2 1 0 0,-3 2 0 0,-2-1 0 16,2 2 0-16,1 0 0 0,2 0 0 15,-3-3 0-15,3 5-150 0,-4-5-149 0,2-1-66 16,0-2-75-16,-3 0-75 0,2-1-88 0,-2-2-368 0,-4 0-1049 16,9-6 464-16</inkml:trace>
  <inkml:trace contextRef="#ctx0" brushRef="#br0" timeOffset="29532.72">18395 6366 3804 0,'-5'-16'301'16,"-1"0"-111"-16,-1 2 122 0,3-1 43 0,-4 5-37 15,2 0-61-15,2 5-33 0,-1-2-33 16,1 1-37-16,3 2-24 0,-1 2-6 0,2 2-29 16,0 0-36-16,0 0-54 0,0 0-81 0,9 12-115 0,-2-4-126 15,1 0-137-15,-2 1-460 0,7 1-990 0,1 2 438 16</inkml:trace>
  <inkml:trace contextRef="#ctx0" brushRef="#br0" timeOffset="30032.75">18757 6509 473 0,'0'-6'580'0,"1"-3"8"0,0-1-16 0,-2 1-13 0,2 1-16 16,1 2-23-16,-5-1-26 0,2 1-40 0,-2 1-39 16,1 2-46-16,2 3-35 0,-8-4-40 0,0 6-28 15,1 3-26-15,-2 2-23 0,-8 3-26 0,3 2-16 16,0 2-34-16,-4 7-3 0,7-6-26 0,0 3-27 15,2-2-23-15,4 0-21 0,-1 3-15 0,2-8-16 16,4 1-1-16,0-1-7 0,4-2 2 0,3 0 2 16,1-2 7-16,1-4-18 0,1 1 6 0,3-1 3 15,-2-5-3-15,1 0 1 0,0 0 5 0,-3-2-1 16,2-3 10-16,-2-1 13 0,1 0 9 0,2-4 1 16,-5 0 12-16,3 0-6 0,1-5-21 0,-3 4-24 15,1-3 0-15,-2 2 0 0,2 0 0 0,-4 3 0 16,4 0 0-16,1 0 0 0,-2 2 0 0,1 0 0 15,0 3 0-15,1 3 0 0,3-2 0 0,1 5 0 16,-1 2 0-16,6 3 0 0,0 2 0 0,-1 2 0 16,-1 0 0-16,1 3 0 0,-3 0 0 0,0 2 0 15,-2 1 0-15,1 0 0 0,-5-3 0 0,0 3 0 16,0-5 0-16,-5 0 0 0,0-1 0 0,-3 0 0 16,-2-2 0-16,-1-2 0 0,-3 0 0 0,1-1 0 15,-2-2 0-15,1 1 0 0,0-3 0 0,5 0 0 0,-12 0 0 16,6-4 0-16,0-1 0 0,4 2 0 15,-2-4 0-15,4-1 0 0,4-1 0 0,0-3 0 0,6-4 0 16,4-6 0-16,3-1 0 0,1-2 0 16,4-1 0-16,-1 1 0 0,1-3 0 0,1 1 0 0,1 1 0 15,-6 5-578-15,1-2-692 0,-1 1-1374 0,-5 8 608 16</inkml:trace>
  <inkml:trace contextRef="#ctx0" brushRef="#br0" timeOffset="31199.42">18634 3086 92 0,'-8'-5'371'15,"3"4"-14"-15,-1-2-3 0,2 1 10 0,-1 0 2 16,1 0-8-16,4 2-11 0,-8-2-17 0,5-1-12 16,3 3-19-16,0 0-23 0,0 0-18 0,-11 0-22 15,11 0-19-15,0 0-18 0,0 0-11 0,0 0 2 16,-1 7 3-16,1-7 2 0,5 4 4 0,2 3 1 16,4-2 6-16,8 5-7 0,7 2-4 0,2 2-1 15,3 2-12-15,16 3-13 0,-1 3-2 0,5-2-10 16,5 7-11-16,3-2-7 0,23 10-7 0,-23-9-7 15,22 10-13-15,-22-10-8 0,27 9-47 0,-4 4-57 16,2-2 0-16,0 2 0 0,4-2 0 0,6 1 0 16,-2 2 0-16,1-1 0 0,-1 10 0 0,0-5 0 15,0 0 0-15,-7 0 0 0,3-5 0 16,-9 2 0-16,-20-15 0 0,20 13 0 0,-20-13 0 0,-2 1 0 16,-6-2 0-16,3-3 0 0,-9-1 0 0,-13-6 0 15,0-1 0-15,-2-1 0 0,-3-1 0 0,-8-5 0 16,-1 2 0-16,-5-6 0 0,-3-1 0 0,1 3 0 15,-5-4 0-15,1 1 0 0,-1-1 0 0,-1 1 0 16,-5-2 0-16,0 0 0 0,9 3 0 0,-9-3 0 16,4 2 0-16,-4-2 0 0,0 0 0 0,0 0 0 15,0 0 0-15,0 0 0 0,7 1 0 0,-7-1 0 16,0 0-15-16,0 0-168 0,0 0-41 0,-21-7-59 16,11-1-66-16,-3 3-70 0,-3-2-83 0,1-3-112 15,-2-2-320-15,-2 0-1011 0,2-1 446 0</inkml:trace>
  <inkml:trace contextRef="#ctx0" brushRef="#br0" timeOffset="31716.28">20768 3828 363 0,'-5'-5'365'0,"-4"-1"-15"0,4 1 19 0,-1 0 0 16,-2-1 7-16,2 1-20 0,-1 1-5 0,1 0-10 15,2 1-8-15,-2-1-10 0,1 1-16 0,2 0-11 16,3 3-10-16,-6-4-26 0,6 4-20 0,0 0-12 16,-6-3-23-16,6 3-24 0,0 0-20 0,-5-1-17 15,5 1-16-15,0 0-6 0,0 10 2 0,2-1-15 16,1 3-10-16,6 3-7 0,1 3-9 0,7 4-8 15,1 3-1-15,4 2-10 0,1-4 1 0,1 5-14 16,4-2 2-16,8 9-11 0,-9-6 0 0,1-5-3 16,0 1-4-16,3 0-3 0,-3-4 0 0,0 1-6 15,0-4-5-15,-1 0-4 0,-4-1-3 0,-8-8 1 16,1 1-14-16,-5-3-1 0,-2-1-2 0,0-2 11 16,-6-2 1-16,1 0-6 0,-4-2-3 0,2 5 2 15,-2-5 1-15,0 0 0 0,-15 6-3 0,1-2 1 16,1-2-2-16,-5 3 8 0,1-2-6 0,-3 2 2 15,0 1-7-15,-7 2 0 0,6-1-2 0,2 0 2 16,-3-3 6-16,3 3 8 0,-3 1 5 16,2-2-7-16,1 3 9 0,0-4 9 0,1 4-10 0,-1-2 6 15,2 0-1-15,0 2 0 0,2-2 4 0,2-4-4 16,3 2-13-16,-3 1 5 0,2-1-5 0,-2-1-4 16,5-1-18-16,-3 2-31 0,-1-1-33 15,1-2-51-15,0 0-74 0,0 1-87 0,-2-1-101 0,-2 0-108 16,-2 0-554-16,-2-1-1139 0,6-2 505 0</inkml:trace>
  <inkml:trace contextRef="#ctx0" brushRef="#br0" timeOffset="32666.06">20468 5136 113 0,'-1'-6'483'0,"-2"1"-4"0,1 1-2 16,0-3-8-16,1 2-13 0,2 0-16 0,-2-3-26 15,4 4-28-15,-1-2-28 0,3-1-21 0,0 3-20 16,4-2-21-16,-1 3-19 0,3 0-32 0,1 0-23 16,3 3-22-16,-2 1-19 0,0 1-17 0,2 3-17 15,-1 1-14-15,0 1-16 0,-3 0-9 0,-2 3-12 16,2 3-7-16,-5-2-10 0,-2 2-20 0,-1 1-12 16,-2-2-12-16,-3 1-11 0,-2 3-5 0,-4 0-11 15,-3-3 4-15,2-4 3 0,-4 6-1 0,1-5-4 16,2-4 1-16,1 1 0 0,-1-1-2 0,1-1 13 15,1-2 13-15,1-1 5 0,0 4 16 0,3-5 4 16,1 0 3-16,3-1-2 0,0 0-12 0,0 0-3 16,0 0-9-16,0 0 3 0,0 0 0 0,26-4-8 15,-14 4-6-15,7-1-7 0,-1 5 5 0,0-2-11 16,1-1 1-16,-2 7-6 0,1-1 2 0,-3-1 14 0,-2-1-16 16,-2 3-2-16,1-1 6 0,-5 3-7 0,2-1 2 15,-2 1-4-15,-2-1 5 0,-3 4-9 16,-2-3 11-16,-6 1-3 0,0 0-5 0,-3 2 9 15,-5-1 3-15,-1 0-11 0,-1-4 6 0,-3 2-5 0,-3-4-10 16,-5 0-4-16,8-1-7 0,-3-3-15 0,-1 0-12 16,3-4-7-16,1 0-22 0,1-2-25 0,2-3-51 15,-1 0-41-15,2-4-69 0,3-2-81 16,4 5-87-16,3-5-95 0,0-2-473 0,5 3-1077 0,4-5 476 16</inkml:trace>
  <inkml:trace contextRef="#ctx0" brushRef="#br0" timeOffset="33083.33">20606 4970 391 0,'-14'-13'415'0,"-4"4"8"0,5-1-8 0,-6 3 2 16,-1 0-7-16,2 6-4 0,-4 1-13 15,-6 8-19-15,0 0-19 0,4 8-15 0,-5 2-10 0,5 7-9 16,-3 0-15-16,6 5-14 0,-4 11-25 0,5 2-12 15,1 2-15-15,7 1-26 0,2 0-18 0,6 2-13 16,4-13-17-16,5 12-18 0,4-12-16 0,5 7-9 16,3-9-11-16,8 8-14 0,-3-14-8 0,6 0-4 15,0-2-14-15,6-3-10 0,0-4-14 0,1-4-14 16,0-3-3-16,2-3-2 0,2-1-12 0,-1-6-17 16,2 0 0-16,-2-6 0 0,-1-1 0 0,0-5 0 15,-2-1 0-15,-3-3 0 0,-2-4 0 0,1-2 0 16,-3-6 0-16,-2 0 0 0,7-10 0 0,-9-4 0 15,-5 9 0-15,1-11 0 0,-8 9 0 0,1-13 0 16,-4 0 0-16,-4 14 0 0,-2-3 0 0,-8-10 0 16,-3 10 0-16,0 1 0 0,-7 4 0 0,-2-2 0 15,-11-5 0-15,0 11 0 0,-13-4 0 0,-5 9 0 16,0 4 0-16,5 7 0 0,-7 5 0 0,-5 2 0 16,16 7 0-16,4 1 0 0,-3 5 0 0,4 6 0 15,4 2-9-15,8 5-718 0,4 0-516 0,6 3-1346 0,8-6 595 16</inkml:trace>
  <inkml:trace contextRef="#ctx0" brushRef="#br0" timeOffset="33348.83">21406 5318 4721 0,'9'-18'256'16,"1"-7"-48"-16,-5 7 75 0,3-1 55 0,-3 1 15 15,-1 0-30-15,5 0-18 0,-7 2-10 16,2 5-5-16,0 1 3 0,0 2-14 0,-3 3-32 0,3-2-247 16,-4 3 0-16,4 3 0 0,-4 1 0 0,0 0 0 15,5 18 0-15,-4-3 0 0,2 4 0 0,-2 9 0 16,-1-1 0-16,-4 5 0 0,4-2 0 0,-2 4 0 16,-1-3 0-16,2-2 0 0,-3-1 0 0,3-1 0 15,-2-3 0-15,3-5 0 0,0-2 0 0,-2-5 0 16,2-3-119-16,-3-1-441 0,3-6-106 0,0-2-475 15,0 0-1237-15,0 0 547 0</inkml:trace>
  <inkml:trace contextRef="#ctx0" brushRef="#br0" timeOffset="33766.16">21402 5147 309 0,'-4'-18'479'0,"2"2"11"0,-1 6 34 16,3 1 15-16,-5 2-15 0,5-1-24 0,0 4-19 15,0-1-31-15,0 1-24 0,3 1-23 0,-3 3-24 16,11 0-21-16,2 3-25 0,5 2-27 0,1 2-25 15,4 3-23-15,5 6-22 0,3 0-26 0,-2 3-15 16,3 0-16-16,-2 6-18 0,8 9-17 0,-11-10-118 16,-3 3-26-16,-1 1 0 0,-4 1 0 0,-3-2 0 15,-5 2 0-15,-2-1 0 0,-4 1 0 0,-6-4 0 16,-7 1 0-16,1-9 0 0,-8 7 0 0,-4-6 0 16,-2-1 0-16,-4-3 0 0,-3-5 0 0,1 1 0 15,0-2 0-15,5-6 0 0,2 0 0 0,0-2 0 16,2-2 0-16,5 0 0 0,2-6 0 0,1 2 0 15,2-4 0-15,0 0 0 0,7-1 0 0,1-1 0 16,1 1 0-16,8-3 0 0,3 0 0 0,3-1 0 0,8-2 0 16,0 3 0-16,4 0 0 0,2 4 0 0,2-2 0 15,-2 4 0-15,1-1 0 0,0 2 0 16,-2 2 0-16,3 2 0 0,-9 3 0 0,-3 2 0 16,4 0 0-16,-5 1 0 0,-3 1 0 0,2 5 0 0,-2-1 0 15,-1 3 0-15,-6 0 0 0,2 2 0 0,-1 3 0 16,-3-1 0-16,-2 1 0 0,3-1 0 0,-2 0 0 15,-3-4 0-15,1-1 0 0,2 3 0 0,-3-5 0 16,-2-2 0-16,3 0-230 0,-3-4-246 0,0-2-90 16,0 0-110-16,0 0-365 0,-5-17-1127 0,4 5 498 15</inkml:trace>
  <inkml:trace contextRef="#ctx0" brushRef="#br0" timeOffset="33899.37">22041 5248 3843 0,'0'-20'452'0,"0"3"-142"0,-4 1 20 16,-1 5 24-16,4 0-17 0,-3 3-40 0,2 1-46 15,0 1-22-15,2 0-44 0,0 2-21 0,-1 1-21 16,1 3-10-16,3-4-19 0,-3 4-41 0,0 0-47 16,7 8-79-16,-2-2-109 0,4 3-132 0,-5-1-159 15,3 2-594-15,0-2-1133 0,2 2 501 0</inkml:trace>
  <inkml:trace contextRef="#ctx0" brushRef="#br0" timeOffset="34233.05">22253 5411 129 0,'2'-6'539'0,"0"0"32"0,3-5 3 0,0 1-19 16,3-4-24-16,6-1-29 0,-4-2-37 0,8-4-29 15,0 2-35-15,4-1-39 0,-3 0-32 0,0-1-32 16,0 1-33-16,-2 1-20 0,1-3-17 0,-5-1-20 16,1-1-25-16,-5 6-14 0,-3 0-22 0,-1-1-4 15,0 1-15-15,-5 6-8 0,0-1-7 0,0 3-9 16,-5 0-18-16,1 4-6 0,-1 2-21 0,-2 4-1 15,-4 3-7-15,1 3 0 0,-3 6-5 0,-2 4-32 16,-3 8-14-16,3 2 0 0,1 6 0 0,0 13 0 16,1 0 0-16,4 5 0 0,0-1 0 0,5 1 0 15,-1 1 0-15,4 1 0 0,-2-2 0 0,3 0 0 16,0 1 0-16,0-5 0 0,3-10 0 0,-3-1 0 0,1-1 0 16,-1-1 0-16,1-4 0 0,3-3 0 15,-4-7 0-15,4-2 0 0,-4-4 0 0,0-4 0 16,3 1 0-16,-1-4 0 0,-1-5-396 0,-1-1-88 15,0 0-70-15,0 0-79 0,0 0-388 0,0-18-1106 16,0 6 490-16</inkml:trace>
  <inkml:trace contextRef="#ctx0" brushRef="#br0" timeOffset="34616.11">22325 5609 37 0,'-4'-10'411'0,"3"3"5"0,-2-3 22 0,2 5 2 0,1-4-11 15,1 2-22-15,-1-2-16 0,4-1-20 16,1 0-34-16,4-1-33 0,4 1-30 0,5-1-33 15,6-4-22-15,6 3-27 0,-1-7-40 0,0 5-40 16,2-4-44-16,-2-1-51 0,1-2-51 0,0-3-52 16,-3 4-47-16,0-7-40 0,-4 1-29 0,1-3-21 0,-6 0-7 15,0 0 10-15,1-1 19 0,-7 1 25 0,-7-3 38 16,1 4 38-16,-6 0 44 0,0 10 37 16,0 0 33-16,-6 1 27 0,2 6 22 0,-1-1 30 15,-3 4 22-15,2-2 10 0,-3 7 10 0,4 2 4 16,-3 2 21-16,-1 2 9 0,-3 4 13 0,1 6 15 15,0 3 15-15,-1 9 3 0,-2 0 11 0,3 6 16 16,0 1 7-16,1 2 7 0,-1 15 9 0,7 0 0 16,-6 2-3-16,3-4 7 0,-2 2-6 0,3 4-7 0,2-3-14 15,2-1-12-15,3 0-189 0,-4-1-41 0,3-12 0 16,0 10 0-16,0-13 0 0,2 1 0 0,-1-4 0 16,0-4 0-16,2 1 0 0,-2-10 0 0,-2-4 0 15,2-1 0-15,0-1 0 0,-1-3 0 0,0-2 0 16,2-1 0-16,-4-2 0 0,2-3-107 0,0 0-434 15,0 0-91-15,-7-17-521 0,5 6-1247 0,0-1 552 16</inkml:trace>
  <inkml:trace contextRef="#ctx0" brushRef="#br0" timeOffset="36000.81">22496 5642 160 0,'-4'-11'375'0,"1"1"23"16,-1-3 37-16,4 2 19 0,-2 0 14 0,-1 2-4 15,5-1-13-15,-2 0-16 0,5 1-33 0,3 0-11 16,2 0-30-16,3-2-38 0,6 4-29 0,-1-1-16 15,11-2-31-15,-2-1-20 0,1 4-18 0,-1-5-28 16,1 6-5-16,-5 4-25 0,-5-5-15 0,5 4-15 16,-1-1-14-16,-5 2-9 0,-6 0-4 0,-1 4-17 15,-3-3-9-15,-1 1-1 0,2 1-11 0,-3 0-3 16,0 3 3-16,-3 0 11 0,1 4-4 0,-2-1-7 16,-1 5-2-16,-2-2-6 0,0 3-9 0,1 2-5 15,0 1-17-15,0-4-17 0,-1 0 0 0,2 0 0 16,0 0 0-16,2 0 0 0,0-4 0 0,1 2 0 15,1-4 0-15,-2 0 0 0,2-1 0 0,5-4 0 16,-4 0 0-16,3-2 0 0,1-1 0 0,2-5 0 16,-2 1 0-16,4 2 0 0,-6-7 0 0,5 3 0 15,-2-5 0-15,4-1 0 0,-5 1 0 0,4-3 0 16,-3 1 0-16,1 0 0 0,0 1 0 0,-6 3 0 16,3 1 0-16,-4 3 0 0,0 3 0 0,-1-4 0 15,0 3 0-15,-1 2 0 0,1 2 0 0,-3 1 0 16,0 0 0-16,0 0 0 0,5 10 0 0,-5-1 0 15,0 1 0-15,1 1 0 0,1 2 0 0,-1-3 0 16,3 4 0-16,-2-4 0 0,2 1 0 0,0 0 0 16,4-3 0-16,-3 1 0 0,1-2 0 0,2-1 0 15,-2-3 0-15,3 0 0 0,0-3 0 0,-2 1 0 0,5-2 0 16,-3-3 0-16,2-2 0 0,1 0 0 16,2-2 0-16,3-2 0 0,-3-2 0 0,1 0 0 0,2 0 0 15,1 0 0-15,5-5 0 0,-8 7 0 0,4-2 0 16,-3 5 0-16,1-4 0 0,0 5 0 15,2-2 0-15,-1 5 0 0,-4-1 0 0,-1 4 0 0,4 0 0 16,-4 3 0-16,-1 0 0 0,2 6 0 0,0 0 0 16,-5 1 0-16,-2-1 0 0,0 1 0 0,1 6 0 15,-6-3 0-15,0-1 0 0,-2 0 0 16,-2 0 0-16,0 0 0 0,-6 4 0 0,3-6 0 0,-4 0 0 16,2-1 0-16,-6 0 0 0,3-3 0 0,-2 0 0 15,-2-1 0-15,1-3 0 0,2-2 0 16,-1 0 0-16,3 0 0 0,-2-1 0 0,3-2 0 0,4 0 0 15,0-4 0-15,4 3 0 0,3-1 0 0,5-4 0 16,1 2 0-16,5-4 0 0,1 0 0 0,11 0 0 16,-1-1 0-16,-4 3 0 0,5-4-137 0,1 2-95 15,1 0 12-15,-1-3 19 0,0 4 19 0,-1-2 19 16,-11 5 20-16,2-3 25 0,-3 4 44 0,1-4 42 16,-7 2 33-16,-3 3 33 0,4-1 33 0,-2 0 31 15,-3 1 22-15,0 0 15 0,-1 2 13 0,-1-1 12 16,0 1-13-16,-2 3-12 0,2-4-11 0,-2 4-12 15,0 0-13-15,0 0-3 0,0 0-70 0,-13 14-26 16,9-5 0-16,-1 0 0 0,1 2 0 0,-3 5 0 16,2-2 0-16,3 2 0 0,0-1 0 0,4 3 0 15,1-2 0-15,2 0 0 0,3-2 0 0,-1 0 0 16,4 0 0-16,-2-6 0 0,2 0 0 0,3 1 0 16,-2-3 0-16,4-1 0 0,-2-3 0 0,-1-1 0 15,4-1 0-15,-6-2 0 0,7-3 0 0,-3 0 0 16,2-4 0-16,-3-1 0 0,1 2 0 0,-1-6 0 0,-1 3 0 15,1-3 0-15,-5 2 0 0,4 0 0 0,-7 2 0 16,2 1 0-16,0 0 0 0,-3 0 0 16,-3 3 0-16,2-1 0 0,0 2 0 0,0 3 0 15,-4-5 0-15,1 5 0 0,-1 2 0 0,0 0 0 0,0 0 0 16,0 0 0-16,-4 17 0 0,2-6 0 0,-1-4 0 16,3 4 0-16,0-1 0 0,3 3 0 0,-3-2 0 15,2 0 0-15,2 0 0 0,0-1 0 16,0 1 0-16,1-3 0 0,4 1 0 0,-3-4 0 0,-2 1 0 15,1-1 0-15,0-2 0 0,2-2 0 0,-1-1 0 16,-6 0 0-16,9-2 0 0,-4-2 0 0,-2 1 0 16,2-1 0-16,0-1 0 0,-3-3 0 15,2 3 0-15,-1-5 0 0,-2 0 0 0,2 1 0 0,-3-2 0 16,-2-1 0-16,1 0 0 0,0-1 0 0,-3 1 0 16,1 0 0-16,0 0 0 0,1 1 0 0,-3-1 0 15,3 2 0-15,1 3 0 0,-1-1 0 16,2-2 0-16,0 3 0 0,3 2 0 0,-1 0 0 0,6 1 0 15,-2 1 0-15,5 1 0 0,1 2 0 0,1 1 0 16,4 3 0-16,-2 2 0 0,3 1 0 0,-4 2 0 16,1 4 0-16,-2-2 0 0,4 4 0 0,-6-1 0 15,0 3 0-15,-1-1 0 0,-4 1 0 0,-1-3 0 16,0 3 0-16,-2-5 0 0,-2-2 0 0,1 1 0 16,-2-1 0-16,-2-4 0 0,0 0 0 0,-1-2 0 15,-1 2 0-15,0-4 0 0,-1-1 0 0,5-1 0 16,-11-1 0-16,11 1 0 0,-7-8 0 0,5 4 0 15,-1-2 0-15,3-3 0 0,2 0 0 0,0-1 0 16,5-4 0-16,4-2 0 0,-1 2 0 0,7-5 0 16,3-2 0-16,-6 10 0 0,2 1 0 0,0-1 0 15,2 3 0-15,-3 0 0 0,-3 6 0 0,7-1 0 16,-7 2 0-16,-1 4 0 0,2 0 0 0,-4 6 0 0,0-5 0 16,1 7 0-16,-1-4 0 0,0 9 0 15,-3-4 0-15,-1-1 0 0,1 1 0 0,-5 0 0 16,1-1 0-16,-4-1 0 0,3 1 0 0,-2-4-180 0,-2 0-165 15,-1-4-91-15,1 1-97 0,-7-4-112 16,1-4-364-16,-7-3-1093 0,0-3 484 0</inkml:trace>
  <inkml:trace contextRef="#ctx0" brushRef="#br0" timeOffset="36149.39">23991 5129 5817 0,'-30'-19'249'0,"2"1"101"16,1 2-14-16,10 4-52 0,-7 0-91 15,12 3-59-15,1 5-33 0,2-1-32 0,0 2-47 0,0 1-54 16,1 2-69-16,-1 4-82 0,6 1-124 0,-7 3-149 16,-1 3-624-16,3 3-1169 0,0 0 517 0</inkml:trace>
  <inkml:trace contextRef="#ctx0" brushRef="#br0" timeOffset="37201.61">21144 6334 292 0,'6'-8'473'0,"0"-2"15"15,-1 1 16-15,-3 0-6 0,0 0 0 0,0-1-6 16,-2 4-11-16,0-3-10 0,-2 5-32 0,0-2-37 16,-3 4-24-16,-3 0-37 0,-3 4-23 0,-4 5-19 15,-3 0-16-15,1 6-23 0,-6 5-30 0,0 2-22 16,8 2-21-16,-2-1-20 0,4 4-18 0,2 0-19 0,3-6-8 16,7 0-41-16,1-1-81 0,1 1 0 0,9-2 0 15,-2-2 0-15,2 0 0 0,8-3 0 16,-1-3 0-16,-2-3 0 0,3-3 0 0,3-2 0 15,-4-3 0-15,1-4 0 0,0-1 0 0,-4-3 0 0,0-1 0 16,-5-3 0-16,0-3 0 0,-1-2 0 16,-2-6 0-16,-1 1 0 0,-9-2 0 0,3 0 0 15,-9 2 0-15,1 5 0 0,0 2 0 0,-4 1 0 0,2 1 0 16,-1 3 0-16,2 3 0 0,1 0 0 0,0 4 0 16,4 2 0-16,-1 2 0 0,6 1 0 0,-9 4 0 15,6 0 0-15,3 2 0 0,4-2 0 0,4 5 0 16,7-1 0-16,2 1 0 0,8-1 0 0,2-2-45 15,5-1-23-15,-1-3 1 0,1-3 10 0,1-1 2 16,0-2 9-16,-3-2 4 0,-2-2 6 0,-2-4 6 16,-3-2 16-16,-1-1 11 0,0-2 11 0,-6-4 11 15,-1 0 3-15,-1-3 8 0,-4-1 10 0,-2 0-2 16,-2 2 24-16,-2 2 4 0,-1 2 11 0,-3 2 3 16,0 5-59-16,-2 2-21 0,1 3 0 0,-3 2 0 15,0 1 0-15,-1 4 0 0,5 0 0 0,-18 13 0 16,0 8 0-16,5 7 0 0,-2 7 0 0,2 12 0 15,2 2 0-15,-1 5 0 0,3 3 0 0,-1 0 0 16,2 1 0-16,6-2 0 0,-5-2 0 0,6 1 0 16,-1-2 0-16,0-2 0 0,4-3 0 0,-2-14 0 15,2-1 0-15,-2-3 0 0,0-1 0 0,0-11 0 16,1 1 0-16,-2-9 0 0,1 0 0 0,0 0 0 16,-2-8-380-16,0 0-132 0,2-2-49 0,0 0-56 15,-10-12-404-15,5-1-1104 0,-1-5 488 0</inkml:trace>
  <inkml:trace contextRef="#ctx0" brushRef="#br0" timeOffset="37316.01">21340 6687 543 0,'-4'-15'245'16,"2"4"23"-16,-4-4 17 0,1 4 36 16,5 0 33-16,1 0 20 0,1 0-5 0,5-2-12 15,2 1-23-15,1-1-21 0,8 1-33 0,5-1-28 16,5 0-27-16,-1 2-52 0,10 2-72 0,0 0-95 0,16-2-115 16,-16 6-110-16,14-9-126 0,-15 6-344 0,1 1-744 15,11-5 330-15</inkml:trace>
  <inkml:trace contextRef="#ctx0" brushRef="#br0" timeOffset="39200.81">22271 6247 369 0,'4'-2'432'0,"-4"2"-8"16,0 0 1-16,0 0 2 0,0 0-5 0,0 0-14 16,0 0-24-16,-9 12-31 0,3-7-24 0,3 0-31 0,1 2-23 15,-3-1-12-15,2-2-26 0,-1 2-18 0,-1 0-19 16,0-2-18-16,0 0-16 0,-4 0-19 15,-1-1-14-15,-1 0-7 0,-1-3-18 0,-1-1-7 0,-2-2-12 16,-2-2-9-16,-1-1-4 0,8 0-6 0,-8-3-11 16,5-2-4-16,5 0-5 0,1-4-10 0,-1 0-4 15,4-1 1-15,4 0-10 0,0 0 0 0,4-1 3 16,1 2-7-16,4 0 10 0,-2 5 0 0,4-3 4 16,-6 2 6-16,4 3 2 0,0 0 8 0,0 2-12 15,-3 2 7-15,1 2-7 0,-1-2-8 0,2 5-10 16,-3 3 23-16,4 2-24 0,-4 4 3 0,1-1 2 15,1 7-7-15,-2 1 1 0,2 2-1 0,-1 5-7 16,-4 5-3-16,0 0 6 0,-2 0-2 0,1 2 5 16,-1-2-7-16,-4 1-5 0,1 1 8 0,-3-2-14 15,-2 2 7-15,2-1 1 0,-4-3 0 0,-3-3-5 16,-1-1 5-16,-4-1 3 0,-1-2-5 0,-7-4 1 16,7-5-4-16,-3 3 3 0,5-6-3 0,-1-1 6 15,2-1-4-15,2-1 2 0,1-2 6 0,4-2-9 16,-3-1 6-16,0-2-2 0,3-1 4 0,5-1-2 15,-3 0 13-15,2-1 7 0,1 0 5 0,1-1 3 16,2-1 6-16,-3 1-42 0,4 0-3 0,0 0 0 16,0 0 0-16,-4 2 0 0,8-1 0 0,-4 5 0 15,4-5 0-15,-4 5 0 0,5-3 0 0,-5 3 0 16,9 1 0-16,0 2 0 0,-1-1 0 0,3 2 0 16,1-1 0-16,4 1 0 0,2 2 0 0,-1-1 0 0,3-2 0 15,1 1-158-15,-1-2-67 0,1 1-16 16,0-3-13-16,0-1 4 0,-1-3 7 0,-1 1 28 15,1 0 18-15,-3-3 18 0,-4 0 16 0,0-3 25 16,0-2 42-16,-2-1 27 0,1-2 33 0,-1 0 33 0,-3-1 37 16,-2-1 39-16,2-2 34 0,-7 3 23 15,4 1 29-15,-1 2 17 0,0 1 31 0,1 0 17 16,0 1 15-16,-1 2 0 0,0 1-7 0,-3 2-16 16,3 0-17-16,0 4-18 0,-4 1-130 0,5 0-51 0,-5 0 0 15,10 8 0-15,-3-3 0 0,-1 4 0 0,-2 3 0 16,0-2 0-16,1 6 0 0,-1-4 0 15,2 4 0-15,-2-1 0 0,-3-3 0 0,2 0 0 0,-1 1 0 16,-2-3 0-16,2 2 0 0,-1-3 0 0,-1 0 0 16,0-1 0-16,1-2 0 0,-1-1 0 0,1 0 0 15,-1-1 0-15,2-2 0 0,-2-2 0 0,0 0 0 16,0 0 0-16,0 0 0 0,0 0 0 0,10-9 0 16,-5-1 0-16,1-1 0 0,2 1 0 0,5-2 0 15,0-2 0-15,-1 1 0 0,-1 1 0 0,0 1 0 16,0 3 0-16,1 0 0 0,-3 1 0 0,1 3 0 15,-1-1 0-15,-1 2 0 0,0 2 0 0,-1 0 0 16,0 2 0-16,-1 1 0 0,0 2 0 0,2 1 0 16,1 1 0-16,-3 1 0 0,2 0 0 0,-3 2 0 15,4-1 0-15,-4 0 0 0,0 1 0 0,2-1 0 16,-1-2 0-16,0 2 0 0,0-4 0 0,1 3 0 16,-2-4 0-16,4 2 0 0,-4-3 0 0,3 2 0 15,-1-3 0-15,5-1 0 0,-7-1 0 0,7-4 0 16,-3 2 0-16,2-3 0 0,-2-1 0 0,2 0 0 15,3-5 0-15,-2 1 0 0,1-2 0 0,0-1 0 16,2-1 0-16,-5 1 0 0,1 2 0 0,0 0 0 16,-2 1 0-16,0 3 0 0,1-2 0 0,-5 4 0 15,1-2 0-15,-1 4 0 0,-1-1 0 0,-1 4 0 16,0-1 0-16,-3 2 0 0,0 0 0 0,6 4 0 0,-2 4 0 16,-3 0 0-16,-1 2 0 0,2 0 0 15,-4 4 0-15,2 1 0 0,0-1 0 0,2 2 0 16,-4 0 0-16,2-1 0 0,-4-1 0 0,3-2 0 15,-1 1 0-15,0-3 0 0,2-2 0 0,-5 1 0 0,4-2 0 16,1-2 0-16,0-2 0 0,0 3 0 16,0-6 0-16,1 2 0 0,-1-2 0 0,0 0 0 15,0 0 0-15,16-9 0 0,-9 3 0 0,1-4 0 16,2-2 0-16,2 0 0 0,2-4 0 0,0 4 0 0,6-7 0 16,-4 6 0-16,0 1 0 0,-2-1 0 15,2 2 0-15,0 2 0 0,-7 2 0 0,3 2 0 0,-1 1 0 16,1 1 0-16,-5 3 0 0,1 0 0 15,-3 3 0-15,4 2 0 0,-3 1 0 0,2 5 0 0,-3-2 0 16,3 2 0-16,-2 0 0 0,1-1 0 0,-1 5 0 16,2-2 0-16,1-2 0 0,-2 0 0 0,4 0 0 15,-2 1 0-15,1-5 0 0,0 0 0 0,3-2 0 16,-2-1 0-16,-2-2 0 0,3-1 0 0,-1-1 0 16,0-1 0-16,1-2 0 0,1 0 0 0,-3-4 0 15,3 2 0-15,1-7 0 0,0 1 0 0,0-1 0 16,0-1 0-16,-2-1 0 0,1-1 0 0,-1 2 0 15,-1-2 0-15,0 2 0 0,-5 5 0 0,1-2 0 16,-3 4 0-16,1 0 0 0,-1 2 0 0,-1 0 0 16,0 1 0-16,-3 3 0 0,0 0 0 0,0 0 0 15,2 9 0-15,-2-9 0 0,-5 14 0 0,-1-4 0 16,2-2 0-16,2 5 0 0,0-2 0 0,2 1 0 16,0 0 0-16,2-1 0 0,0 2 0 0,2-2 0 15,4 1 0-15,-3-2 0 0,4 0 0 0,1-2 0 16,0-1 0-16,0-3 0 0,2 0 0 0,-1 0 0 15,1-4 0-15,-2 0 0 0,-1-4 0 0,-1 2 0 16,-2-2 0-16,-2-1 0 0,4-4 0 0,-6-2 0 16,-2 0 0-16,0-7 0 0,-1 5 0 0,-5-3 0 15,-2 0 0-15,-5 0 0 0,3 1 0 0,-4 3 0 16,1-1 0-16,-1 2 0 0,-1 4 0 0,3 0 0 0,1 3 0 16,0 3 0-16,-4-1 0 0,5 2 0 0,-2 0 0 15,2 3 0-15,5-1 0 0,-1 2 0 16,3 0 0-16,-1 1 0 0,4 0 0 0,2-1 0 15,3 1 0-15,0 0 0 0,4-1 0 0,0 1 0 0,3-2 0 16,1 0 0-16,1-1 0 0,0-2 0 16,4-1 0-16,-1 0 0 0,-3-2 0 0,4 1 0 15,1-4 0-15,-2 1 0 0,0-2 0 0,1 1 0 16,0 0 0-16,-1 2 0 0,-6-2 0 0,3 4 0 0,-1-1 0 16,0 2 0-16,1 1 0 0,-1 0 0 0,-2 2 0 15,2 2 0-15,-1 3 0 0,-1-1 0 0,-2 1 0 16,-1 2 0-16,3 4 0 0,-3-2 0 0,0-1 0 15,-1 5 0-15,0-4 0 0,-1 3 0 0,-1-3 0 16,0-1 0-16,-2-3 0 0,1 3 0 0,1-5 0 16,-3-1 0-16,-1 1 0 0,2 0 0 0,0-2 0 15,-2 0 0-15,-1-3 0 0,1 4 0 0,-1-4 0 16,4 1 0-16,-4-1 0 0,0 0 0 0,17-4 0 16,-10 3 0-16,2-4 0 0,5-2 0 0,-1-1 0 15,5-1 0-15,0 0 0 0,-3-1 0 0,7-5 0 16,1-2 0-16,-6 4 0 0,2-5 0 0,1 1 0 15,-1 3 0-15,-6 1 0 0,-1-2 0 0,0 5 0 16,-4 2 0-16,1 0 0 0,-4 1 0 0,0 3 0 16,0-1 0-16,-1 2 0 0,-4 2 0 0,0 1 0 15,0 0 0-15,0 0 0 0,4 8 0 0,-4-2 0 0,0 0 0 16,-1 1 0-16,-2 1 0 0,2-1 0 16,-2-3 0-16,2 3 0 0,-2 0 0 0,2-3 0 15,-4-1 0-15,0 2-183 0,-4-4-1152 0,9-1-1446 16,-20-7 640-16</inkml:trace>
  <inkml:trace contextRef="#ctx0" brushRef="#br0" timeOffset="41916.08">24593 6472 87 0,'4'-5'380'0,"-1"1"-11"16,3-5-8-16,-1 1-15 0,-1 0-9 0,0 0-8 16,1-2-16-16,-2 1-11 0,-2-2-5 0,3 0-14 0,-2 0-7 15,-2 1-5-15,2-1-8 0,-4 1-12 0,2 1-12 16,-4 3-16-16,1 0-10 0,-1 0-16 0,-3 2-19 15,2 1-11-15,-6 3-12 0,-2 1-6 0,-4 3-7 16,0 4-8-16,0 2-10 0,-6 8-7 0,1 2-17 16,4 1-10-16,0 1-15 0,2 2-4 0,2-4-9 15,3-2 26-15,3-1-15 0,0 0-4 0,3 0-3 16,2-2-21-16,1-4 11 0,3-2-8 0,3 3-4 16,1-5-8-16,1-3 5 0,4 0-5 0,1-1 4 15,0-5-10-15,1 0-3 0,-1-4-5 0,3 1 4 16,-1-5-4-16,-4 1 0 0,5-4-1 0,-2 0 8 15,0-3-10-15,-3 1 20 0,0-1 4 0,-1 0 3 16,-1 4 8-16,-1 2 0 0,-1 1-3 0,-1 2-3 16,-2 2-1-16,2 1-10 0,-3 3-26 0,-1 1-11 15,0 0 0-15,9 6 0 0,-9-1 0 0,3 6 0 16,-1-1 0-16,2 0 0 0,1 0 0 0,-1 2 0 16,6 2 0-16,-1-1 0 0,0-4 0 0,0-2 0 15,5-1 0-15,-5 0 0 0,5-4 0 0,4 1 0 16,-4-3 0-16,3-4 0 0,1-1 0 0,-7 0 0 15,4-5 0-15,-2-1 0 0,3-2 0 0,-5-3 0 16,1-1 0-16,2-3 0 0,-3-6 0 0,3-1 0 16,-3-1 0-16,0-3 0 0,0-2 0 0,5-12 0 15,-2-3 0-15,-1-1 0 0,1 1 0 0,-1-1 0 16,-4 3 0-16,-1 15 0 0,-3 5 0 0,-2 7 0 16,0 3 0-16,-2 4 0 0,0 2 0 0,-1 6 0 0,-1 1 0 15,1 3 0-15,-10 8 0 0,0 7 0 16,-3 8 0-16,-4 6 0 0,7 5 0 0,-8 14 0 15,5 2 0-15,0-3 0 0,3 3 0 0,5-4 0 16,1 1 0-16,4-11 0 0,0-2 0 0,4-1 0 0,1 0 0 16,4-3 0-16,0-4 0 0,1-3 0 0,-1-7 0 15,5-3 0-15,-1-2 0 0,2-2 0 0,-2-3 0 16,5-4 0-16,-5 1 0 0,1-4 0 16,-3-2 0-16,2 0 0 0,-1-6 0 0,-3 0 0 0,3-6 0 15,-1 1 0-15,2-9 0 0,-1 0 0 0,-3-2 0 16,0 2 0-16,0 5 0 0,-4 1 0 0,0 4 0 15,-2 2 0-15,-2 4 0 0,4 2 0 0,-5 1 0 16,3 4 0-16,-3 0 0 0,0 0 0 0,1 15 0 16,-1-4 0-16,3 5 0 0,-2 1 0 0,0 0 0 15,4 0 0-15,0 2 0 0,2-3 0 0,-2 0 0 16,5-1 0-16,0-1 0 0,2-4 0 0,-1-1 0 16,3-1 0-16,-1-1 0 0,1-3 0 0,2 1 0 15,-4-4-9-15,1-2-14 0,1-3 1 0,0 2 3 16,-5-3 1-16,9-3 9 0,-9 2-14 0,8-5 12 15,-6-1 9-15,2-1 1 0,-3-2 2 0,7-6-2 16,-7 5 4-16,-1-1 9 0,-3 2 7 0,2 4 9 16,-2 1 9-16,-2 1 1 0,0 2-38 0,-1 2 0 15,-1 1 0-15,0 2 0 0,-2 2 0 0,0 0 0 16,0 0 0-16,-13 16 0 0,7-5 0 0,0-1 0 16,-1 5 0-16,1 0 0 0,1 2 0 0,3-5 0 15,-1 1 0-15,4-1 0 0,2 1 0 0,2-2 0 16,2 1 0-16,0-2 0 0,3-2 0 0,-1-2 0 15,5 0 0-15,-1-2 0 0,-3-1 0 0,3-4 0 16,-3-1 0-16,2-1 0 0,-6 0 0 0,3-4 0 16,-5 1 0-16,1-3 0 0,-1-3 0 0,-4 0 0 15,0-5 0-15,0-2 0 0,-1 0 0 0,-3-1 0 16,-4 2 0-16,3-1 0 0,0 2 0 0,-4 2 0 16,4 4 0-16,0 1 0 0,-3 0 0 0,6 1 0 15,0 3 0-15,-3 2 0 0,5-1 0 0,-1 1 0 0,-2 0 0 16,3 4 0-16,0-5 0 0,0 5 0 15,13-3 0-15,-3 1 0 0,-1 2 0 0,5-1 0 16,-1-1 0-16,6 2 0 0,-2 0 0 0,3 3 0 0,1 0 0 16,-3 2 0-16,1 1 0 0,1 3 0 15,6 2 0-15,-11 0 0 0,-1 1 0 0,4 1 0 0,-5 3 0 16,-3 2 0-16,2 0 0 0,-5-1 0 16,1 0 0-16,-2 0 0 0,-2-2 0 0,-1-3 0 0,-3 1 0 15,0-2 0-15,1 0 0 0,-1-1 0 0,-1-3 0 16,1 0 0-16,-1-2 0 0,-1 0 0 0,2-1 0 15,-1-2 0-15,1-2 0 0,0 0 0 16,0 0 0-16,0 0 0 0,0 0 0 0,3-11 0 0,-1 3 0 16,3 4 0-16,4-11 0 0,3 1 0 0,1-3 0 15,4-2 0-15,0 0 0 0,2-3 0 0,-5 8 0 16,4 2 0-16,-3-2 0 0,2 5 0 0,-2-1 0 16,-4 4 0-16,0 3 0 0,1-1 0 0,-5 3 0 15,1 2 0-15,1 3 0 0,0 2 0 0,-3 1 0 16,1 3 0-16,0 5 0 0,1 0 0 0,-2 0 0 15,3 3 0-15,-2-2 0 0,4-2 0 0,-4 1 0 16,8 0 0-16,-4-4 0 0,2 2 0 0,6-3 0 16,-3-3 0-16,-2 0 0 0,1-5 0 0,4 2 0 15,-2-2 0-15,-2-4 0 0,-2 1 0 0,2-2 0 16,1-4 0-16,0-1 0 0,-7-1 0 0,5-3 0 16,-5-2 0-16,4 0 0 0,-3-3 0 0,3-6 0 15,-3-3 0-15,2 2 0 0,-6-2 0 0,-1 6 0 16,-1 2 0-16,-3 1 0 0,-1 1 0 0,-2 3 0 15,-2 3 0-15,-1-2 0 0,-3 2 0 0,2 4 0 16,-3 1 0-16,-3 3 0 0,3 2 0 0,-2 4 0 16,-1-1 0-16,2 3 0 0,1 4 0 0,2 1 0 15,1 4 0-15,5 1 0 0,2 2 0 0,3 1 0 16,1 6 0-16,3-1 0 0,7 0 0 0,2-2 0 16,2 3 0-16,0-3 0 0,1-1 0 0,-3-1 0 0,-1 2 0 15,-2-6 0-15,-3-3 0 0,0-1 0 0,-4 0 0 16,-2-1 0-16,-2-1 0 0,-2 0 0 15,-2-3 0-15,-4 1 0 0,-5-2 0 0,-2-2 0 16,-3 3 0-16,-3-3 0 0,-4 0 0 0,0-1 0 0,2-3 0 16,-9 0 0-16,0 0 0 0,1-1 0 15,4-1-369-15,-5-2-108 0,-1-2-111 0,2-2-539 16,0 0-1220-16,-2-2 540 0</inkml:trace>
  <inkml:trace contextRef="#ctx0" brushRef="#br0" timeOffset="42216.08">25135 6159 5064 0,'0'0'387'16,"-4"-6"-104"-16,4 6-19 0,0 0 17 0,8-10 3 15,5 5-21-15,2-2-18 0,7 0-27 0,0 0-29 16,11 1-10-16,1-4-15 0,16 4-14 0,-9 3-15 16,-1-2-50-16,-2 3-85 0,2-4 0 0,-1 5 0 15,-4 0 0-15,-2-1 0 0,-1-1 0 0,-4 1 0 16,-10 2 0-16,-4-1 0 0,-2 0 0 0,0 0 0 16,-7-1 0-16,3 1 0 0,-4 0 0 0,-4 1 0 15,8-2 0-15,-8 2 0 0,0 0-234 0,0 0-315 16,0 0-686-16,0 0-1338 0,0 0 593 0</inkml:trace>
  <inkml:trace contextRef="#ctx0" brushRef="#br0" timeOffset="47232.9">21962 3448 102 0,'-6'-1'281'0,"0"0"1"0,1-2 1 16,-1 2-6-16,6 1-10 0,-4-2-14 0,4 2-16 16,-6-2-7-16,6 2-10 0,-5-3-8 0,5 3-5 15,0 0-4-15,0 0 1 0,0 0 1 0,0 0 6 16,0 0-2-16,0 0 3 0,0 0-5 0,0 0-4 16,0 0-6-16,30 6-6 0,-17-2-7 0,8 0-10 15,11 4 0-15,-1-1-7 0,4 2-10 0,2 0-4 16,21 2-4-16,-1 3 6 0,3-1-14 0,4 1-12 15,24 9-19-15,-26-8-3 0,26 3-8 0,-26-1-11 16,30 2-8-16,-1 0 7 0,-3 3-19 0,8 3-7 16,-1-1 5-16,3-2-17 0,-3 2-3 0,3 3-3 15,3 0 5-15,1 2-10 0,6-3 2 0,0 3 1 16,5-1-6-16,3 4-2 0,7-2-7 0,1 2-12 16,0-1 10-16,8 1 6 0,-1 1-2 0,3-4-4 15,4 4-7-15,-5-2 4 0,-3-1 7 0,3-4-9 16,-9 0 0-16,-2-1-5 0,-7 7 3 0,0-7-4 15,-3-1 6-15,-11 1 4 0,0 0-18 0,1-1 5 16,-6-1-4-16,-8-5-3 0,-24-4 7 0,0 3-6 16,1-6-2-16,-3 4 3 0,-2-1-2 0,-2-1 3 15,-4-1-1-15,-1-1-9 0,-15-1 7 0,0-2-4 16,-5 2-2-16,3-4 3 0,-4 5 8 0,4-6-11 16,-3 2 10-16,-5-1-7 0,1-2 5 0,-3 3-4 15,-8-4 0-15,1 1-2 0,2-1 2 0,-8 1-4 0,-1 0 2 16,4-2 0-16,-3 1-1 0,-2 0-5 15,-1-1-12-15,-2 0 2 0,0 0-4 0,-3 0-1 16,0 0 8-16,-1-1-1 0,-4-1 5 0,5 1 5 16,-5-1 2-16,0 0-8 0,0 0-10 0,6-6-3 15,-6 6-8-15,-7-10 0 0,1 2 5 0,-1-1 1 0,-1-2 1 16,-1 3 2-16,-1-5-7 0,1-2 5 16,-2 0-1-16,-1 0-1 0,0-1 7 0,2 0 3 15,-8-5-1-15,7 6 3 0,-6-4 2 0,-3-1-3 16,4 0 5-16,-5 1 3 0,7 5 7 0,0-1-1 15,-2 1-10-15,-2-4 11 0,3 6 2 0,0 0 3 0,-2 1 7 16,3 0 10-16,1 4 1 0,0-4 1 16,3 7-3-16,0-3-3 0,2 4-8 0,3-1 5 15,1 3 0-15,-1 0-3 0,5 1-4 0,0 0 8 16,-11 2-7-16,11-2 7 0,0 8-1 0,4-1-7 16,3 1-5-16,3 5 12 0,2-2-3 0,7 2-9 15,4 4-1-15,0-3 3 0,4 7 2 0,5-6 0 0,-4 5-2 16,0-2-3-16,0-1-8 0,-3-3 8 15,0 3 3-15,-8-7-3 0,-2 3 1 0,-1-1-1 16,-1-2-3-16,-5 0 0 0,-1-1-2 0,-3 3 3 16,1-2 1-16,-2 2 1 0,-3 4 3 0,-4 2-6 15,0-1 2-15,-2 1 2 0,-2 0 0 0,-1 0-1 16,-2 5-1-16,-2-1 2 0,0 1 3 0,-1-2-3 16,-4 0-19-16,-2-3-18 0,-3 3-15 0,-2-4-31 15,2-3-36-15,-2 1-46 0,-2-3-50 0,0 1-67 16,-5-1-57-16,1-2-68 0,-2 1-80 0,-1-1-437 15,1-5-1000-15,2-1 443 0</inkml:trace>
  <inkml:trace contextRef="#ctx0" brushRef="#br0" timeOffset="47765.43">27195 4905 273 0,'7'-10'352'15,"2"0"0"-15,-2 2-6 0,-3-3-16 0,1 1-16 16,3 2-32-16,-5-2-18 0,2 3-18 0,0-3-24 0,-3 5-30 15,0-5-45-15,1 2-46 0,3 1-62 16,-2 0-71-16,-2 1-67 0,-1 2-66 0,4-4-72 16,-3 3-252-16,0 2-528 0,-2 3 235 0</inkml:trace>
  <inkml:trace contextRef="#ctx0" brushRef="#br0" timeOffset="48416.26">27626 4927 10 0,'0'0'535'0,"3"4"-17"0,-3-4-18 16,2 4-19-16,-2-4-27 0,2 2-32 0,-2-2-34 15,0 0-34-15,-2 8-24 0,1-2-13 16,-2 3-12-16,1 1-12 0,-3 1-22 0,-3 5-19 16,-1-3-8-16,0 4-12 0,-2-1-26 0,-3 7-11 0,3-7-30 15,-8 2-9-15,6-2-13 0,-2 4-20 0,2-6-15 16,-1 0-6-16,1-2-4 0,2-2-11 0,2-4 1 16,1 2-7-16,3 0 2 0,1-5 3 15,0 2 9-15,-2-3 11 0,4 0 17 0,2-2 10 0,-4 3-26 16,4-3-107-16,0 0 0 0,0 0 0 0,0 0 0 15,0 0 0-15,0 0 0 0,6-12 0 0,0 10 0 16,1-1 0-16,-1 0 0 0,3 1 0 0,5 0 0 16,-3 2 0-16,1 1 0 0,2 0 0 0,7 0 0 15,-2 5 0-15,3-4 0 0,-2 2 0 0,8 2 0 16,-8-1 0-16,1-1 0 0,-2 3 0 0,1-2 0 16,0-4 0-16,-6 3 0 0,0-1 0 0,-4 0 0 15,-3-3 0-15,0 1 0 0,-3-1-4 0,-4 0-74 16,12-1 8-16,-12 1 10 0,5-4 4 0,-2 0 19 15,-2-2 6-15,1 2 13 0,-2-2 8 0,0 1 19 16,0-2 19-16,-1 0 12 0,1 1 16 0,-1 2 23 16,1-3 13-16,-1 3-32 0,-1 0-60 0,2-3 0 15,-1 4 0-15,1 3 0 0,0-7 0 0,0 7 0 16,-1-3 0-16,1 3 0 0,0 0 0 0,0 0 0 16,0 0 0-16,0 0 0 0,0 0 0 0,0 15 0 15,-2-5 0-15,2 1 0 0,-1 0 0 0,0 7 0 16,-2 2 0-16,2-1 0 0,-2 2 0 0,-2 3 0 15,5-4 0-15,0-2 0 0,0 0 0 0,0 1 0 16,0-3 0-16,0 0 0 0,3-6 0 0,-3 1 0 16,1-5 0-16,-1 1 0 0,1-4-206 0,-1-3-228 15,0 0-70-15,0 0-81 0,0 0-492 0,2-17-1167 16,-1 4 516-16</inkml:trace>
  <inkml:trace contextRef="#ctx0" brushRef="#br0" timeOffset="48916.11">27796 4921 51 0,'-5'-11'334'0,"1"0"-11"0,2-2-5 0,-2 4-10 15,0-3 5-15,1 2 3 0,1 1-14 0,-1 0-12 16,-1-1-12-16,2 4-8 0,2 2-5 0,-4-2-15 16,0 0-17-16,3 2-24 0,-7-2-14 0,0 2-16 15,-3 0-6-15,0 1-11 0,-5 2-2 0,0 1-10 16,-5 3-6-16,1-2 11 0,-7 5-12 0,-3 2-2 15,0 1-6-15,3 4-5 0,-4 3-7 0,1 2 5 16,2 3-24-16,-1 2 15 0,5 3-2 0,1 1-2 16,1 1-14-16,2-1-2 0,3 3-6 0,-2 0-3 0,3 4-9 15,5-2-10-15,2 1-6 0,0 2-2 16,6 0-12-16,3 1 1 0,0-1-15 0,7-1 10 16,-4-3-6-16,4 0-1 0,3 2-8 0,0-6 2 15,6 3-11-15,-2-5 5 0,2 0-3 0,0-2-3 16,4-1-3-16,2-4 0 0,3 0-3 0,-7-8 1 0,11 0 2 15,4 1-5-15,-1-4-2 0,1-1-2 0,3-3 3 16,0-1-5-16,-2 0-5 0,2-6 5 16,0 1 3-16,0-1 1 0,0-2 15 0,-5-4 9 15,3 3 9-15,-6-4 14 0,1 0 7 0,-1-2-17 0,-3-2-49 16,0-1 0-16,0 1 0 0,-5-4 0 16,-2 1 0-16,1-4 0 0,-2 0 0 0,-1-1 0 15,-5-3 0-15,5 0 0 0,-7-2 0 0,0-1 0 16,0-3 0-16,-7 0 0 0,5-3 0 0,-6 3 0 0,-1-3 0 15,-4 1 0-15,-1-2 0 0,-4 2 0 0,-1 3 0 16,-5-3 0-16,-8-8 0 0,0 13 0 16,-9-8 0-16,4 12 0 0,-8-7 0 0,1 10 0 0,-11-4 0 15,-1 3 0-15,0 3 0 0,-6 4 0 16,-2 1 0-16,0 1-47 0,2 3-1311 0,4-2-1470 0,12 9 650 16</inkml:trace>
  <inkml:trace contextRef="#ctx0" brushRef="#br0" timeOffset="51249.86">28728 5121 3629 0,'1'-8'398'15,"-1"-1"-103"-15,0 0 3 0,1 2 41 0,1 0 25 16,-1-1 12-16,-1-1-19 0,1 3-5 0,0-3-12 15,-1 1 9-15,2 3-4 0,0 1-16 0,-2-1-26 16,-2 1-186-16,2 4-117 0,2-5 0 0,-2 5 0 16,0 0 0-16,0 0 0 0,3 21 0 0,-2-4 0 15,2 6 0-15,-3 4 0 0,2 3 0 0,-4-5 0 16,4 6 0-16,1 1 0 0,-3 0 0 0,2 0 0 16,3-4 0-16,-3 1 0 0,0-3 0 0,0-6 0 15,-1-1 0-15,1-4 0 0,-2 2 0 0,2-6 0 16,-2-5 0-16,2 2 0 0,-2-2 0 0,0-4 0 15,0-2 0-15,0 0 0 0,-6-14-274 0,3 3-266 16,-5 1-33-16,5-8-36 0,-6-6-424 0,0-4-1119 16,6-1 496-16</inkml:trace>
  <inkml:trace contextRef="#ctx0" brushRef="#br0" timeOffset="51432.92">28723 5135 1012 0,'2'-21'145'0,"-1"3"65"0,3 3 50 0,-2 4 37 16,0 0 37-16,-1 2 28 0,3 0 19 0,-1 0 10 15,-1 1 6-15,5 1-7 0,-5-1-5 0,7 2-11 16,-2 0-14-16,0-3-21 0,6 5-27 0,-3-3-17 15,3 0-32-15,-3 4-21 0,8-2-28 0,5-1-23 16,-1 4-24-16,6-1-18 0,-6 3-45 0,-2-3-45 16,8 1-58-16,-6 2-69 0,-4 3-71 0,0-1-75 0,-3 1-73 15,-2-1-70-15,-5 1-54 0,-3 1-60 16,-4 3-64-16,-1-2-324 0,-4 5-930 0,-2 0 411 16</inkml:trace>
  <inkml:trace contextRef="#ctx0" brushRef="#br0" timeOffset="51599.4">28764 5275 18 0,'-2'5'414'16,"0"1"24"-16,0-2 2 0,4-1 2 0,-2-3-14 15,7 3-28-15,1-4-34 0,3-3-39 0,6-1-34 16,5-2-27-16,-2 2-30 0,10-1-21 0,-3 1-44 0,2-1-42 16,-1 3-50-16,-2-2-39 0,-3 1-85 0,-7 1-59 15,-2 2-59-15,-1-1-55 0,-3 4-43 0,-2-1-28 16,-3-1-36-16,-5 0-225 0,-1 6-596 15,-6 1 265-15</inkml:trace>
  <inkml:trace contextRef="#ctx0" brushRef="#br0" timeOffset="51733.79">28969 5333 526 0,'-21'16'110'0,"4"-4"30"16,4 0 16-16,-1-1 10 0,4-1 33 15,3-1 11-15,0 0 11 0,2-1 18 0,0-3 9 16,2 0 19-16,2 0-4 0,2 0 12 0,3 0-3 16,1-2-11-16,3-1-19 0,3 1-20 0,3-2-25 15,5-1-20-15,4-1-19 0,6-2-21 0,1 2-47 0,3-2-58 16,1-3-84-16,-4-6-83 0,-2 1-88 15,4-1-107-15,-4 0-348 0,3-6-735 0,-7 4 325 16</inkml:trace>
  <inkml:trace contextRef="#ctx0" brushRef="#br0" timeOffset="51966.13">29429 5106 284 0,'-5'-11'431'0,"0"-5"30"0,1 6 28 15,-1 0 14-15,-1 1 1 0,1-1 0 0,-2 3-29 16,4 2-25-16,0-1-45 0,0 2-50 0,3 4-34 15,-5 0-11-15,5 0-16 0,-5 13-18 0,2-2-15 0,1 7-7 16,-2 1-19-16,0 9-17 0,3 5-18 0,-1 4-17 16,2 10-11-16,-2 0-21 0,6-4-11 15,-3 4-17-15,3-1-10 0,2 0-34 0,0 0-79 16,3-1 0-16,-4-10 0 0,4-1 0 0,-2-2 0 16,2 2 0-16,-3-9-48 0,-1 0-157 0,-2-1-63 0,1-6-67 15,-3-6-63-15,-1 0-48 0,-1-1-49 0,-3-6-46 16,-3-2-369-16,0-3-984 0,0 0 435 0</inkml:trace>
  <inkml:trace contextRef="#ctx0" brushRef="#br0" timeOffset="52382.73">29368 5369 104 0,'5'-26'375'0,"0"9"32"16,3-9 11-16,-2 12 8 0,4-1-5 0,-2 3-22 15,1-2-19-15,3 1-29 0,0 2-31 16,1 1-27-16,4 5-34 0,-1-2-27 0,1 6-22 0,2 1-24 15,-1 3-22-15,8 5-13 0,-11 1-16 0,-2 2-14 16,0 3-17-16,-1-1-22 0,-3 3-19 0,-4 2-10 16,-1 0-14-16,-4 1-7 0,0 2-2 0,-5-2-5 15,-4-1-5-15,-4 3 2 0,-1-7-5 16,-9 6 1-16,2-4-3 0,1-7 0 0,6 3-3 16,-5-4 1-16,0 0 9 0,2-2 3 0,6-3 11 0,2 2 6 15,1-4 12-15,1 1 4 0,0-1-4 0,7-1-5 16,0 0-3-16,-3-8-3 0,11 3-8 0,1-1-3 15,5-5-9-15,12-3 1 0,-6-4-1 0,7 1-3 16,5 1-3-16,-5-1-2 0,-1 2 2 0,0-5 0 16,1 2 6-16,-2-1 10 0,-1 5 16 0,-9 4 11 15,3-1 31-15,-8 5 18 0,-1 1 18 0,-1 2-1 16,-3-2-5-16,0 3-13 0,0-3-17 0,-1 3-1 16,-4 2-23-16,0 0 7 0,1 8-8 0,1 1-4 15,-5 3 3-15,2 3-14 0,-2-3-7 0,2 6-4 16,1 0-1-16,1-3-3 0,2 1-4 0,1 1-23 15,3-1-47-15,-2-6-33 0,0 0-61 0,2-1-73 16,1-1-80-16,2-5-86 0,-4 0-83 16,4-6-103-16,-1 1-454 0,0-2-1095 0,-1-3 484 0</inkml:trace>
  <inkml:trace contextRef="#ctx0" brushRef="#br0" timeOffset="52516.05">29966 5161 331 0,'0'-11'413'0,"-1"-5"19"0,-2 3 23 15,2 1 3-15,1 2-26 0,0 0-40 0,-1 3-37 0,-1 1-45 16,2 0-49-16,-2 3-85 0,2 3-103 0,6-7-102 16,-2 7-133-16,6 3-161 0,0 0-273 0,2-1-646 15,1 1 287-15</inkml:trace>
  <inkml:trace contextRef="#ctx0" brushRef="#br0" timeOffset="52982.59">30413 5396 4245 0,'-5'-16'406'0,"3"-1"-162"0,-1 2 25 15,-1-5 8-15,2 10 14 0,-1-8-29 0,1 0-22 16,0 3-21-16,1-2-19 0,0 5 9 0,-2 0-7 16,3 3-14-16,-2-1-15 0,-1 4-7 0,1 0-17 15,-1 1-20-15,-1 3-16 0,-1 2-12 0,-5 1-10 16,-3 2-74-16,-5 6-17 0,-9 1 0 0,4 4 0 15,-1-1 0-15,2 4 0 0,1 3 0 0,2 2 0 16,-1-3 0-16,10-2 0 0,4 0 0 0,-1 0 0 16,2-6 0-16,5 2 0 0,3-4 0 0,-1 1 0 15,7-6 0-15,4 2 0 0,4-3 0 0,2-3 0 16,-2-3 0-16,3-1 0 0,-1-5 0 0,5-2 0 16,1-1 0-16,-4-5 0 0,1-2 0 0,-3-4 0 15,2-4 0-15,-5 0 0 0,1-3 0 0,-2-1 0 0,1-2 0 16,3-14 0-16,-6 3 0 0,-4-3 0 15,-2 13 0-15,-1 3 0 0,-2 3 0 0,0 10 0 16,-4 1 0-16,0 7 0 0,0 1 0 0,0 3 0 16,0 5 0-16,0 1 0 0,-9 11 0 0,-1 3 0 15,4 4 0-15,-1 9 0 0,0 2 0 0,0 0 0 16,3 0 0-16,3 3 0 0,1 0 0 0,3 2 0 16,2-2 0-16,2 0 0 0,6 0 0 0,-1-1 0 15,1-2 0-15,-1-3-25 0,6-3-300 0,-4-1-60 16,-4-7-41-16,3-3-34 0,1 0-39 0,-1-6-34 15,-1 0-390-15,-1-1-1001 0,1-4 443 0</inkml:trace>
  <inkml:trace contextRef="#ctx0" brushRef="#br0" timeOffset="53282.76">30711 5384 925 0,'0'-11'125'0,"0"5"47"15,0-4 33-15,0 3 46 0,0-3 50 0,0 2 1 16,0 1 29-16,-4-2 5 0,8 3 4 0,-6 2 1 0,4 0-8 16,-4-1-12-16,2 5-23 0,2-6-22 0,-2 3-26 15,0 3-24-15,5-8-24 0,5 3-17 0,-4 2-18 16,3-1-20-16,2-3-12 0,-2 3-8 15,1-1-15-15,-1-1-16 0,1 1-25 0,1-2 15 16,-2 1-8-16,2 2-6 0,-4-3-10 0,0-1-2 0,2 0-8 16,-3-1 2-16,-2 1-16 0,0-2 0 0,-3 1-28 15,-1 1-3-15,-2 0 1 0,1 1-1 0,-2 2-1 16,-2-1-8-16,-3 5 0 0,-2 0-1 16,-3 2-2-16,-1 5 3 0,0 1 1 0,-1 4-2 0,-1 2 13 15,6 2-9-15,-3-1 0 0,-1 8 0 0,6-5-6 16,4 1 5-16,2 1 0 0,4 0 5 0,2-1-4 15,4 1-4-15,5-2-14 0,1-3-6 0,5 3-21 16,-1-6-15-16,3-3-25 0,6 1-32 16,-1-6-28-16,-4-1-45 0,-3-2-50 0,4-3-62 0,-5 0-80 15,0-6-106-15,-6 3-357 0,3-5-914 0,-1-2 405 16</inkml:trace>
  <inkml:trace contextRef="#ctx0" brushRef="#br0" timeOffset="54082.61">31032 5176 202 0,'0'0'434'0,"0"0"18"16,0 0 5-16,1-6 1 0,-1 6-1 0,0 0-11 15,0 0-25-15,0 0-16 0,0 0-33 0,0 0-18 16,0 0-28-16,0 0-21 0,0 0-18 0,0 0-21 0,8 11-24 15,-7-6-19-15,6 7-23 0,-3-2-25 16,1 7-11-16,3 1-21 0,0 7-13 0,0-1-10 16,1 1-16-16,-2-2 3 0,-3-6-22 0,0-1-7 15,0 0-22-15,-3-3-13 0,1-1-2 0,0 1-6 16,-2-1 2-16,1-4-14 0,-2 2 7 0,2-6-10 0,-1 2 0 16,0 0 7-16,0-4-4 0,0-2 5 15,0 0-8-15,0 0 1 0,0 0 0 0,0 0 2 0,3-16 8 16,-2 11-2-16,3-7 3 0,-2-2 2 15,2-2-2-15,3 0 18 0,2-7 4 0,2-2-6 16,-2 5-48-16,5-2 0 0,0-2 0 0,-1 9 0 16,1 0 0-16,-4 0 0 0,4 4 0 0,-2 3 0 0,-3 0 0 15,2 4 0-15,-4 1 0 0,0 3 0 16,1 1 0-16,0 2 0 0,-3 1 0 0,4 5 0 16,-1 0 0-16,-3 7 0 0,-2 0 0 0,-1 1 0 15,0 0 0-15,1-1 0 0,-5 4 0 0,2-2 0 0,-1-5 0 16,1 3 0-16,0-3 0 0,0-1 0 0,0-3 0 15,0 1 0-15,0-3 0 0,0-2 0 16,0 1 0-16,1-4 0 0,3-1 0 0,-4-1 0 16,0 0 0-16,0 0-11 0,9-11-4 0,-5 6 2 15,1-5-1-15,2-1 7 0,2-4 3 0,0-2-2 0,3-8 5 16,2 3-7-16,-6 5 8 0,10-3 4 0,-8 5 6 16,9 2 15-16,-5 3-3 0,0 0-4 15,-2 4-18-15,-3-1 0 0,1 3 0 0,0 2 0 0,1 2 0 16,-3 2 0-16,-1-1 0 0,-1 4 0 0,3 2 0 15,-2 3 0-15,-2 1 0 0,1 1 0 0,-1 3 0 16,-1 1 0-16,0-5 0 0,-3 2 0 16,5 1 0-16,-3-2 0 0,1 0 0 0,-3-2 0 0,4 0 0 15,-2-1-18-15,1-2-16 0,-2-2 2 0,3 0 7 16,-1-3 1-16,1 0-4 0,4 1-4 0,-1-2 12 16,-2-2-5-16,6-2 13 0,-3-1-5 0,4-2 11 15,-3-2-11-15,4-3 8 0,2-3-2 0,-1 0 2 16,6-4 0-16,-7 5 4 0,2-6 14 15,-5 3 4-15,2 3 15 0,-4 6-2 0,-3-4 15 0,3 4 1 16,-4 2-6-16,-1 1-5 0,-1 3-3 0,-3 1-5 16,0 0 2-16,0 0 6 0,-3 12-31 0,-1-5 0 15,0 2 0-15,3 1 0 0,0 2 0 0,1 2 0 16,0-4 0-16,1 1 0 0,0 4-67 0,3-4-52 16,5 3-46-16,-5-5-50 0,6 1-56 0,-1-4-68 15,0 0-70-15,3-1-78 0,-1-4-91 0,0-1-346 16,1-2-1000-16,0-3 442 0</inkml:trace>
  <inkml:trace contextRef="#ctx0" brushRef="#br0" timeOffset="54216.27">32056 5094 262 0,'-7'-16'423'16,"-3"-1"7"-16,1 5-11 0,1 1 11 0,1 2-26 16,-1 0-21-16,4 4-42 0,-3-3-32 0,5 6-38 15,1 1-55-15,1 1-63 0,0 0-85 0,0 0-120 16,10 10-158-16,-5-6-432 0,6 5-694 0,1 0 307 15</inkml:trace>
  <inkml:trace contextRef="#ctx0" brushRef="#br0" timeOffset="54749.33">32357 5267 140 0,'4'-8'465'0,"-1"-2"-2"0,-1 0-3 0,1 0-7 15,-1 1-2-15,0-2-15 0,-2 2-19 0,0 1-25 16,0 1-23-16,-2-1-32 0,1 3-30 0,-3 0-31 16,4 5-19-16,-10-3-21 0,-3 0-16 0,2 9-17 15,-6 0-12-15,0 4-20 0,1 3-17 0,-5 4-17 16,4 5-13-16,4-8-6 0,-1 11-13 0,3 3-12 16,6-4-13-16,3-4 2 0,-1 0-12 0,7-1-4 15,4-2-7-15,3-1-1 0,8 4-12 0,4-5 2 16,1-7-6-16,5 2-5 0,2-5-3 0,-1-4-3 15,5 0 2-15,-3-3-6 0,0-3-4 0,-2-6-5 16,-3-2 1-16,3-3 4 0,-4-1 7 0,-3-3 1 16,2-3 4-16,-4 0-3 0,-2-1 4 0,-1-5 2 15,-4 5-1-15,-2-3-2 0,-1 3 6 0,-3 0 9 16,-7 7-2-16,3 5-41 0,-4-1-7 0,-1 0 0 16,-2 7 0-16,1 0 0 0,-5 1 0 0,2 4 0 15,-6 2 0-15,-1 2 0 0,-5 1 0 0,6 4 0 16,2-1 0-16,-2 6 0 0,2 1 0 0,2 1 0 15,4 1 0-15,3 1 0 0,6 8 0 0,0-5 0 16,8 3 0-16,2-2 0 0,4 1 0 0,-2-4 0 16,4-2 0-16,1-1 0 0,-8-3 0 0,2-1 0 15,-2-2 0-15,0 1 0 0,-15-10 0 0,18 17 0 16,-8-11-5-16,-10-6-19 0,0 0 2 0,8 17 11 16,-8-17 2-16,0 0-4 0,-14 18 2 0,5-14 1 15,-4 1-1-15,-3 0 3 0,-1-2 1 0,-6-2-12 16,4 0-20-16,-1 0-34 0,-1-2-38 0,-2 0-46 15,1 0-55-15,3-2-57 0,0 2-66 0,6-4-88 16,-1 1-98-16,4-2-463 0,5 4-1065 0,4-4 471 16</inkml:trace>
  <inkml:trace contextRef="#ctx0" brushRef="#br0" timeOffset="54882.9">32996 5413 80 0,'0'0'484'0,"25"-10"-5"16,-25 10-13-16,0 0-40 0,12-14-34 0,-12 14-53 15,0 0-29-15,0 0-91 0,0 0-130 0,0 0-158 16,0 0-201-16,0 0-222 0,0 0-531 0,0 0 236 16</inkml:trace>
  <inkml:trace contextRef="#ctx0" brushRef="#br0" timeOffset="55800.1">28921 6191 143 0,'1'-5'489'15,"3"-2"-1"-15,0 1 4 0,-3 3-10 0,4-2-9 16,-2 0-14-16,0 4-17 0,-1-4-29 0,-2 5-34 0,5-5-36 15,-4 3-39-15,-1 2-15 0,1-4-40 16,-1 4-21-16,0 0-24 0,0 0-30 0,0 0-44 16,0 0-43-16,0 0-71 0,0 0-66 0,4 9-69 15,-4-9-62-15,0 0-40 0,0 0-30 0,0 0-17 0,0 0-3 16,9-10-1-16,-6 4 27 0,6-1 26 0,-2-2 32 16,1-1 30-16,7-4 35 0,-2 3 38 0,-3 3 38 15,2 0 33-15,2-2 36 0,-4 4 33 0,2 4 37 16,-6 1 34-16,8-2 25 0,-1 3 23 0,0 3 23 15,-1-3 12-15,1 4 2 0,5 2 6 0,2 1-1 16,1 2-3-16,3 0-18 0,4 1-3 0,4 0 0 16,0-1-7-16,5-5-8 0,2 2-17 0,14-1-13 15,2-2-9-15,0-1-23 0,-1 1 4 0,-2-3-16 16,2 1-13-16,-14-3-8 0,9-4-11 0,-13 1-3 16,0-6-12-16,1 4 0 0,-6-5 0 0,1-4-13 15,-2 0 0-15,-3-2-7 0,-2-3-3 0,-2 0-2 16,-2-1 24-16,-3 3-10 0,1 0-2 0,-6 4-5 15,-4 7-2-15,-1 1-9 0,-3 2-5 0,-1 0-8 16,0 3-5-16,-2 1-1 0,-2 1-9 0,0 0 0 16,5 8 0-16,-2 0 0 0,-2 2 0 0,4 0 0 15,0 1 0-15,3 5 0 0,3-1 0 0,1-1 0 16,6-2 0-16,4 1 0 0,4 1 0 0,6-2 0 16,0 1 0-16,0-6 0 0,4 0 0 0,-3-1 0 15,7-6 0-15,-6-1 0 0,5-5 0 0,-1-3 0 16,2 3 0-16,-5-1 0 0,1-2 0 0,-3-2 0 15,3-1 0-15,-5-3 0 0,2 0 0 0,-1-2 0 16,-2 0 0-16,-2 4 0 0,-2-1 0 0,-5 4 0 16,-6 4 0-16,-1 0 0 0,-5 3 0 0,0 0 0 15,0-1 0-15,-3 3 0 0,1 2 0 0,-1 2 0 0,1 2 0 16,0 1 0-16,1-1 0 0,1 3 0 16,1 0 0-16,0 1 0 0,6 1 0 0,0 4 0 15,1-6 0-15,0 2 0 0,9-2 0 0,-8 2 0 16,9-3 0-16,-6-4 0 0,0 1 0 0,7-1 0 0,-1 1 0 15,-4-4 0-15,-1 0 0 0,-3-4 0 16,0-2 0-16,2 2 0 0,-2 0 0 0,0-2 0 16,-1 0 0-16,-3 0 0 0,-1 2 0 0,-3-2 0 15,-1 3 0-15,1-2 0 0,-6 3 0 0,-1 0 0 0,0 0 0 16,-4 2-97-16,0 0-344 0,7-1-232 0,-7 1-491 16,0 0-1260-16,0 0 558 0</inkml:trace>
  <inkml:trace contextRef="#ctx0" brushRef="#br0" timeOffset="57049.28">21746 7611 366 0,'-4'-4'486'0,"3"-1"8"0,-2-1 0 15,2 3-9-15,1-1-9 0,1-3-6 16,2 3-19-16,-1-1-17 0,2 2-29 0,0-2-20 0,1 4-18 16,3 0-20-16,-8 1-18 0,15 4-18 0,-6 1-21 15,3 1-21-15,1 5-23 0,4 2-24 0,0 5-19 16,3-2-21-16,6 4-16 0,-2-1-18 0,3-4-16 15,5 2-99-15,1-3-33 0,4-2 0 0,13 0 0 16,3-4 0-16,-14-4 0 0,16-1 0 16,1-6 0-16,-1-1 0 0,3-3 0 0,-8 0 0 0,2-7 0 15,-2 1 0-15,-3-4 0 0,-11 8 0 0,11-12 0 16,-15 5 0-16,4-5 0 0,-3 3 0 0,11-7 0 16,-17 10 0-16,1 0 0 0,-3 0 0 0,-6 4 0 15,-2 4 0-15,-3 4 0 0,-1-1 0 0,2 2 0 16,-3 3 0-16,2 3 0 0,1 0 0 0,2 7 0 15,-3-2 0-15,2 3 0 0,-2 1 0 0,8 8 0 16,-1-2 0-16,0-1 0 0,5 1 0 0,-2-4 0 16,2 1 0-16,-1-2 0 0,2-5 0 0,1 1 0 15,0-1 0-15,0-4 0 0,3-3 0 0,-3 1 0 16,2-3 0-16,-1-3 0 0,-1-1 0 0,-2-4 0 16,4 4 0-16,-3-4 0 0,3-3 0 0,-3-2 0 15,-1-1 0-15,0-3 0 0,2 0 0 0,-3 3 0 0,-6 4 0 16,0-1 0-16,1 1 0 0,-6 4 0 0,-1 2 0 15,-2 1 0-15,1-2 0 0,-1 4 0 0,-3 0 0 16,0-1 0-16,2 4 0 0,0-1 0 0,0 5 0 16,1-3 0-16,0 2 0 0,1-2 0 0,0 2 0 15,6 2 0-15,-2 3 0 0,2-3 0 0,3 1 0 16,-2-3 0-16,7 3 0 0,-7-4 0 0,0 0 0 16,1 0 0-16,0-3 0 0,2 0 0 0,-4-1 0 15,3 0 0-15,-3-1 0 0,4-2 0 0,-3-2 0 16,-1-2 0-16,1 1 0 0,-1 1 0 0,-1-2 0 15,-3 3 0-15,-2 1 0 0,6-2 0 0,-6 1 0 16,1 0 0-16,1 1 0 0,2-2 0 0,2 1 0 16,1 0 0-16,1 2 0 0,0-3 0 0,2 0 0 15,7-2 0-15,-8 4 0 0,5-5-117 0,1 3-205 16,1 1-17-16,4-4 1 0,-5 4 17 0,0 1 29 16,-6 3 22-16,1-2 38 0,0-2 18 0,-3 2 23 15,3 0 19-15,-8 1 25 0,-1 0 31 0,-3 0 39 16,3 0 44-16,-7 0 47 0,1 1 44 0,-1 0 40 0,-6 0 39 15,10 0 33-15,-10 0 36 0,8-2 11 16,-8 2 17-16,0 0 25 0,5-1-2 0,-5 1-8 16,5-1-13-16,-5 1-21 0,0 0-19 0,4-3-30 15,-4 3-68-15,4-5-72 0,-4 5-120 0,2-5-143 0,-4 1-177 16,2 4-225-16,-4-4-438 0,-2 0-1167 0,6 4 516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35:33.786"/>
    </inkml:context>
    <inkml:brush xml:id="br0">
      <inkml:brushProperty name="width" value="0.05292" units="cm"/>
      <inkml:brushProperty name="height" value="0.05292" units="cm"/>
      <inkml:brushProperty name="color" value="#00B0F0"/>
    </inkml:brush>
  </inkml:definitions>
  <inkml:trace contextRef="#ctx0" brushRef="#br0">3494 6525 205 0,'-5'-3'268'0,"1"-1"0"0,-1-1 2 0,-2-2 1 0,-3 0 3 15,5 2 4-15,0-1 0 0,-2 1 29 0,6 0-1 16,-3 2 9-16,-1-1-2 0,0 1 2 0,1 0-9 15,4 3-15-15,-5-4-23 0,5 4-15 0,0 0-14 16,0 0-3-16,0 0 2 0,0 11-8 16,1 0 2-16,6 1-10 0,-5 5-28 0,7 1-16 0,-4 0-10 15,4 7-18-15,-1 2-7 0,6 0-25 0,-2-2-13 16,1-2-14-16,2-3-2 0,4 2-10 0,0-4 5 16,4-3-22-16,2-2-3 0,2-5-13 0,1-3 10 15,2-3-11-15,-1-4-1 0,1-3-1 0,-2 0-10 16,1-3-3-16,-2-5-2 0,-3-1-7 0,6-2 7 15,-4-2 1-15,-3-1-10 0,2-2-4 16,-3 0-8-16,-1-1 8 0,-2 3 7 0,-5 4-15 0,3-1-7 16,-3 5 0-16,-1 0 0 0,-3 3 0 0,2 1 0 15,-1 2 0-15,-2 4 0 0,4 1 0 0,2 4 0 16,2 1 0-16,1 1 0 0,0 2 0 0,-1 3 0 16,3-1 0-16,4 9 0 0,-1-6 0 15,0-1 0-15,1 4 0 0,-2-3 0 0,5-2 0 0,1-2 0 16,-9-3 0-16,4-1 0 0,4 2 0 0,-7-3 0 15,10-2 0-15,-2 0 0 0,-1-4 0 0,-4-1 0 16,-3-2 0-16,1 0 0 0,5-2 0 0,-1-4 0 16,0-2 0-16,-3-1 0 0,4 0 0 0,-4-1 0 15,2 0 0-15,1-1 0 0,-7 6 0 0,-3 1 0 16,-2 2 0-16,-3 3 0 0,2 0 0 0,1 1 0 16,0 4 0-16,-1-1 0 0,0 3 0 0,-2 2 0 15,0 1 0-15,3 0 0 0,2 2 0 0,-5 1 0 16,3 3 0-16,-1-5 0 0,2 4 0 0,-1-6 0 15,3 6 0-15,2-4 0 0,0-3 0 0,-1-1 0 16,-1 0 0-16,2-2 0 0,4 1 0 0,-3-4 0 16,4 0 0-16,4-4 0 0,-8 1 0 0,5-2 0 15,-5-2 0-15,3 1 0 0,0-4 0 0,-3 0 0 16,4-3 0-16,-5 4 0 0,0 0 0 0,0-1 0 16,0 2 0-16,-2 1 0 0,1 0 0 0,-6 4 0 15,1 4 0-15,0-1 0 0,1 2 0 0,-1 2 0 16,2-1 0-16,-5 4 0 0,1 3 0 0,3-3 0 15,-4 3 0-15,5 1 0 0,-3 0 0 0,5 1 0 16,-6-1 0-16,5-1 0 0,4 0 0 0,-3 0 0 16,0-2 0-16,-3-3 0 0,9 0 0 0,-4 0 0 15,2-3 0-15,2-2 0 0,-1 0 0 0,-1-2 0 16,0 1 0-16,3-3 0 0,-3-1 0 0,6-3 0 0,-4 2 0 16,5-2 0-16,-9 2 0 0,4 1 0 15,-3-1 0-15,0 4 0 0,3-2 0 0,-7 3 0 16,3 2 0-16,-6 1 0 0,-1 1 0 0,2 1 0 15,-2 2 0-15,2-1 0 0,-3 2 0 0,3 1 0 0,-4 0 0 16,1 2 0-16,4 0 0 0,-1-2 0 0,-4 0 0 16,5 1 0-16,3-4 0 0,-2 3 0 0,5-4 0 15,0-1 0-15,-1-2 0 0,0-1 0 16,4 0 0-16,-3-2 0 0,2 2 0 0,5-6 0 0,-9 2 0 16,2-2 0-16,-4 0 0 0,0 0-92 0,-6 1-193 15,-2-2-177-15,2-5-257 0,-3 4-387 0,-3 1-1198 16,-4-1 530-16</inkml:trace>
  <inkml:trace contextRef="#ctx0" brushRef="#br0" timeOffset="3132.97">6934 5362 267 0,'0'0'420'0,"-23"-1"-9"15,23 1-9-15,-9 0 6 0,1 0-7 16,3-2-18-16,5 2-15 0,-15 2-24 0,8-1-13 16,2 0-24-16,-2 0-12 0,0 1-15 0,2 0-15 15,5-2-13-15,-7 1-14 0,7-1-35 0,0 0-17 0,0 0-14 16,-4-5-15-16,14-1-3 0,14-7-2 0,8-5-10 15,17-3 8-15,8-4-4 0,29-11 7 0,-2 4 2 16,12-4-1-16,-4-2 6 0,9-3-11 16,5 2 0-16,5 0 7 0,-1-3-13 0,3 2-20 0,-2-3-108 15,3 0-15-15,6 3 0 0,-3 8 0 0,-2-1 0 16,-1 4 0-16,-10 4 0 0,-7 1 0 0,-9 3 0 16,-25 7 0-16,-7 1 0 0,1-2 0 15,-4 1 0-15,-20 5 0 0,-5 0 0 0,-6 6 0 0,-6-4 0 16,-4 0 0-16,-2 2 0 0,-1-2 0 0,-4 3 0 15,-3-2 0-15,0 0 0 0,-1-3 0 0,-2 5 0 16,-1-5 0-16,-4 3 0 0,1-1 0 0,-8 2 0 16,-3-1 0-16,-3 0 0 0,2-1 0 0,-3 0 0 15,3 3 0-15,-1 0 0 0,-1-1 0 0,6 4 0 16,0-1 0-16,2 0 0 0,-1 0 0 0,2 1 0 16,1 1 0-16,4-1 0 0,5 1 0 0,-10-2 0 15,10 2 0-15,-5 0 0 0,0-3 0 0,5 3 0 16,0 0 0-16,0 0 0 0,0 0 0 0,0 0 0 15,24-1 0-15,-9 4 0 0,-2 0 0 0,1 1 0 16,4 0 0-16,1 6 0 0,-1-2 0 0,5 7 0 16,-6-5 0-16,1 7 0 0,-2-6 0 0,-2 6 0 15,0-2 0-15,2 5 0 0,-5-6 0 0,-2 3 0 16,-3-3 0-16,-3 2 0 0,-2-4 0 0,-1 4 0 16,-5 2 0-16,-4-4 0 0,-3 2 0 0,-7 0 0 15,-9 0 0-15,2 1-111 0,-3 1-312 0,-1-1-128 16,-2-3-144-16,2-1-374 0,2 1-1158 0,3-3 513 15</inkml:trace>
  <inkml:trace contextRef="#ctx0" brushRef="#br0" timeOffset="6933.19">10870 6534 50 0,'-15'-3'313'16,"2"0"-9"-16,3 2-5 0,-3-1-7 0,0-1-4 0,3 3-4 16,-3-2-14-16,3 0 7 0,4 1-12 0,-2-1-3 15,-1 1-2-15,9 1-2 0,-12 0 5 16,6-1-4-16,6 1-2 0,-9 0-2 0,9 0-4 16,-6 1-3-16,6-1-2 0,0 0-2 0,0 0-16 0,-8 1-9 15,8-1-6-15,0 0-5 0,0 0-1 0,0 0-6 16,0 0 7-16,0 0-7 0,0 0-7 0,28-3 0 15,0 0-8-15,8-2-9 0,17 0-14 0,5-1-16 16,8 1-147-16,26-1 0 0,-2 0 0 0,1 2 0 16,-26-1 0-16,36-3 0 0,-9 6 0 0,-2 1 0 15,-24-1 0-15,26-2 0 0,-27 1 0 0,-1 3 0 16,-1 0 0-16,-1-4 0 0,-3 4 0 0,-8-5 0 16,-15 3 0-16,-5 0 0 0,-3 0 0 0,-9 0 0 15,-4 1 0-15,-4 0 0 0,-4 0 0 0,2-2 0 16,-5 0 0-16,1-1 0 0,0 3 0 0,-3-2 0 15,0 1 0-15,-2 2 0 0,2-5 0 0,-2 5 0 16,0 0 0-16,3-3 0 0,1 0 0 0,-4 3 0 16,0 0 0-16,0 0-97 0,6-3-632 0,-6 3-499 15,0 0-1330-15,8-3 588 0</inkml:trace>
  <inkml:trace contextRef="#ctx0" brushRef="#br0" timeOffset="7566.27">14298 6631 11 0,'-12'2'410'0,"3"0"-3"0,-2-1 3 16,-1 1 9-16,7 0 5 0,-4 1-1 15,2-2-4-15,0 0-12 0,2 1-20 0,1 0-12 16,4-2-13-16,-9 1-29 0,9-1-7 0,-2 1-13 16,2-1-11-16,0 0-9 0,33 0-11 0,-1-4-11 0,6 2-21 15,22 0-15-15,4-2-15 0,28 1-18 0,-1 3-18 16,-26-1-7-16,26-2-18 0,-26 4-9 16,0-1-110-16,32 2-40 0,-34-1 0 0,1 2 0 0,0 1 0 15,-7 0 0-15,2-2 0 0,-8 2 0 0,-15-3 0 16,-3-1 0-16,-5 2 0 0,-11-2 0 0,-3 0 0 15,-2 1 0-15,-5-2 0 0,1-1 0 16,-2 0 0-16,-6 2 0 0,8-1 0 0,-7-1 0 0,-1 2 0 16,4-4 0-16,-4 4 0 0,3-6 0 0,2 3 0 15,1 0-392-15,3-1-300 0,4 0-493 0,6-1-1283 16,9-2 567-16</inkml:trace>
  <inkml:trace contextRef="#ctx0" brushRef="#br0" timeOffset="8015.97">17977 6531 35 0,'-10'-7'200'0,"1"0"-2"0,3 3-12 0,-1 0-17 15,3 3 1-15,-2-1 12 0,6 2 16 16,0 0 13-16,-9 5 13 0,9-5 13 0,0 7 35 16,-3-4 15-16,2 0 23 0,1 0 22 0,-2 1 24 0,2-4 13 15,0 5 17-15,0-5 12 0,0 0 3 0,-2 6 7 16,2-6 3-16,0 3-6 0,0-3-18 16,0 0-24-16,0 0-27 0,0 0-29 0,0 0-30 15,22-6-101-15,-4 3-176 0,13-2 0 0,5 1 0 0,17-2 0 16,2 5 0-16,9-2 0 0,0-1 0 0,1-2 0 15,31 2 0-15,-35 1 0 0,33 0 0 0,-28 2 0 16,2 0 0-16,-3-1 0 0,0 2 0 0,-5 0 0 16,-4 0 0-16,-4 1 0 0,-17-1 0 0,1-1 0 15,-9 1 0-15,-7 1 0 0,-6-2 0 0,-3-1 0 16,-1 1 0-16,-4-1 0 0,-1-1 0 0,-2 1 0 16,-2 0 0-16,-1 2 0 0,-2-8 0 0,-6 5 0 15,0-1 0-15,1-1 0 0,-6 2 0 0,1 1 0 16,0-2 0-16,-5 0 0 0,-1 2-517 0,-1 2-762 15,1 0-1387-15,5 1 614 0</inkml:trace>
  <inkml:trace contextRef="#ctx0" brushRef="#br0" timeOffset="9317.18">6194 7945 148 0,'-6'-2'394'0,"6"2"1"0,-4-4-1 0,4 4 13 16,0 0 7-16,0 0-3 0,-4-3-12 15,4 3-23-15,0 0-23 0,-4-2 13 0,4 2-14 0,0 0-16 16,0 0 11-16,0 0-20 0,18-1-7 0,-5 0-16 16,6-2-22-16,10 2-19 0,7-1-16 15,1 0-23-15,17-4-10 0,2 3-9 0,8-1-19 16,27 0-19-16,-30 1-7 0,30 1-19 0,-27 3-82 0,26 2-59 16,-27-2 0-16,28 2 0 0,-30-2 0 0,-3 2 0 15,-2-4 0-15,-5 3 0 0,-14-1 0 0,0-1 0 16,-5 0 0-16,-3 0 0 0,-11-1 0 15,-4 2 0-15,-3-3 0 0,-2 1 0 0,-3-1 0 0,-4-1 0 16,-2-1 0-16,0 4 0 0,-15-7 0 0,-2 2-209 16,-3 1-118-16,-8 0-44 0,-1-1-36 0,-5 4-33 15,-3 1-14-15,-14 1-33 0,14-2-5 0,-19 4-342 16,-3-2-904-16,3 1 400 0</inkml:trace>
  <inkml:trace contextRef="#ctx0" brushRef="#br0" timeOffset="9483.4">6853 7909 2124 0,'-51'8'-35'0,"15"0"50"15,3-1 31-15,0 1 39 0,5 1 39 0,1-4 33 16,7 1 29-16,7-4 35 0,3-1 23 0,2 0 7 15,0 2 29-15,2-1 11 0,2-2 13 0,4 0-2 16,0 0-2-16,0 0-4 0,0 0-2 0,0 0-14 16,21-11-18-16,-2 6-18 0,0-1-23 0,10-2-25 15,2 2-13-15,7 1-15 0,1-1-22 0,13-2-11 16,3 5-17-16,-17 0-36 0,17-2-57 0,-16 6-75 16,-4-1-83-16,2 0-91 0,-2 0-91 0,-4 3-102 15,-2-4-116-15,-10 3-447 0,2 0-1059 0,-2 1 468 16</inkml:trace>
  <inkml:trace contextRef="#ctx0" brushRef="#br0" timeOffset="10733.36">10606 7408 123 0,'0'0'376'0,"0"0"-3"15,0 0 11-15,0 0-1 0,2-2-6 0,-2 2-9 16,0 0-18-16,0 0-12 0,0 0-12 0,0 0-6 16,9 5-2-16,-9-2 3 0,4 2 1 0,-4 1-4 15,4 4 3-15,-3 1-23 0,2 1 0 0,1 2-25 0,-2-1-24 16,2 5 0-16,2 1-30 0,1-1-13 15,-1-2-20-15,3 8-14 0,4-1-6 0,-4-5-7 16,2-3-6-16,6-2-12 0,-3-3-37 0,6-6-104 16,7 4 0-16,1-8 0 0,4-1 0 0,1-2 0 15,-1-1 0-15,2-6 0 0,-4-2 0 0,4-2 0 16,-4-2 0-16,0 0 0 0,-5-2 0 0,1-1 0 16,-3 1 0-16,-4-2 0 0,-3 4 0 0,-3 3 0 15,0 1 0-15,-4 4 0 0,-3 2 0 0,0 0 0 0,0 2 0 16,-1 1 0-16,-2 3 0 0,3-2 0 0,-6 2 0 15,13 8 0-15,-6-2 0 0,2 2 0 16,8 1 0-16,-4 4 0 0,1-4 0 0,8 9 0 0,-6-8 0 16,1 2 0-16,1 1 0 0,2-4 0 0,3 5 0 15,0-1 0-15,-4-6 0 0,3-2 0 0,-3 1 0 16,0-2 0-16,1-2 0 0,1-1 0 0,-3-4 0 16,-4 2 0-16,5-2 0 0,-5 1 0 0,3-6 0 15,4 0 0-15,-4-1 0 0,0 1 0 0,2-3 0 16,-6 0 0-16,6-3 0 0,-3 0 0 0,-3 2 0 15,2 3 0-15,-4 2 0 0,-2 4 0 0,0-2 0 16,-4 1 0-16,-1 3 0 0,3 0 0 0,-7 1 0 16,10 2 0-16,-4 3 0 0,-1-1 0 0,-4 2 0 15,6 0 0-15,-4 1 0 0,5 1 0 0,-4 0 0 16,1 2 0-16,4 0 0 0,-4-1 0 0,7 4 0 16,-3-5 0-16,2-1 0 0,1-4 0 0,4 0 0 15,-3 0 0-15,7-7 0 0,0 4 0 0,1-3 0 16,1-2 0-16,6-1 0 0,-7-1 0 0,-1 0 0 15,3-2 0-15,-5-3 0 0,2 3 0 0,-2-3 0 0,-1 5 0 16,2-1 0-16,-3-1 0 0,-4 4 0 16,-3 2 0-16,2-2 0 0,-4 3 0 0,2 1 0 15,-4 1 0-15,3 0 0 0,2 3 0 0,-5-1 0 16,3 3 0-16,1-2 0 0,0 3 0 0,1 1 0 0,2-1 0 16,4 1 0-16,1 0 0 0,1 1 0 0,1-4 0 15,-1-1 0-15,1-2 0 0,-2 1 0 0,4-4 0 16,-8 1 0-16,2-1 0 0,2 0 0 0,0-1 0 15,-7-4 0-15,5 1 0 0,-3 2 0 0,-2-3 0 16,-1 0 0-16,1 0 0 0,-2-1 0 16,2-2 0-16,-2 2 0 0,-1 0 0 0,1 0 0 15,-2 2 0-15,-3 2 0 0,1 0 0 0,-1-1 0 0,0 2 0 16,-3 3 0-16,5-2 0 0,-5 2 0 0,0 0 0 16,0 0 0-16,0 0 0 0,0 0 0 0,-2 12 0 15,-5-8-356-15,1-1-951 0,-3 5-1413 0,-6 0 625 16</inkml:trace>
  <inkml:trace contextRef="#ctx0" brushRef="#br0" timeOffset="20866.41">10157 11554 75 0,'-3'-6'353'0,"2"0"-10"16,2-1-9-16,-1 1-9 0,0 0-18 16,0 6-20-16,0-6-14 0,3 5-1 0,-3 1-14 0,0 0 3 15,0 0-1-15,0 0-18 0,13 6 2 0,-9 1-11 16,1 2-17-16,-3 0-9 0,5-2-15 0,-5 4-8 15,5 0-24-15,-1-1-3 0,3 0-3 16,-1-5-12-16,2 2-6 0,1 2-5 0,7-2-4 0,1-1-9 16,2-2-8-16,7-1-3 0,2 1-19 0,4-4-5 15,3-1-3-15,0-2-8 0,-1 1-10 0,0-3-4 16,2 0-7-16,0 1-4 0,-2-2 2 0,15-4-10 16,-15 2-6-16,-2-4 1 0,5 0-3 0,-6 1-2 15,3-1 3-15,-4 4-11 0,-4 0 1 0,-1-3-1 16,2 3 3-16,-10 4-2 0,-2 1 4 0,-2 3-7 15,1-1-2-15,-2 3-1 0,-2 4 1 0,6-3 1 16,-2 7-4-16,0-3-6 0,0 2 5 0,1 1-3 16,0 3-1-16,7 2 2 0,2-3-4 0,-2 1 1 15,3-5-1-15,4 2 2 0,-3-1-3 0,1-4 7 16,8 2-10-16,-5-3 3 0,4-3-2 0,2 2 2 16,-2-3-8-16,5-2 11 0,9 0-9 0,-12-5 3 15,3-1 0-15,-2 2 2 0,12-5-2 0,-12 1-1 16,-3-1-1-16,13-8 2 0,-3 1-1 0,-13 4-2 0,3 1 4 15,-1-3-2-15,0 2-1 0,-6 1-4 16,2 6 4-16,-3-2 0 0,-2 2 3 0,-6 4 5 16,-1-3-5-16,-1 5 2 0,0 0 1 0,-4 1-3 15,4 1 10-15,0 3-14 0,0 0 6 0,3 2-2 0,-2 1 1 16,6 4-6-16,-6-1 9 0,9 0-9 0,-8-3 4 16,5 4 5-16,7-2-9 0,-1 1 4 15,-1-2 5-15,1-1-12 0,-2-1 8 0,5-2 2 16,-4 0-11-16,5-1 7 0,1-1 1 0,-1-2-1 0,0-2-5 15,-1-1 4-15,2-1 0 0,1-3 9 0,2-3 1 16,0 4-11-16,-3-7 4 0,1-4-3 0,-4 2-5 16,-1 5 7-16,-2 1-4 0,-6-3 1 0,-4 7 3 15,-3 0-7-15,-3 0 5 0,-1 2 9 0,-2-1-17 16,1 3 0-16,-5 2 3 0,1-1-1 0,0 3 4 16,-1-1 1-16,1-1-3 0,1 5-5 0,1 0 3 15,-1 0 1-15,7 3 5 0,0 1-2 0,1 0 3 16,-6-4-2-16,7 1-3 0,1 3 7 0,6-1 5 15,0 1-12-15,-6-5 7 0,8-1-3 0,0 5-5 16,1-5 6-16,3 1 0 0,-1-4-4 0,0-1 4 16,3-1-4-16,-5-1 0 0,7-3 3 0,-3 0 2 15,0-2-5-15,-2-2 2 0,0 0-2 0,-1 4 2 16,-1-5 7-16,0 4-1 0,-1-7-6 0,-9 8 0 16,2-2-3-16,-2 1-4 0,-1 3 14 0,1-1-7 0,-1 3-3 15,-4 2 6-15,0-1-5 0,-1 3 7 0,3-2-5 16,4 3-4-16,-3 3 2 0,-1 0 0 15,-1 0 1-15,5 3 4 0,-2-4-4 0,-7 1-1 16,2-2 4-16,-1 0-5 0,2 2 0 0,2 0 10 16,3 1-5-16,0-3-6 0,-1-1 5 0,3 0-3 15,-2 1 4-15,5-3 1 0,-1-2-5 0,6 3 2 16,-8-3 0-16,10 0-3 0,-1-1 9 0,3-1-10 16,0 0 1-16,0-5 6 0,0 1-1 0,1 1-4 0,2-5 10 15,0-1-9-15,-3 6 4 0,0-9 1 16,0 2-3-16,-2 2 2 0,-4-2 28 0,0 0 0 0,-7 3 7 15,0 0 15-15,-1 2-13 0,0-2 6 0,0 2 21 16,-5 2-7-16,-3-1 5 0,-1 2-3 0,1-2-3 16,-2 5-4-16,-3-2-6 0,1-1-23 0,2 4-26 15,-3-1 0-15,-1-1 0 0,-4 2 0 0,10 0 0 16,-3 0 0-16,-7 0 0 0,10 1 0 0,-4 0 0 16,-1-1 0-16,-5 0-99 0,8 1-204 0,-2 0-111 15,-6-1-126-15,0 5-600 0,0-5-1234 0,0 0 547 16</inkml:trace>
  <inkml:trace contextRef="#ctx0" brushRef="#br0" timeOffset="26732.8">7052 12773 291 0,'-2'-5'353'0,"2"2"2"0,0-3-6 0,0 6-11 0,0 0-25 15,0-6-31-15,0 6-21 0,3-3-5 0,-3 3-5 16,0 0-7-16,10 1-9 0,-10-1-8 0,14 10-9 15,-8-2-7-15,2 2-14 0,1 1-1 0,1 4-15 16,3 2-6-16,1 4-12 0,-1-5-22 0,6 6-3 16,-1-5-6-16,2 2-8 0,5 0 2 0,0-3 1 15,3-6 4-15,8 5-8 0,0-10-3 0,1 2 2 16,17-2-6-16,-2-6-10 0,2-1 8 0,2-3-14 16,-1-4-11-16,1 1-15 0,-6-2 16 0,8-2-10 15,-5 0 1-15,2 0-3 0,-5-3-15 0,1-3-4 16,-15 6-3-16,11-7-9 0,-12 8-4 0,-1 2 14 15,2-1-18-15,-4 2-8 0,0-1 1 0,-3 7-4 16,2 1-6-16,-3 0-6 0,-8 3 4 0,1 2-8 16,1 2 0-16,-2 1 4 0,2 3-3 0,-2 0 5 15,3 5-8-15,-6-5 4 0,6 6-10 0,1-3-1 16,3 2 4-16,-3-3 6 0,2 0-5 0,2-4-5 16,-1 1 7-16,4-5-4 0,-3 1 4 0,2-1-7 15,5-3-4-15,-2-1 12 0,-1-6-5 0,5 3-2 16,-3 1 9-16,2-7-16 0,0 0 15 0,0-4-8 15,1 0 4-15,3-2-15 0,-6-2 16 0,1-1-4 16,-1 2 0-16,1-5 4 0,-6 6-7 0,2 3 16 16,-6 0 2-16,1-2 2 0,-9 10 1 0,-1-3 2 15,-2 4-2-15,-2 2-23 0,0-1 0 0,0 5 0 0,3 2 0 16,2 1 0-16,-2 3 0 0,3 0 0 0,0-2 0 16,5 6 0-16,-3-3 0 0,4 1 0 0,2-2 0 15,1-2 0-15,1 2 0 0,3-3 0 0,0 0 0 16,-1-1 0-16,2-3 0 0,-2 1 0 0,2-1 0 15,2-3 0-15,2 0 0 0,-3 0 0 0,4-1 0 16,-1 0 0-16,2-1 0 0,-6 0 0 16,3-3 0-16,-2 0 0 0,-2 0 0 0,1 1 0 0,-11 1 0 15,0 1 0-15,-5 0 0 0,-2 2 0 0,-1-1 0 16,-1 2 0-16,-5-3 0 0,1 3 0 0,-4 3 0 16,-4-3 0-16,5 3-329 0,-5-3-154 15,-4 6-100-15,4-6-550 0,-4 7-1228 0,4-7 544 16</inkml:trace>
  <inkml:trace contextRef="#ctx0" brushRef="#br0" timeOffset="28218.41">13986 12639 114 0,'5'-2'366'0,"-5"2"-2"0,0 0-1 15,10-1 11-15,-10 1-8 0,11 1-3 0,-11-1-15 16,11 2-13-16,-7 0-8 0,2-1-12 15,-1 4-10-15,3 0-12 0,-1 2-10 0,1 1-10 16,0 2-22-16,2 2-13 0,2 1-5 0,-1 0-26 16,1 1 1-16,2-3-4 0,1 2-7 0,4-2-10 0,7 1 4 15,3 1-15-15,3-6-4 0,4 0-9 16,1-2-5-16,3-2-6 0,12-6-3 0,3-1-8 16,-4-2-12-16,3 0-6 0,-3-3-9 0,1-5-105 0,2 0-9 15,-3-2 0-15,-1-2 0 0,1-3 0 0,-4-2 0 16,1 1 0-16,-2 0 0 0,-14 6 0 0,-2 2 0 15,6 0 0-15,-4 6 0 0,-1 0 0 16,-2 1 0-16,-6 5 0 0,-2 0 0 0,0 2 0 0,1 2 0 16,-3-1 0-16,3 6 0 0,-3 0 0 0,-1 1 0 15,1 2 0-15,4 2 0 0,3 4 0 0,-4 1 0 16,3-1 0-16,-1-3 0 0,3-1 0 0,1 0 0 16,3-2 0-16,-2 3 0 0,3-5 0 0,0-1 0 15,3-1 0-15,-3-2 0 0,2-1 0 0,-2-3 0 16,4-2 0-16,-1 1 0 0,0-1 0 0,3-5 0 15,1 2 0-15,-2-4 0 0,1 1 0 0,1-3 0 16,-2 0 0-16,-2 0 0 0,4 3 0 0,-3-3 0 16,1 2 0-16,-3-1 0 0,1 0 0 0,-6 4 0 15,3-2 0-15,-4 3 0 0,0 0 0 0,-6 4 0 16,-2 1 0-16,1 1 0 0,-4 1 0 0,-4 4 0 16,4 1 0-16,-3 1 0 0,0 4 0 0,0 1 0 15,-1 2 0-15,-4-1 0 0,4 2 0 0,-3-1 0 16,-1 0 0-16,1 2 0 0,3 0 0 0,-4-3 0 15,6 0 0-15,-1-2 0 0,2-2 0 0,0 2 0 16,3-4 0-16,10-1 0 0,-3 0 0 0,4-3 0 16,-11-4 0-16,10-2 0 0,0-2 0 0,1 1 0 15,0-6 0-15,0 0 0 0,2-2 0 0,-1 1 0 16,1-2 0-16,1-5 0 0,0 1 0 0,2 3 0 0,-1-4 0 16,-2 1 0-16,0 1 0 0,-3 1 0 0,1 0 0 15,-4 4 0-15,-6 2 0 0,-2 0 0 16,-1 5 0-16,-4-1 0 0,7 0 0 0,-8 4 0 15,1 2 0-15,1 0 0 0,4 3 0 0,-1 0 0 0,0 1 0 16,-2 2 0-16,0 1 0 0,2 0 0 16,-2 1 0-16,4-2 0 0,-2 2 0 0,-1-1 0 15,2-2 0-15,-1 1 0 0,2-2 0 0,-1-3 0 16,2 3 0-16,0-3 0 0,-1-2 0 0,1 0 0 0,3-2 0 16,-5-2 0-16,13-3 0 0,-4-1 0 0,-2-2 0 15,5-1 0-15,-1-1 0 0,-1 1 0 0,3-4 0 16,-1 2 0-16,2-2 0 0,-1 0 0 0,0-1 0 15,-1 5 0-15,-2-2 0 0,-9 3 0 0,0 1 0 16,-1 1 0-16,-2 0 0 0,-3 4 0 0,-2 0 0 16,2 1 0-16,-6 2 0 0,7 0 0 0,-5 4 0 15,2-2 0-15,-1 3 0 0,-2 0 0 0,1 1 0 16,2 1 0-16,0 0 0 0,4 1 0 0,-1 1 0 16,1-1 0-16,-1 2 0 0,-2-4 0 0,7-1 0 15,-1 2 0-15,0-2 0 0,0-3 0 0,-1 0 0 16,0 2 0-16,1-4 0 0,1-1 0 0,0-2 0 15,0 1 0-15,0-1 0 0,-3-2 0 0,6-1 0 16,-6 1 0-16,1 0 0 0,1-3 0 0,-1 1 0 16,-6 0 0-16,2 0 0 0,2-1 0 0,-7 0 0 15,0 3 0-15,-2-1 0 0,2 1 0 0,-3 0 0 16,-1 0 0-16,-1 1 0 0,-3-2 0 0,-2 2 0 16,-3-1 0-16,-7 2-519 0,-2-3-760 0,-4 3-1385 15,-2 3 612-15</inkml:trace>
  <inkml:trace contextRef="#ctx0" brushRef="#br0" timeOffset="29267.5">16611 13764 27 0,'-6'-3'117'16,"-5"1"-17"-16,0-2-1 0,2 1-10 16,-1 0-6-16,1 1-4 0,-3-2-10 0,-1-1-3 15,1-1-19-15,-5-1-1 0,2 0-11 0,3 2-19 16,-7-3-18-16,6 4-10 0,4-2-7 0,-6 0-16 0,5 0-17 15,0 0-74-15,-2 0-136 0,3-3 61 0</inkml:trace>
  <inkml:trace contextRef="#ctx0" brushRef="#br0" timeOffset="29835.32">16327 13606 75 0,'-2'-6'115'0,"0"1"-18"0,1-6 3 0,1 6 12 0,0-6 19 0,1 5 19 16,-1-4 32-16,2 1 13 0,-1 0 10 0,0 0 8 16,1-1 8-16,-1 3 10 0,1-2-2 0,0 0 21 15,-2-1 8-15,2-1 10 0,1 4 14 16,-3 1 10-16,1-1-3 0,-1 3-6 0,0 0-7 15,1 0-21-15,-1 4-26 0,2-4-26 0,-2 4-14 16,0 0-11-16,0 0 0 0,-3 14-11 0,-1-3 0 16,2 5-4-16,-1 2 0 0,-5 7-2 0,6 2-5 15,-2 0-21-15,-1 2 3 0,2 2-1 0,2 2-3 16,-3-1-5-16,2 1-7 0,2-3-9 0,1 3-3 0,2-2-3 16,2 1-7-16,2-1 1 0,4 0-1 0,3-1-1 15,4-2-96-15,1-1-3 0,6 1 0 0,5-6 0 16,12 6 0-16,0-3 0 0,7-2 0 0,4-1 0 15,2-4 0-15,9 0 0 0,-1-2 0 0,-1-1 0 16,2-2 0-16,1-1 0 0,-1 1 0 0,0 2 0 16,-5-6 0-16,-2 0 0 0,-3-2 0 0,-13-4 0 15,-4 1 0-15,-4-2 0 0,-2-4 0 0,-2 0 0 16,-7 0 0-16,-4 0 0 0,-7 0 0 0,1-4 0 16,-2-2 0-16,-1 1 0 0,-4-4 0 0,-1 1 0 15,-4-7 0-15,-4-1 0 0,-1 0 0 0,-6-9 0 16,-2 1 0-16,-5 1 0 0,1 0 0 0,-2 0 0 15,3 3-25-15,-4 3-16 0,6 3 13 0,0 2 24 16,4 2 17-16,0 3 13 0,2 2 4 0,3 3-1 16,0-2-29-16,1 3 0 0,0 1 0 0,4 2 0 15,0 0 0-15,0 0 0 0,0 0 0 0,22 14 0 16,-5-3 0-16,-2 1 0 0,4-1 0 0,4 5 0 16,-2 3 0-16,-1 0 0 0,0 2 0 0,0 1 0 15,-5-2 0-15,-1 1 0 0,-1-5 0 0,-5 2 0 16,-2-1 0-16,-1 0 0 0,-2 2 0 0,-5 1 0 15,1-2 0-15,-4-2 0 0,0 2 0 0,-3-2 0 0,-3 2 0 16,-1-4 0-16,2 3 0 0,-12 0 0 16,7-4 0-16,2-1 0 0,-2 0 0 0,1-1 0 15,-2-2 0-15,1 1 0 0,0 0-123 0,-1-2-208 16,5-1-66-16,-3-1-72 0,1 2-76 0,-1-3-80 16,4 0-326-16,2-1-1029 0,0 0 456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36:27.286"/>
    </inkml:context>
    <inkml:brush xml:id="br0">
      <inkml:brushProperty name="width" value="0.05292" units="cm"/>
      <inkml:brushProperty name="height" value="0.05292" units="cm"/>
      <inkml:brushProperty name="color" value="#00B0F0"/>
    </inkml:brush>
  </inkml:definitions>
  <inkml:trace contextRef="#ctx0" brushRef="#br0">4842 3164 199 0,'-5'-2'412'0,"0"-1"-2"0,5 3-1 15,-6-2 5-15,6 2-11 0,0 0-9 0,-2-2-23 16,2 2-30-16,0 0-28 0,0 0-29 0,0 0-26 16,0 0-4-16,0 0-6 0,1 9-14 0,0-4-9 15,3 2-13-15,-1-1-11 0,1 4-20 0,2-1-20 16,1 2-4-16,4 2-11 0,1 0-15 0,0-3-13 15,2-1-5-15,4 0-5 0,0-2-10 0,1 0 3 16,11 0-14-16,-2-5-9 0,0-2-10 0,3-2 0 16,0-5-7-16,0 2-1 0,2-1-8 0,3-3 7 15,1-3-5-15,-1 3-9 0,-4-5 0 0,1-3 2 16,-2 3-9-16,1 0-4 0,0-1 10 0,-3 2 0 16,-1 1-4-16,-6 4 3 0,-3 3-3 0,-1-2-4 15,0 0 15-15,0 5 3 0,-7 1-10 0,5 0-10 16,-2 2 1-16,-1 1-1 0,2 0-34 0,-2 3 0 15,-2 0 0-15,6 3 0 0,1 2 0 0,-4 0 0 16,0-2 0-16,2-2 0 0,1 1 0 0,-5-3 0 16,8 0 0-16,-2-1 0 0,0 2 0 0,-1-2 0 15,3-4 0-15,-1-1 0 0,0-2 0 0,2 0 0 16,5-3 0-16,1-1 0 0,-1-1 0 0,-7-1 0 16,8-3 0-16,-3 2 0 0,-5 2 0 0,3 1 0 15,2-3 0-15,-6 7 0 0,-4 1 0 0,-1-1 0 16,1-2 0-16,-1 8 0 0,1 2 0 0,-1-1 0 15,0 3 0-15,-2 0 0 0,1 1 0 0,-1 0 0 16,2 4 0-16,0 2 0 0,-2-5 0 0,2 3 0 16,1-1 0-16,0 0 0 0,-4-4 0 0,3 1 0 15,-1-1 0-15,1-1 0 0,4 1 0 0,5-5 0 16,-7-1 0-16,6-1 0 0,-2-3 0 0,-1 0 0 16,7-3 0-16,2-3 0 0,-6 2 0 0,4-5 0 15,2-2 0-15,0 0 0 0,-3 1 0 0,2 1 0 16,-1-1 0-16,-5 6 0 0,-3 2 0 0,0-2 0 15,0 3 0-15,-2 2 0 0,0 2 0 0,3 1 0 16,-5 1 0-16,0 2 0 0,-2 2 0 0,2 1 0 16,5-1 0-16,-5 6 0 0,-3-5 0 0,5 4 0 15,2-1 0-15,-4 0 0 0,-2-4 0 0,7 1 0 16,-1-1 0-16,-1-3 0 0,2 1 0 0,0-3 0 16,-3-2 0-16,-2-1 0 0,5-4 0 0,-7 3 0 15,2-1 0-15,0-6-178 0,1 1-272 0,-2-3-119 16,-6 1-597-16,0 1-1263 0,2-6 558 0</inkml:trace>
  <inkml:trace contextRef="#ctx0" brushRef="#br0" timeOffset="1116.99">10276 3173 250 0,'-19'4'409'0,"-3"-3"10"16,7 3-4-16,-2-3 8 0,4 1 0 0,2 0-6 15,-3 2-11-15,6-3-9 0,0 1-14 0,2-1-12 16,1 0-13-16,1 1-3 0,4-2-3 0,-8 2-16 16,8-2-2-16,-5 1-6 0,5-1-23 15,0 0-15-15,0 0-14 0,0 0-25 0,0 0-12 0,0 0-5 16,0 0-14-16,0 0-220 0,37-3 0 0,-7 0 0 16,6 1 0-16,16-3 0 0,2 1 0 15,3 1 0-15,2-1 0 0,1-2 0 0,1 5 0 0,2-4 0 16,-3 2 0-16,5 0 0 0,-5 1 0 15,-1 0 0-15,-3-1 0 0,-1 1 0 0,-18 4 0 0,3-4 0 16,-3 2 0-16,-4 0 0 0,-3 0 0 0,-9-1 0 16,-3 0 0-16,-8 2 0 0,2-2 0 0,-6 1 0 15,2 0 0-15,-3 1 0 0,-5-1 0 0,0 0 0 16,0 0 0-16,0 0 0 0,0 0 0 0,0 0 0 16,-32 3 0-16,18-2-226 0,-6 3-226 0,-8 2-25 15,-3 0-22-15,1 0-47 0,0-1-20 0,-10 0-339 16,1 1-979-16,0-3 434 0</inkml:trace>
  <inkml:trace contextRef="#ctx0" brushRef="#br0" timeOffset="1416.59">10558 3278 199 0,'-37'9'230'0,"4"0"28"0,-5 0 4 15,5-5 22-15,3 1 31 0,8-2 13 0,1 1 14 0,0-1 17 16,8-1 13-16,-2 0 12 0,5 1 5 0,0-3 2 16,2 0-1-16,2 0-21 0,-1 0-3 0,7 0-18 15,-8-3-24-15,8 3-11 0,0 0-9 16,0 0-9-16,0 0-15 0,0 0-17 0,20-7-12 0,-8 3-23 15,8 1-15-15,9-1-79 0,3 1-134 0,5-1 0 16,3 1 0-16,12 0 0 0,3 0 0 0,0 1 0 16,1 1 0-16,-1 0 0 0,1 1 0 0,1-1 0 15,-5 1 0-15,4-1 0 0,-3-2 0 0,-15 5 0 16,-1-4 0-16,-2-1 0 0,-2 1 0 0,-5 0 0 16,-9 1 0-16,-5-2 0 0,-2 1 0 0,-1 1 0 15,-2 0 0-15,1-2 0 0,-6-1 0 0,0 3 0 16,1-1 0-16,-5-2 0 0,0 4 0 0,1-6 0 15,2 3 0-15,-3 3 0 0,0 0 0 0,1-5 0 16,-1 1-503-16,0 4-73 0,0-7-88 16,3 2-411-16,1 0-1164 0,2 0 514 0</inkml:trace>
  <inkml:trace contextRef="#ctx0" brushRef="#br0" timeOffset="1583.55">11655 3228 78 0,'6'-2'466'0,"-2"4"36"15,-4-2 28-15,5 2 1 0,-5-2-17 0,0 0-15 16,0 0-30-16,0 0-35 0,0 0-43 0,0 0-46 16,4 1-43-16,-4-1-46 0,0 0-59 0,0 0-72 15,0 0-89-15,0 0-103 0,9-5-95 0,-9 5-105 16,0 0-114-16,0 0-419 0,1-6-867 0,-1 6 384 16</inkml:trace>
  <inkml:trace contextRef="#ctx0" brushRef="#br0" timeOffset="4434.29">745 5053 254 0,'0'0'342'0,"0"0"-16"0,-8-2-2 16,8 2-19-16,0 0-23 0,0 0-9 0,0 0-25 15,-7-1-9-15,7 1-14 0,0 0 8 0,0 0-1 16,0 0 4-16,0 0-4 0,0 0-1 0,0 0 2 15,0 0-7-15,0 0-1 0,0 0-5 0,0 0 3 16,0 0-8-16,0 0-9 0,0 0-19 0,0 0-13 16,0 0-12-16,0 0-15 0,0 0-20 0,0 0-9 15,0 0-13-15,0 0-10 0,0 0-5 0,0 0-8 16,0 0-11-16,0 0-9 0,0 0-7 0,0 0-6 16,0 0-7-16,0 0-6 0,0 0-3 0,0 0-1 15,0 0-4-15,0 0-15 0,0 0 0 0,0 0-3 16,0 0 12-16,0 0-5 0,-8 26-2 0,8-26-8 15,6 28 4-15,-1-11 1 0,0 2-6 0,0-1-2 16,-1 0 5-16,5 6 1 0,-3 0-4 0,2-6-4 16,-4 0 2-16,2-1 9 0,2-1-5 0,-2 0-2 15,-2-3 0-15,0-3 13 0,1-1 1 0,-1-4 7 16,0 1 3-16,1-1 18 0,-3 0 25 0,2-3 18 16,4-2 20-16,-8 0-1 0,18-6 4 0,-8-1-6 15,7-6-87-15,5-5-21 0,0-2 0 0,7-5 0 16,9-9 0-16,3-4 0 0,0-4 0 0,-2-5 0 15,20-15 0-15,-18 20 0 0,2 1 0 0,1 2 0 16,2 1 0-16,3 3 0 0,3 1 0 0,-5 5 0 16,0-2 0-16,-3 6 0 0,-11 5 0 0,-3 4 0 15,-1-4 0-15,-1 6 0 0,-6 3 0 0,-4 4 0 16,-8 0 0-16,3 0 0 0,-2 1 0 0,-3 1 0 16,-2 1 0-16,-1 2 0 0,-1 0 0 15,1 0 0-15,-1 1 0 0,-4 1 0 0,4-4 0 0,-4 4 0 16,0 0 0-16,5-1 0 0,-5 1 0 0,0 0 0 15,5-1 0-15,-5 1 0 0,0 0 0 0,0 0 0 16,0 0 0-16,0 0 0 0,0 0 0 0,0 0 0 16,0 0 0-16,0 0 0 0,0 0-282 0,0 0-408 15,0 0-514-15,0 0-1303 0,5 11 577 0</inkml:trace>
  <inkml:trace contextRef="#ctx0" brushRef="#br0" timeOffset="8383.21">1314 6211 144 0,'-12'0'213'0,"3"-1"6"0,-3 0 7 16,1 1 48-16,-1 1 8 0,3 0 18 0,1-1 17 16,1-1-17-16,-2 1 15 0,9 0 14 0,-14 0 8 15,6-1 4-15,3 2-6 0,5-1-7 0,-9 3-2 0,9-3-24 16,-6 0-18-16,6 0 0 0,-6 0-19 0,6 0-13 16,0 0-6-16,-7 3-7 0,7-3-21 0,0 0-17 15,0 0-14-15,0 0-14 0,0 0-22 0,0 0-12 16,0 0-10-16,0 0-14 0,0 0-7 15,0 0 12-15,19-5 1 0,-2 5-50 0,5-3-71 16,8-1 0-16,9 1 0 0,16-3 0 0,3 1 0 0,6 3 0 16,27-1 0-16,1-1 0 0,-1-2 0 0,3 6 0 15,1 4 0-15,0-5 0 0,-6-4 0 16,13 3 0-16,-7 1 0 0,-3-2 0 0,9-5 0 16,-35 5 0-16,30-1 0 0,-35 0 0 0,1-2 0 15,-6-2 0-15,-2 4 0 0,-4-4 0 0,-15 2 0 0,-1 1 0 16,-6 5 0-16,-7-4 0 0,-4 3 0 15,-4 0 0-15,-3-1 0 0,-4-1 0 0,-6 3 0 16,13-4 0-16,-13 4 0 0,9-1 0 0,-9 1 0 16,0 0 0-16,9-1 0 0,-9 1 0 0,0 0 0 15,0 0 0-15,9-2 0 0,-9 2 0 0,0 0 0 16,0 0 0-16,0 0 0 0,0 0 0 0,5-6 0 0,-5 6 0 16,0 0 0-16,0 0 0 0,0 0 0 15,0 0 0-15,0 0 0 0,0 0 0 0,0 0 0 0,0 0 0 16,0 0-1366-16,0 0-1478 0,0 0 654 15</inkml:trace>
  <inkml:trace contextRef="#ctx0" brushRef="#br0" timeOffset="9417.87">1262 8608 373 0,'0'-4'422'0,"0"-1"0"0,3 1-6 0,-3 0-2 16,0 4-9-16,0-8-18 0,1 5-22 0,3 1-27 16,-3-1-26-16,-1 3-19 0,8-3-19 0,-6 2-10 0,-2 1-10 15,0 0 4-15,9 5-13 0,-2 0-15 0,-6 1-7 16,3 4-20-16,1 1-4 0,0 1-11 15,0 3-7-15,-1 0-5 0,5 2-7 0,-5 1-19 16,1-2-1-16,0 0-18 0,-1-1-1 0,-4-1 2 16,2-3-16-16,1-1-6 0,2-1-3 0,-2-2-10 15,1-1-39-15,-2 1-58 0,4-3 0 0,-1 2 0 16,1 0 0-16,4-3 0 0,-5-3 0 0,9-1 0 16,0-3 0-16,3-4 0 0,3 1 0 0,6-7 0 15,1-3 0-15,1-6 0 0,9-7 0 0,1-5 0 16,2 4 0-16,3-5 0 0,7 0 0 0,16-17 0 15,-16 16 0-15,3 2 0 0,2 1 0 0,1 1 0 0,-3 2 0 16,2 4 0-16,3 0 0 0,-4-2 0 16,-2 4 0-16,-3 3 0 0,0-1 0 0,-15 5 0 15,12-3 0-15,-12 5 0 0,-6-1 0 0,3 3 0 16,-8-1 0-16,-3 4 0 0,-3 3 0 0,-3 0 0 16,-2 2 0-16,-2-1 0 0,-4 3 0 0,-1 0 0 0,2-1 0 15,-5 3 0-15,5 0 0 0,-4 1 0 16,0-2 0-16,-3 3 0 0,4-5 0 0,-4 5 0 15,0 0 0-15,0 0 0 0,0 0 0 0,0 0 0 16,1 10 0-16,-1-10 0 0,-10 11 0 0,2-4 0 16,-5 5 0-16,1 2-1366 0,-4 2-1478 0,0 2 654 15</inkml:trace>
  <inkml:trace contextRef="#ctx0" brushRef="#br0" timeOffset="10282.19">1082 10946 84 0,'0'-6'480'0,"3"-2"28"16,-2 0 15-16,-1 0-1 0,-1 1 4 0,-2-3-1 15,3 2-5-15,0 2-15 0,0 1-19 0,0 3-38 16,0 2-36-16,0-7-36 0,0 3-43 0,0 4-36 16,0 0-18-16,0 0-13 0,0 0-16 0,3 18-17 15,-1-2-18-15,2 1-18 0,3 1-10 0,-1 6-168 16,-1 3-19-16,0-8 0 0,3 7 0 0,3 1 0 16,-3-3 0-16,-3-7 0 0,5 1 0 0,-2-3 0 15,-1-1 0-15,2 1 0 0,0-5 0 0,0-1 0 16,2-4 0-16,0-1 0 0,0-4 0 0,2-3 0 15,8-3 0-15,7-7 0 0,0-5 0 0,13-11 0 16,-3-7 0-16,4-2 0 0,3-4 0 0,1-3 0 16,21-19 0-16,-7 3 0 0,-17 17 0 0,3-1 0 15,0 1 0-15,3 4 0 0,-2 2 0 0,-1 2 0 16,-1 5 0-16,-3-2 0 0,-12 10 0 0,-3 0 0 16,-1 3 0-16,-3 2 0 0,0-1 0 0,-6 8 0 15,-2-2 0-15,-6 8 0 0,1-4 0 0,-1 3 0 16,-5 4 0-16,0 1 0 0,-4 1 0 0,9-2 0 15,-9 2 0-15,5 5 0 0,-5-5 0 0,-8 16-1366 16,3 1-1478-16,-3 1 654 0</inkml:trace>
  <inkml:trace contextRef="#ctx0" brushRef="#br0" timeOffset="10966.64">2076 13586 55 0,'-7'-6'486'0,"-4"2"8"0,4-2-2 0,2 0-6 16,-2 4-10-16,3-5-23 0,-1 4-17 0,3-2-30 16,-1 3-40-16,-1 0-30 0,4 2-19 0,0 0-10 15,0 0-8-15,0 0-5 0,0 0-13 0,8 10-17 16,-3-1 2-16,2 0-21 0,1 4-7 0,1 2-13 15,-4-3-14-15,1 0-19 0,1 4-9 0,2-2-6 16,0 1-10-16,-4-4-128 0,3 3-39 0,2-5 0 16,-6 2 0-16,5 1 0 0,-1-4 0 0,-2-1 0 15,2 2 0-15,1-4 0 0,0-3 0 0,2-3 0 16,1 2 0-16,5-6 0 0,3 0 0 0,9-11 0 16,4-1 0-16,12-14 0 0,1-2 0 0,4-3 0 15,1-1 0-15,23-12 0 0,-6-2 0 0,-15 16 0 16,17-17 0-16,-22 20 0 0,-1-3 0 0,3-1 0 15,-5 4 0-15,1 2 0 0,-13 11 0 0,-1 0 0 16,-3-1 0-16,0 5 0 0,-4 0 0 0,-11 5 0 16,-2 5 0-16,-3-1 0 0,-2 2 0 0,-1 3 0 15,-6 1 0-15,0 0 0 0,0 0 0 0,0 16 0 16,-9-3 0-16,-2 2 0 0,-7 9 0 0,6-1-618 16,-18 16-645-16,-1-1-1367 0,2 2 606 0</inkml:trace>
  <inkml:trace contextRef="#ctx0" brushRef="#br0" timeOffset="11683.46">809 16429 288 0,'-6'-3'454'0,"1"-2"-4"0,1 2-11 0,0-3-9 15,2 2-8-15,2 4-11 0,-1-7-17 0,1 7-22 0,-4-7-17 16,4 7-20-16,-3-6-26 0,3 6-27 0,-1-5-17 16,1 5-7-16,0 0-5 0,0 0 3 0,0 0-7 15,15 9-8-15,-11-3-18 0,4 2-6 0,-2 4-2 16,2 1-20-16,1 5-9 0,-3 1-10 16,2-3-18-16,-3 2-3 0,4 6-17 0,-4 2-73 15,2-8-65-15,-2-1 0 0,1 0 0 0,-1-2 0 16,3-1 0-16,-3-4 0 0,4-1 0 0,1-2 0 15,2-4 0-15,0 0 0 0,8-7 0 0,8-2 0 16,1-8 0-16,3-5 0 0,14-14 0 0,3-5 0 16,17-24 0-16,-2 3 0 0,2 2 0 0,5-2 0 15,-5-1 0-15,2 8 0 0,-17 13 0 0,22-12 0 16,-26 18 0-16,6 2 0 0,-2-1 0 0,-2 2 0 16,-5 5 0-16,1-1 0 0,-16 8 0 0,2 3 0 15,-4-1 0-15,-2 0 0 0,-6 5 0 0,-2-1 0 16,-6 8 0-16,1-5 0 0,-3 5 0 0,-3 1 0 15,2-1 0-15,-8 4 0 0,9-6 0 0,-9 6 0 16,10-4 0-16,-10 4 0 0,0 0 0 0,0 0 0 16,0 0 0-16,0 0 0 0,0 0 0 15,-20 30-1366-15,3-22-1478 0,3 6 654 0</inkml:trace>
  <inkml:trace contextRef="#ctx0" brushRef="#br0" timeOffset="24383.34">17190 1926 3378 0,'1'-9'226'0,"-1"-1"-72"0,0-1 148 16,0 2-21-16,-1-1-11 0,0 2-19 0,1 1-13 15,-2 2-8-15,4-1-12 0,-1 1-5 0,-2 1-19 16,1 4-22-16,0-5-19 0,0 5-8 0,0 0 7 15,-3 12-2-15,3 1 14 0,0 6-3 0,3 7-1 16,-3 2-5-16,-2 1-6 0,0 1-12 0,2 1-6 0,0 2-9 16,1-3 0-16,0 3-14 0,5-2-53 15,0-3-55-15,4-1 0 0,-1-2 0 0,5-2 0 16,3-5 0-16,-1-4 0 0,0-5 0 0,0-2 0 16,2-3 0-16,1-4 0 0,-2-5 0 0,0-6-88 15,-6-1-190-15,-2-7-52 0,-1-5-46 0,-3-2-32 16,-5-3-30-16,-3-3-49 0,1-4-15 0,-6-13-379 15,-6 4-955-15,0-4 423 0</inkml:trace>
  <inkml:trace contextRef="#ctx0" brushRef="#br0" timeOffset="24483.3">17265 1727 427 0,'-10'-13'50'0,"0"0"36"15,2 2 9-15,3 1 5 0,-1 6 19 0,-1-5 2 16,5 6-14-16,0-2-14 0,1 2-8 0,-1-3-12 16,2 4-12-16,0 2-39 0,3-10-64 0,1 5-192 15,-2 2-252-15,3-3 113 0</inkml:trace>
  <inkml:trace contextRef="#ctx0" brushRef="#br0" timeOffset="24849.94">17623 1581 81 0,'4'-9'534'0,"1"2"0"0,-2 0-7 16,-2 0 7-16,1 1-10 0,0-2-9 0,-1 5-5 16,0-2-25-16,1 3-23 0,-1-2-29 0,-1 4-35 15,1-4-34-15,-1 4-31 0,0 0-4 16,0 0-1-16,0 0-3 0,4 16-8 0,-3-3-8 0,-1 6-17 16,2-1-235-16,-1 11-57 0,3 7 0 0,1 0 0 15,1 9 0-15,2 4 0 0,0-2 0 0,-3 1 0 16,7 0 0-16,-4 2 0 0,1 1 0 15,-1-2 0-15,4 1 0 0,-2 1 0 0,2 2 0 0,-7-4 0 16,2 1 0-16,-1-3 0 0,2 2 0 16,-2 0 0-16,2-14 0 0,-7 0 0 0,3-2 0 0,-3-1 0 15,-1-3 0-15,-1-2 0 0,0-8 0 0,1-3 0 16,-3 1 0-16,2-6 0 0,-3-1 0 0,0-5 0 16,-1-3-164-16,5-2-464 0,0 0-77 15,-23-8-411-15,10-6-1209 0,7-4 535 0</inkml:trace>
  <inkml:trace contextRef="#ctx0" brushRef="#br0" timeOffset="26316.39">17737 2074 2739 0,'0'-25'312'15,"0"-3"-81"-15,-4 9-5 0,0-7 36 0,4 6 5 0,0 1-25 16,1 3-22-16,-1 0-20 0,4-1-18 16,0 5-15-16,5 1-11 0,-4 3-13 0,9-3-12 15,2 3-15-15,3 4-10 0,-6 1-11 0,7 5-8 16,3 0-9-16,4 5-7 0,-4 5-9 0,-4-2-11 15,-2 2-15-15,-2 1-14 0,-1 1-10 0,-4 3-7 16,-3 0-2-16,-5 2 0 0,-2 7-5 0,-5-6 4 16,-4 3-2-16,-4-6 0 0,-2 2 3 0,-8 1 1 15,-1-2-1-15,-4 0 4 0,3-5 7 0,-3-4 10 16,3 3 3-16,3-7 9 0,9-1 3 0,-1 0 5 16,5-2 14-16,-2-1-6 0,11-1-11 0,0 0-3 15,0 0-4-15,-4-10-4 0,4 10-3 0,26-20 2 16,-1 2-8-16,3-3-3 0,1-1-1 0,3 1-3 15,9-9 0-15,1 0-2 0,-2 1 1 0,0-5-1 16,2 0-6-16,-4-4 2 0,-5-2-4 0,-1-2-2 16,-5-2 3-16,0-3 1 0,-9 2-2 0,-1-2 0 15,-6 0-4-15,-1-1 7 0,-6 11-2 0,-3 2-4 16,1 3-3-16,-2 2 8 0,-5 3 11 0,-2 7 0 16,3 6-1-16,1 3-7 0,-4 2 3 0,2 6-3 15,-1 2-4-15,-2 2 3 0,-1 6-9 16,3 4 2-16,-7 15 6 0,4 0 4 0,0 20 4 0,4 4 2 15,-3 0 4-15,4 3 0 0,3-3 5 0,1 2 5 16,0-1-4-16,4-2-7 0,-3-1-2 16,3-12-4-16,-3-1 9 0,4-1-6 0,-1-2-1 15,3 0 4-15,-1-6-3 0,3 1 4 0,-1-11-5 0,-2 0-5 16,2-7 2-16,-2 0-1 0,-2-3 19 0,1-1 9 16,0-2 28-16,-5-3 0 0,12 0 7 0,-12 0-7 15,15-13-12-15,-6-1 3 0,0-2-9 0,1-7 0 16,-2 0-11-16,2-2 1 0,0 7-2 15,-3 1 1-15,0 2-8 0,1 0-8 0,0 6-6 16,-2 0-17-16,-1 2 0 0,-1 1 0 0,1 3 0 16,-1 1 0-16,-4 2 0 0,0 0 0 0,15 9 0 15,-6-2 0-15,-1 3 0 0,-2 0 0 0,3 2 0 16,0-1 0-16,0 0 0 0,3 2 0 0,0 2 0 16,2-1 0-16,1-3 0 0,0-4 0 0,3 0 0 15,-6-4-14-15,1 1-20 0,3-5 6 0,-5 1 8 16,2-1-2-16,6-5 9 0,-4-3-6 0,1 0 5 15,-1-3 9-15,-1 0-1 0,3-9-8 0,-6-1 1 16,-2 4 3-16,1 0 4 0,-5 0 10 0,1 1 5 16,-1 6 15-16,-3 1 30 0,2 2-15 0,-1 2 6 15,-3 0-2-15,2 0-43 0,0 2 0 0,-2 4 0 16,0 0 0-16,0 0 0 0,0 0 0 0,5 13 0 16,-5-7 0-16,2 4 0 0,3 0 0 0,-5 1 0 15,4-2 0-15,0 2 0 0,1-1 0 0,0-1 0 16,2 0 0-16,0 0 0 0,1 0 0 0,-2-2 0 15,3-1 0-15,-4-5 0 0,3 0 0 0,-8-1 0 16,14 0 0-16,-14 0 0 0,10-5 0 0,-3 1 0 16,0-2 0-16,1-5 0 0,-3-4 0 15,3-1 0-15,-4-3 0 0,0-7 0 0,-3 0 0 16,-2 2 0-16,-3 4 0 0,0 2 0 0,-4-1 0 0,3 4 0 16,-9-1 0-16,4 3 0 0,-7 4 0 0,0 1 0 15,2 0 0-15,2 6 0 0,-4 2-20 0,4 4 6 16,0 0 14-16,3 0 8 0,1 4-24 0,-1 0 5 15,3 1 5-15,2 0-9 0,4 0 3 0,0 0 3 16,3-1-3-16,2 0 3 0,5 0 9 16,1-2 5-16,6-1-4 0,3 0 1 0,0-4 1 15,1-3 0-15,7-3 8 0,1 0-8 0,2-2-3 16,-5-3 0-16,2-1 3 0,0 2 5 0,-2-4-6 0,-5 2 0 16,0 0-6-16,-6-1 5 0,1 0 20 0,-2 1 8 15,-4 7-3-15,3-2-26 0,-6 4 0 0,0-1 0 16,0-1 0-16,-1 3 0 0,-5 1 0 15,0 0 0-15,12 5 0 0,-8-1 0 0,0 3 0 16,0 3 0-16,1 2 0 0,0 0 0 0,1 5 0 16,1-1 0-16,-2-4 0 0,-1-2 0 0,0 0 0 15,3 2 0-15,-3-1 0 0,1 0 0 0,0-1 0 16,1-6 0-16,-3 2 0 0,4-2 0 0,-4-2 0 16,-3-2 0-16,12 0 0 0,-12 0 0 0,19-5 0 15,-10-2 0-15,4-4 0 0,1-1 0 0,0-1 0 16,0-1 0-16,-1-2 0 0,-2 0 0 0,5-6 0 15,-3 8 0-15,-3 5 0 0,1-1 0 0,-2 1 0 16,0 4 0-16,-1-4 0 0,-4 6 0 0,0-1 0 16,4 4-14-16,-8 0 9 0,0 0-2 0,13 5-3 15,-8 2 2-15,3 0 4 0,2 3 6 0,-5-1-4 16,7 3-6-16,-6 0 3 0,8-2 4 0,2 3 12 16,-2-2-9-16,2-1-4 0,2-2 11 0,3-2-2 15,-2-1 1-15,3-2 3 0,4-5-7 0,-3 0-1 16,-5-3-3-16,9-5 9 0,0 2-9 0,-3-3 0 15,-1-2 0-15,2-2 0 0,-2-5 0 0,-1-3 0 16,-1 2 0-16,-2-7 0 0,0 2 0 16,3-16 0-16,-8 12 0 0,-5 3 0 0,1-4 0 15,-3 6 0-15,-5 6 0 0,-1 2 0 0,-2 0 0 0,-3 4 0 16,-3 3 0-16,-2 1 0 0,-3 4 0 16,-4-1 0-16,-5 1 0 0,8 8 0 0,-6 4 0 0,1 4 0 15,3-3 0-15,2 3 0 0,2 3 0 16,2 1 0-16,4 1 0 0,5 2 0 0,4 0 0 15,7-1 0-15,6 5 0 0,8-6 0 0,3 1 0 0,3-3 0 16,2-4 0-16,0 0 0 0,-1-3 0 16,0 2 0-16,-9-7 0 0,-6-1 0 0,2-2-545 15,-10-1-730-15,-9 2-1381 0,0 0 612 0</inkml:trace>
  <inkml:trace contextRef="#ctx0" brushRef="#br0" timeOffset="27099.9">17037 2350 129 0,'-4'1'413'0,"4"-1"-14"0,-5 1-3 15,5-1-2-15,0 0-16 0,0 0-3 0,-6 1-10 16,6-1-10-16,0 0-16 0,0 0-21 0,0 0-23 16,0 0-20-16,-3-7-13 0,3 4-7 0,0 3-12 0,0-8-16 15,0 4-14-15,0-1-22 0,0-1-16 0,2 0-17 16,-1-2-14-16,1 0-8 0,-1-1-14 15,0-4-1-15,2 2-8 0,-1-8-15 0,2 2-8 16,0 0 4-16,-3-1-6 0,3 0-12 0,1-1-7 16,-3 0-6-16,0 0-2 0,-1-11-4 0,1 3-14 0,-2 2 9 15,2-2-9-15,-2 4-2 0,0 3-1 16,-2 4 2-16,0-1 3 0,1 6 6 0,1 0 5 16,0 1-3-16,0 6 1 0,0-3-2 0,-2 3-17 15,2 4-7-15,-2-3-2 0,2 3 5 0,0 0-19 16,-5 16-12-16,4-7 0 0,-2 1 0 0,2 6 0 0,1 1 0 15,0 1 0-15,0 2 0 0,3-2 0 16,-2 0 0-16,3 1 0 0,2-3 0 0,-1 2 0 16,3 0 0-16,2-5 0 0,3 4 0 0,1-5 0 15,0 2 0-15,-1-3 0 0,2-2 0 0,3-7 0 16,0 3 0-16,-1-4 0 0,2-1-105 0,-1-1-113 0,-7-4-68 16,8-3-77-16,-6 0-113 0,0-4-135 0,-2-1-411 15,-3-1-1108-15,-3-5 491 0</inkml:trace>
  <inkml:trace contextRef="#ctx0" brushRef="#br0" timeOffset="27399.64">17145 1560 201 0,'-14'0'395'0,"4"2"-10"0,-2 2-29 15,2-1-24-15,1 1-16 0,0 3-20 0,0 0-19 16,4-2-24-16,0 3-23 0,1 2-24 0,2-2-11 15,-1 0-16-15,3-1-26 0,0 1-18 0,0-4-13 16,0 1-6-16,3-1-10 0,-1 0-7 0,3-2-14 16,-5-2-9-16,12-1-5 0,-6-2-1 0,3-3-4 15,-4 0 18-15,3-3 0 0,-2 1 8 0,1-2 5 16,-5-1 5-16,5-5 1 0,-6 0 7 0,2 0 0 16,-6 0 0-16,2 4-1 0,-6-4-1 15,2 6-12-15,-5 1-10 0,1 1-9 0,-4 1-12 0,-10 4-5 16,5 4-35-16,0 3-49 0,-6 13-80 0,9-4-105 15,-6 6-149-15,7-3-567 0,4 6-1000 0,9-3 443 16</inkml:trace>
  <inkml:trace contextRef="#ctx0" brushRef="#br0" timeOffset="27966.77">20519 951 415 0,'0'0'474'0,"0"0"8"16,0 0 10-16,0 0 7 0,10-4-2 0,-10 4 2 16,0 0-6-16,17 8-1 0,-11-2-4 0,3 4-17 15,3 3-11-15,-2 6-15 0,0 4-21 0,2 0-16 16,-3 6-28-16,-3-1-23 0,-1-1-27 0,2 3-245 15,-2 1-85-15,-1 2 0 0,-1 0 0 0,4 2 0 16,-5-2 0-16,5 2 0 0,-2-6 0 0,0 0 0 16,1-5 0-16,1-6 0 0,-4-3 0 0,1 2 0 15,0-7 0-15,-1-2 0 0,-2-2 0 0,0-2 0 16,-1-4 0-16,0 0-531 0,0 0-218 0,0-22-404 16,0 13-1247-16,3-12 552 0</inkml:trace>
  <inkml:trace contextRef="#ctx0" brushRef="#br0" timeOffset="28317.6">21042 1030 3782 0,'9'-15'297'0,"-7"5"-26"0,2-1 48 0,-1 0 15 15,-3 4-20-15,0-4-42 0,0 5-13 0,1 0-16 16,-1 6-27-16,-4-8-10 0,4 8-14 0,-6 0-13 16,6 0-7-16,0 0-12 0,-18 15-15 0,10-5-8 0,-2 0-19 15,1 4-8-15,1 0-6 0,3 2-8 0,-4 0-14 16,6-3-4-16,1 0-9 0,-2 2-33 15,7 1-36-15,-2-5 0 0,3 4 0 0,6-5 0 16,0 2 0-16,7 0 0 0,-3-3 0 0,3 2 0 16,1-3 0-16,9 2 0 0,-2 0 0 0,1-2 0 15,-1 0 0-15,0 1 0 0,-4-3 0 0,6 4 0 0,-10-2 0 16,2 0 0-16,-1-1 0 0,-3 0 0 16,-3-1 0-16,0 0 0 0,-1 1 0 0,-4 0 0 15,2 0 0-15,-4-2 0 0,-2 4 0 0,-2-2 0 16,0-3 0-16,-1 6 0 0,0-10 0 0,-7 9 0 15,-1-3 0-15,-2-2 0 0,-2 1 0 0,-5 0 0 16,0-1 0-16,-10-4 0 0,-1-1 0 0,5-2 0 16,-4-2 0-16,-4-3 0 0,2-2-211 0,6-6-193 15,-3 5-112-15,2-4-155 0,9-5-395 0,3 3-1153 16,-2-7 511-16</inkml:trace>
  <inkml:trace contextRef="#ctx0" brushRef="#br0" timeOffset="28487.52">21057 947 4161 0,'0'-10'350'0,"0"10"-56"16,0 0 44-16,9-32 33 0,-1 19-33 0,6 1-30 16,-4-4-13-16,2 4-16 0,5-1-27 0,8-4-16 15,4 1-21-15,0 2-22 0,5 2-20 16,-1-1-26-16,-5-1-28 0,1 1-63 0,0 3-75 16,-4 2-94-16,-6 5-90 0,-19 3-99 0,31-4-93 0,-31 4-114 15,0 0-589-15,33 15-1189 0,-33-15 526 0</inkml:trace>
  <inkml:trace contextRef="#ctx0" brushRef="#br0" timeOffset="28649.94">21609 1251 524 0,'1'4'591'16,"-1"0"-20"-16,2 2-43 0,-2-6-48 0,0 5-51 15,0-5-38-15,0 0-64 0,0 0-72 0,-2 6-98 16,2-6-105-16,-1 7-92 0,-3-2-123 0,-3 3-128 15,-3 5-345-15,-2 1-688 0,-7 6 305 0</inkml:trace>
  <inkml:trace contextRef="#ctx0" brushRef="#br0" timeOffset="29533.28">17265 2841 396 0,'-10'-9'546'0,"0"2"-17"15,1 0-26-15,1 0-24 0,3 2-27 0,1 1-24 16,0 0-33-16,3 0-27 0,0 2-26 0,1 2-23 16,0 0-18-16,0 0-23 0,0 0-27 0,10 11-16 15,-5-7-15-15,5 5-26 0,3 3-19 0,3 2-19 16,0-2-15-16,9 5-11 0,5-4-10 0,2 1 0 16,4-4-35-16,16-4 6 0,-1-1-13 0,3-7-6 15,4-8-9-15,4 2-2 0,-3-7-12 0,1-4-2 16,3 0-4-16,-5-4-6 0,27-9 0 0,-29 9-9 15,-1-6 4-15,-4-1-11 0,3-4 13 0,-6 0 1 16,-3-4 8-16,-4 4 8 0,0 0 1 0,-13 9 15 16,3 3 3-16,-3 2-53 0,-1 1-17 0,1 5 0 15,-9 6 0-15,0 1 0 0,0 0 0 0,-1 4 0 16,4 5 0-16,0 0 0 0,-3 4 0 0,8 5 0 16,-3-1 0-16,-1 6 0 0,4-3 0 0,2 0 0 15,-2 2 0-15,2-4 0 0,3 1 0 0,0-2 0 16,4-3 0-16,1-3 0 0,-1-4 0 0,0-1 0 15,1-6 0-15,1 0 0 0,0-3 0 0,0-4 0 16,11-5 0-16,-17 5 0 0,12-10 0 0,-1-5 0 16,3 0 0-16,-1-6 0 0,-3 2 0 0,-3-5 0 15,1-6 0-15,-1 9 0 0,-5-1 0 0,-6 14 0 16,-1-1 0-16,-3 6 0 0,0 4 0 0,-5 3 0 16,0 3 0-16,-6 3 0 0,-1 2 0 0,2 1 0 15,1 3 0-15,-3 2 0 0,4 3 0 0,0 1 0 16,-2 2 0-16,0 0 0 0,3 3 0 0,-2-1 0 15,8 2 0-15,0 2 0 0,-1-9 0 0,-2-2 0 16,6-1 0-16,-3-1 0 0,5-4 0 0,-6 0 0 16,6-4 0-16,0-2 0 0,0 1 0 0,5-5 0 15,-4-1 0-15,0-1 0 0,3-5 0 0,2-2 0 16,-2 1 0-16,8-9 0 0,0-1 0 0,-10 4 0 16,6-6 0-16,-5 9 0 0,-3 1 0 0,-1 2 0 15,-2 5 0-15,-1-3 0 0,-6 6 0 0,0 4 0 16,0 2 0-16,0 2 0 0,-4 2 0 0,-4 2 0 15,3-1 0-15,1 3 0 0,-2 2 0 0,5 0 0 16,-1 0 0-16,2 2 0 0,2-1 0 0,7 3 0 16,3-2 0-16,3 1 0 0,-4-3 0 0,7-2 0 15,3-1 0-15,-1-3 0 0,1 0 0 0,12-4 0 16,-11-1 0-16,-2 1 0 0,1-2 0 0,-2-4 0 16,-3 0 0-16,-2-1 0 0,0-3 0 0,-5-2 0 15,-3 4 0-15,-3-3 0 0,-5 6 0 0,-7 0 0 16,1 2 0-16,-3-1 0 0,-1 1 0 0,-5 2 0 15,2-2 0-15,-3 3-158 0,0 1-579 0,-8-4-479 16,-1 4-1318-16,-3 0 583 0</inkml:trace>
  <inkml:trace contextRef="#ctx0" brushRef="#br0" timeOffset="31402.31">5242 6279 295 0,'0'-6'504'0,"0"0"-4"0,-1 2-16 15,1 4-18-15,-2-8-26 0,2 8-33 0,0 0-43 16,0 0-44-16,0 0-33 0,0 0-11 0,0 0-10 16,8 12-21-16,0-2-22 0,-1-2-18 15,5 5-12-15,2-2-17 0,-1 1-11 0,4-1-7 0,2-1 0 16,10-1 1-16,-1-1 0 0,0-1 3 0,4-4-2 15,1-3-13-15,2-3-7 0,-2-2-9 0,4 0 2 16,-1-4-3-16,0 0 4 0,-1-3-10 0,1 0-7 16,1-2 4-16,-1-2-3 0,-3 0-4 0,3 1-104 15,-5-3-10-15,1 1 0 0,-2 0 0 0,1 0 0 16,-3 6 0-16,-6 1 0 0,-3 1 0 0,-1 5 0 16,-1 0 0-16,-4 4 0 0,6 0 0 0,-6 2 0 15,4 3 0-15,0 2 0 0,-2 5 0 0,0-1 0 16,2 2 0-16,-3-2 0 0,3 3 0 0,-2-1 0 15,3-1 0-15,1 1 0 0,-1-4 0 0,1 2 0 16,3-6 0-16,0 0 0 0,3-3 0 0,6-1 0 16,-2-2 0-16,2-1 0 0,1-6 0 0,1 2 0 15,-1-3 0-15,1-3 0 0,-1 2 0 0,-1-5 0 16,1 2 0-16,0-6 0 0,0 4 0 0,-2-2 0 16,-2 0 0-16,1 0 0 0,0 2 0 0,-6 6 0 15,-5 2 0-15,0 4 0 0,1 2 0 0,0 4 0 16,-1 3 0-16,3 1 0 0,-2 3 0 0,3 5 0 15,0 2 0-15,0 0 0 0,0 1 0 0,-6-4 0 16,7 2 0-16,-6-3 0 0,6 0 0 0,1 2 0 16,3-4 0-16,-9-3 0 0,13-2 0 0,-2-2 0 15,1-1 0-15,3-3 0 0,0-3 0 0,0-2 0 0,4-1 0 16,0-4 0-16,2 1 0 0,-2-5 0 16,-3 0 0-16,3 0 0 0,-1-4 0 0,-4-3 0 15,-1 3 0-15,-1 0 0 0,-3 0 0 0,-2 0 0 16,0 3 0-16,-10 3 0 0,2 3 0 0,-7 3 0 15,-1 1 0-15,3 2 0 0,-1 0 0 0,-2 2 0 0,4 1 0 16,0-1 0-16,-3 3 0 0,4 1 0 0,1 4 0 16,4-2 0-16,0-1 0 0,2 0 0 15,9-1 0-15,0 0 0 0,5 0 0 0,-2-6 0 16,4-2 0-16,1 4 0 0,-1-7 0 0,-1 0 0 0,1 0 0 16,-1-2 0-16,-3 2 0 0,-2-3 0 15,-2 2 0-15,-2-1 0 0,-8 3 0 0,-2-2 0 0,-3 5 0 16,-4-1 0-16,3-1 0 0,-8 2 0 15,-1 3 0-15,-4-3-268 0,0 4-489 0,0 0-438 0,0 0-1294 16,0 0 573-16</inkml:trace>
  <inkml:trace contextRef="#ctx0" brushRef="#br0" timeOffset="38133.72">20790 5391 52 0,'-13'-2'208'0,"-1"2"2"0,3-1 0 0,-3 0-7 16,3-1-2-16,-1-1-4 0,-2 1-5 0,3 0-2 15,-1 0-8-15,0-1-3 0,2 0-7 0,-2 0 2 16,3-1-2-16,-1 0-14 0,0 2 6 0,4 1 3 0,-5-3 3 16,2 2 0-16,3 0 4 0,2 0-3 0,-1 0 3 15,5 2 1-15,-4-4-8 0,4 4-2 16,-8 0-14-16,8 0-7 0,0 0-14 0,-1-6-8 15,1 6-8-15,0 0-10 0,0 0-3 0,12-3-3 0,-12 3 0 16,10 2-5-16,-4 0-6 0,-2 3 1 0,1 0 2 16,-1 0-7-16,4 3-4 0,-3 1-7 0,4 1-6 15,-1-1-6-15,-1 0-4 0,6 5-7 0,-3-2-7 16,6-4 1-16,-1 2-5 0,2-4-4 0,2-2-3 16,1 0-4-16,3-4 1 0,-1-5-7 0,-2 0-3 15,11 1 3-15,-2-6-3 0,-11 2-4 0,11-4 1 16,-3-1-2-16,-1 1-2 0,0-4 12 0,-1-1 7 15,-8 5 4-15,4-6 12 0,1 1 1 0,-6 6-2 16,-5 4 9-16,0 0-4 0,2 1-1 0,-3 4 4 16,-3-1-1-16,3 3 0 0,-9 0 10 0,14 3-3 15,-7 0 6-15,0 2-6 0,4 2 0 0,-4 0-10 16,1 3 2-16,-2-2-8 0,3 3-6 0,0-2 0 16,1 0-1-16,6 2-7 0,-1-4 0 0,-1 1-2 15,6-4 1-15,-3 1-8 0,2-2-6 0,2-1 3 16,-3-4 9-16,2 1-11 0,3 0 0 0,-5-2-4 15,5-2-5-15,-4-1 2 0,3-2-8 0,5 0 14 16,-8-2-11-16,4-4-2 0,1 0-2 0,0-2-7 16,-6 5 11-16,-1 1-9 0,1 2 2 0,-3 1 6 15,-3 0 4-15,-1 2-7 0,1 4-7 0,-2-3 5 16,-4 3-1-16,2 0 2 0,2 3-3 0,-2 1-3 16,2-1 7-16,-5 2-1 0,4 1 0 0,0-1-1 15,0 5 3-15,1-1 11 0,0-2-12 0,2 3-2 16,-2-3 5-16,4 1 7 0,-1-2-6 0,1-4 3 15,4 0-2-15,1 3-1 0,2-4 6 0,-1-2-5 16,1-1 0-16,0 2 1 0,-1-4-4 0,1-1 1 0,-2 1 2 16,-1 0-5-16,1-2 2 0,1 1-4 15,-1-3-2-15,0 2 12 0,-1 3 0 0,0-4-9 16,-2 2 3-16,2 3-4 0,-6-1 4 0,0 3-4 0,-1 1-2 16,0-2-21-16,-1 2-22 0,-1 0-34 0,3 2-53 15,-3-2-57-15,-3 0-80 0,2 0-80 0,-3 0-111 16,5-2-135-16,-3 0-378 0,-1-1-1057 15,3-2 468-15</inkml:trace>
  <inkml:trace contextRef="#ctx0" brushRef="#br0" timeOffset="39533.75">23145 5248 382 0,'0'0'390'0,"0"0"4"16,0 0-6-16,0 0 2 0,0 0-9 16,0 0-15-16,0 0-16 0,0 0-8 0,-6 8-19 0,6-8-15 15,3 11-19-15,0 0-23 0,-3 1-21 0,0-2-22 16,4 6-24-16,1-5-13 0,-1 2-20 0,1-2-14 16,8 4-19-16,-3-4-15 0,3 1-5 0,6-1-14 15,2-1-9-15,3 1-9 0,3-4-5 0,0-3-5 16,-6 3-14-16,10-5-2 0,-3-1-7 0,0-1-3 15,-7-1-3-15,2 0 5 0,-3-4 1 0,8 0 4 16,-8 0-1-16,8-3 6 0,-8 2-6 0,-2-2 1 16,2 0-6-16,-2 1 7 0,0 3-2 0,0-2-2 15,-8 3-1-15,4-1-2 0,-2 2 0 0,-3 1-3 16,-4 2 2-16,5 0-4 0,-3 2 2 0,0 2-6 16,3 2-5-16,-3 1 5 0,-1 1-12 0,-1 0 2 15,3 1 2-15,-2-1-6 0,3 2-5 0,-1-2-2 16,1 0 3-16,1 2-3 0,4-2 2 0,-1 0-10 15,1-2 4-15,5-1-1 0,-2-1 1 0,1-5-5 16,1 1 2-16,0-2-5 0,1-2 4 0,-2 1 0 0,4-4 1 16,-3 1 1-16,9-2-13 0,-2-2 4 15,-6 2 10-15,7-3-5 0,-1-4-2 0,-1 2-2 16,-5 5 3-16,1-1-7 0,-7-1 3 0,4 2 1 16,-5 3 10-16,0 1-18 0,-2 1 6 0,1-1-4 0,-1 3 0 15,-2 1-2-15,-1 3-3 0,1 1-4 0,-1 0 12 16,-1 1 1-16,1 1 2 0,-1 1-8 15,-1 0 7-15,1 1 4 0,-1-1-2 0,2 1 7 16,1-2-4-16,-2 1-6 0,4-3 9 0,-1 0-3 0,2-2 0 16,4 0-4-16,0-2 3 0,2-2 1 0,-3 0-5 15,7-3 6-15,-1-3-3 0,0 3-7 0,-1-4 8 16,2 1-4-16,6-4 6 0,-2 2 5 16,-2-5 0-16,6 2-3 0,0-1 4 0,-2 0-3 0,-1 0 15 15,-8 4-20-15,4-2-5 0,-1 4 0 0,-3-1 0 16,-1 3 0-16,-4 4 0 0,0 1 0 0,-1 1 0 15,-3 0 0-15,-1 4 0 0,1 0 0 0,-3-3 0 16,0 5 0-16,1 1 0 0,1-1 0 0,-4 0 0 16,2 0 0-16,-1 0 0 0,-1-1 0 0,3-1 0 15,-1 0 0-15,1-1 0 0,2 0 0 0,3-3 0 16,-1 1 0-16,0-1 0 0,2-2 0 0,4-1 0 16,3-2 0-16,-2 1 0 0,1-2 0 0,-2-3 0 15,3 1 0-15,-1-2 0 0,7-3 0 0,-8 4 0 16,8-2 0-16,-8 2 0 0,8-6 0 0,-4-2 0 15,-5 8 0-15,-4-3 0 0,3 5 0 0,-6-1 0 16,-1 1 0-16,4 1 0 0,-5 2 0 0,-1 2 0 16,2 0 0-16,3 0 0 0,-4 1 0 0,-1 1 0 15,-1 1 0-15,1 0 0 0,-3 3 0 0,5-3 0 16,-1 3 0-16,-2-2 0 0,2 2 0 0,2-1 0 16,-2 1 0-16,3 0 0 0,-1 1 0 0,1-3 0 15,0-3 0-15,0 4 0 0,-1 0 0 0,3-3 0 16,-1 2 0-16,1-2 0 0,0-2 0 0,2-2 0 0,0-2 0 15,2 0-133-15,-4-6-286 0,4 4-81 16,-1-6-90-16,7 0-502 0,-5 3-1182 0,5 0 522 16</inkml:trace>
  <inkml:trace contextRef="#ctx0" brushRef="#br0" timeOffset="39649.8">26160 5218 70 0,'5'1'362'15,"-5"-1"2"-15,0 0-2 0,4 1-5 16,-4-1 18-16,0 0-1 0,0 0-17 0,0 0-31 0,0 0-35 15,0 0-66-15,9-4-130 0,-9 4-210 0,-2-8-460 16,2 8-620-16,-2-12 274 0</inkml:trace>
  <inkml:trace contextRef="#ctx0" brushRef="#br0" timeOffset="43268.71">17708 6410 17 0,'-7'-8'246'0,"3"2"-3"0,-5-1 0 0,7 3-3 15,-3-3-6-15,1 1-4 0,1 1 3 0,-2-2-1 0,1 3 2 16,3-2 7-16,-3 1 9 0,2 1 2 0,0 1-7 16,0-1-19-16,2 4-21 0,-3-2-12 15,3 2 10-15,0 0 0 0,3 12 2 0,-2-4-14 0,4 3-17 16,2 4-17-16,0 3-7 0,5 4-18 0,8 2-12 16,-1-2-11-16,5-1-7 0,1-2-11 0,6-2-11 15,-2-2-4-15,4-3-4 0,2-3 3 0,4-2-2 16,-2-3 6-16,16-4-2 0,-1-3 0 0,-10 1 0 15,11-7 5-15,-16 4-4 0,19-4 6 0,-19 1-7 16,12-5 0-16,-11 2-5 0,0 2-1 0,-1-4 2 16,-1-1-1-16,12-1 2 0,-15 1 8 0,1 3-5 15,-2 3 3-15,-5 0 4 0,-1 3-5 0,-5 1 6 16,1 3-7-16,-3 1 0 0,3 4-8 0,-2-1-9 16,1 4 1-16,3 4-6 0,-1 0-6 0,3 3-5 15,-1 0 5-15,-3-1-11 0,2 1-9 0,3 2 6 16,-1-3-34-16,0 0-2 0,1 0 0 0,-1-3 0 15,2-2 0-15,0 0 0 0,2-4 0 0,-2-1 0 16,6 0 0-16,-6-3 0 0,6 0 0 0,-1 0 0 16,1-3 0-16,3-2 0 0,-1-2 0 0,-3-1 0 15,3 0 0-15,0-4 0 0,0 1 0 0,-2-5 0 16,1-1 0-16,-1 1 0 0,1 3 0 0,-3 0 0 16,-7 2 0-16,2 1 0 0,-9 4 0 0,0 1 0 15,-5 2 0-15,-1 1 0 0,1 2 0 0,0 2 0 16,-2 2 0-16,2-1 0 0,0 2 0 0,1 5 0 15,3-2 0-15,-5 1 0 0,6-1 0 0,-2 0 0 0,2-1 0 16,0 2 0-16,3-2 0 0,-2-1 0 16,7 1 0-16,-6-3 0 0,11-2 0 0,0 1 0 15,-2-2 0-15,3-1 0 0,-1-3 0 0,3 0 0 16,1 1 0-16,-2-4 0 0,3-1 0 0,-1-2 0 0,1 0 0 16,1 0 0-16,-1 0 0 0,-1 0 0 15,-2 2 0-15,3-2 0 0,-4 1 0 0,-7 5 0 0,-2 2 0 16,-4-1 0-16,3 0 0 0,-4 3 0 15,1 1 0-15,0 2 0 0,2 3 0 0,-1-1 0 0,7 3 0 16,0-1 0-16,1 1 0 0,3 0 0 16,-3 0 0-16,1-1 0 0,-1 0 0 0,0-2 0 15,2-1 0-15,-1 1 0 0,-1-3 0 0,-5 0 0 0,-2-2 0 16,-2 0 0-16,1-1 0 0,-3 2 0 0,1-2 0 16,-1-3 0-16,-5 2 0 0,1-1 0 0,-1-1 0 15,-1 0 0-15,-1-1 0 0,-2-1 0 16,-2 1 0-16,-2-1-89 0,0 1-283 0,-3-1-43 0,-2 0-48 15,-2 0-62-15,3-1-61 0,-1 0-372 0,-3-3-1036 16,3-1 459-16</inkml:trace>
  <inkml:trace contextRef="#ctx0" brushRef="#br0" timeOffset="44750.02">23450 6227 118 0,'0'0'448'16,"0"0"-3"-16,3-8-6 0,-3 8-8 0,0 0-1 0,0 0-5 15,0 0-19-15,0 0-26 0,0 0-33 0,0 0-35 16,0 0-16-16,0 0-12 0,0 0-7 0,5 6-9 15,2-3-11-15,-1 1-13 0,3 2-15 16,3 1-19-16,3 1-8 0,3-1-15 0,2-3-8 16,2 1-13-16,6 3-11 0,3-5-17 0,0 1-5 0,1-3-16 15,1 1-1-15,0-4-7 0,0 1-11 0,3-1-7 16,-4-1 1-16,-1 1-11 0,2-2-4 0,-1-3-73 16,2 1-4-16,-3-8 0 0,1 6 0 0,1-3 0 15,-1-2 0-15,0 0 0 0,-3 1 0 0,-2 2 0 16,0 1 0-16,-9 3 0 0,1 1 0 0,0 3 0 15,-7 1 0-15,1 0 0 0,-2 1 0 0,1 1 0 16,2 3 0-16,-4 1 0 0,0 1 0 0,2 1 0 16,-2 0 0-16,3 4 0 0,1 0 0 0,-1-1 0 15,-1 0 0-15,1-1 0 0,2 0 0 0,2-1 0 16,-2-1 0-16,5-3 0 0,0 0 0 0,2 1 0 16,7-3 0-16,-1-3 0 0,0 1 0 0,3-3 0 15,-3-1 0-15,2-1 0 0,-5-3 0 0,2 1 0 16,0-2 0-16,0 0 0 0,1 0 0 0,-3-2 0 15,2 1 0-15,0-1 0 0,-7 2 0 0,-3 1 0 16,0 2 0-16,-1 1 0 0,-3 1 0 0,0 1 0 16,-2-1 0-16,0 3 0 0,-4 0 0 0,3 1 0 15,-1 0 0-15,0 1 0 0,0 1 0 0,4 2 0 16,-4-1 0-16,1 1 0 0,2 0 0 0,-2 1 0 16,3-2 0-16,-2 2 0 0,2-1 0 0,4 2 0 0,2-4 0 15,-1 1 0-15,-1 0 0 0,4-2 0 0,-2-1 0 16,9 3 0-16,-6-4 0 0,0-1 0 15,6-2 0-15,1 1 0 0,-1-2 0 0,2 2 0 16,-1-5 0-16,-10 2 0 0,8-6 0 0,0 4 0 16,-7 1 0-16,1 0 0 0,-4-2 0 0,-1 2 0 0,-4 3 0 15,-3-1 0-15,1-1 0 0,-1 3 0 16,-3 0 0-16,-1 1 0 0,0 2 0 0,-1-2 0 0,-4 2 0 16,7-2 0-16,-7 2 0 0,6-3 0 0,-6 3 0 15,0 0 0-15,5-1-17 0,-5 1-500 0,0 0-100 16,0 8-557-16,0-8-1271 0,0 0 563 0</inkml:trace>
  <inkml:trace contextRef="#ctx0" brushRef="#br0" timeOffset="53749.55">7698 4682 56 0,'0'-4'497'15,"-1"-1"-20"-15,1 5-40 0,0 0-22 0,1-5-22 16,-1 5-13-16,0 0-15 0,0 0-10 0,0 0-14 16,0 0-10-16,7 16-33 0,-5-12-5 0,2 7-21 15,2-1-24-15,-2-1-16 0,1 2-13 0,3-2-10 16,-3-1-2-16,4 1-8 0,0-4 5 0,0 1-1 0,2-3 11 16,6-4 0-16,5-4-6 0,6-5-3 0,4-7-3 15,0-2-9-15,10-7-13 0,5-5-36 16,-2-3-144-16,1-2 0 0,3-6 0 0,17-15 0 15,-21 19 0-15,21-18 0 0,-21 19 0 0,1-3 0 0,-4 2 0 16,3 6 0-16,-4 1 0 0,-2 0 0 16,-12 10 0-16,0 1 0 0,-4 1 0 0,-6 7 0 15,-3 0 0-15,-4 3 0 0,-1 2 0 0,-3 3 0 0,-2 0 0 16,2-1 0-16,0 0 0 0,-5 2 0 0,2 0 0 16,2 2 0-16,-5 1 0 0,0 0 0 0,0 0 0 15,0 0 0-15,0 0 0 0,-21 8-282 0,11 1-1037 16,-3 0-1428-16,-2 2 632 0</inkml:trace>
  <inkml:trace contextRef="#ctx0" brushRef="#br0" timeOffset="66518.8">6458 9560 323 0,'-1'-10'462'16,"-3"0"-5"-16,2 1-2 0,2 3-9 0,-3 0-17 16,2 0-15-16,-1 1-31 0,2 0-36 0,0 1-34 15,0 4-32-15,2-6-22 0,-2 6-26 0,11-1-9 16,-4 1-14-16,-7 0-15 0,13 5-17 0,-6-1-16 16,5 2-18-16,-2 0-12 0,4 0-11 0,2 1-14 15,-3-1-12-15,3 1-1 0,3-2-9 0,-1 0-11 16,5-3-9-16,5-2 1 0,0-1-5 0,0-4-3 15,2-3 4-15,-2-2-9 0,1-3 0 0,1 0 1 0,0-4 4 16,0 0 6-16,0-2-6 0,1-1-1 16,0-2 7-16,-2-1-9 0,-2-2 2 0,1 3-10 0,-2-1 1 15,-1-3-4-15,-2 8-8 0,-1 0 1 0,-3 9-9 16,-2-4-4-16,-3 5-2 0,-4 3-3 16,3 3-5-16,-2 2 1 0,-2 0 4 0,4 2 11 15,-4 2-22-15,2 1 9 0,-2 1-9 0,0 1-1 0,4-1-7 16,-8 2 9-16,5 0-3 0,1-1 6 0,0 0 0 15,2-1-5-15,1-3-5 0,0 1 10 0,6-5 4 16,1 0 5-16,-3-4 6 0,3-3-10 16,0 1 3-16,7-2 3 0,-4-2-1 0,3-1-10 0,0-4 6 15,-4-2-3-15,1 0-6 0,-1-1-9 0,2 5 0 16,-2-2 0-16,-2 1 0 0,-4 2 0 0,1 4 0 16,-3-1 0-16,3 3 0 0,-5 4 0 0,-3 0 0 15,4 2 0-15,-4 4 0 0,-1-1 0 0,0 0 0 16,2 5 0-16,-2-2 0 0,2 2 0 0,-2 2 0 15,1-2 0-15,0-2 0 0,1-1 0 0,0 2 0 16,3-5 0-16,4 1 0 0,1-2 0 0,-1-1 0 16,3 0 0-16,-2-3 0 0,6-4 0 0,-7 3 0 15,3-5 0-15,-1 1 0 0,3-3 0 0,1-2 0 16,-6 5 0-16,0-3 0 0,0 0 0 0,0-6 0 0,-4 3 0 16,4-3 0-16,-4 4 0 0,-2 2 0 15,-4 2 0-15,-3 2 0 0,2 1 0 0,3-1 0 16,-6 2 0-16,0 3 0 0,-2-1-321 0,-2 4-302 15,0-2-586-15,0 2-1308 0,0 0 580 0</inkml:trace>
  <inkml:trace contextRef="#ctx0" brushRef="#br0" timeOffset="71883.82">13866 8677 73 0,'0'0'281'0,"0"0"-20"15,0 0-9-15,0 0-10 0,0 0-17 0,0 0-19 16,0 0-20-16,-12-3-22 0,12 3-19 0,0 0-5 16,0 0-18-16,-1-5-5 0,1 5-4 0,0 0 4 15,0 0-4-15,0 0 0 0,0 0-3 0,0 0-9 16,0 0 14-16,0 0-23 0,0 0-7 0,0 0-5 16,0 0-12-16,0 0-3 0,0 0-4 0,0 0-15 15,-4-1-8-15,4 1 4 0,0 0-3 0,0 0 5 16,0 0-15-16,-4-3-6 0,4 3-3 15,0 0-7-15,0 0 11 0,0 0-4 0,0 0 0 0,0 0-7 16,0 0-1-16,0 0-2 0,0 0 10 0,0 0-4 16,0 0 1-16,0 0-1 0,-6-1 8 0,6 1-5 15,0 0-5-15,0 0 1 0,0 0 13 0,0 0-14 16,0 0 0-16,0 0-12 0,0 0 7 0,0 0-2 16,0 0 2-16,0 0 3 0,0 0-3 0,0 0 11 15,-9 3-16-15,9-3-5 0,0 0-28 0,0 0-38 16,0 0-62-16,-4-4-112 0,0 1-400 0,4 3-693 15,-1-9 306-15</inkml:trace>
  <inkml:trace contextRef="#ctx0" brushRef="#br0" timeOffset="73533.14">19769 8526 25 0,'0'0'441'16,"-1"-6"-21"-16,1 6-7 0,-3-3-23 0,3 3-20 15,0 0-12-15,0 0-10 0,0 0-16 0,0 0-17 16,0 0-17-16,17 10-19 0,-11-5-14 0,0 1-20 16,2 2-17-16,0 0-20 0,2 0-22 0,-1-1-18 15,1 0-9-15,-1 2-20 0,1-2-10 0,1-2-13 16,1 1-7-16,-1-3-5 0,0-1-1 0,3 0-1 15,-1-2-8-15,1 0-9 0,3-4-8 0,-3 1-3 16,1-4-1-16,3 0-2 0,-1-2-9 0,2 1 5 16,-4-2-4-16,4-1-4 0,-3 0-2 0,4-1 10 15,-5 1-5-15,-1 0 3 0,4-2-1 0,-5 6 9 16,1 3-6-16,-2-1 1 0,0 0-6 0,1 1 12 16,0 3-5-16,6 2-2 0,-1 2-1 0,-4 1-12 15,4-1 6-15,2 4-10 0,0 3-7 0,-4-5-5 16,2 2-5-16,-1 1-6 0,1-1 2 0,-3 0-8 15,4 2-21-15,-1-4 0 0,-3-3 0 0,1-1 0 0,-4 2 0 16,10-5 0-16,-9 1 0 0,6-1 0 16,-2-3 0-16,-1-1 0 0,1-1 0 0,0-2 0 15,-2 1 0-15,2-2 0 0,-2-3 0 0,0 2 0 16,1-4 0-16,-1 1 0 0,0 0 0 0,-1 5 0 16,-1-3 0-16,-2 7 0 0,1-2 0 0,2 2 0 0,-4 4 0 15,3-2 0-15,1 2 0 0,-1 2 0 0,1 2 0 16,1 5 0-16,-3-2 0 0,4 1 0 15,1 1 0-15,0-1 0 0,-1-1 0 0,2 1 0 0,0 0 0 16,1-2 0-16,4 0 0 0,-1-1 0 0,-4-6 0 16,10 4 0-16,-6-4 0 0,6-4 0 0,-1 2 0 15,-6-1 0-15,5-6 0 0,-2 0 0 0,2-1 0 16,-7 1 0-16,4-2 0 0,-5 1 0 0,-3-1 0 16,1-1 0-16,0 3 0 0,-2-2 0 0,-1 2 0 15,-3 4 0-15,0-1 0 0,1 2 0 0,-1 0 0 16,-1 2 0-16,-3 2 0 0,2 1 0 0,-2 0 0 15,1 1 0-15,-1 0 0 0,2 2 0 0,-1 2 0 16,4-2-242-16,-2 1-324 0,2-1-665 0,1 3-1333 16,8 1 590-16</inkml:trace>
  <inkml:trace contextRef="#ctx0" brushRef="#br0" timeOffset="74316.57">22658 8400 149 0,'-6'0'392'0,"6"0"-1"15,-11 0 0-15,11 0 3 0,-7-1 2 0,7 1-5 16,-5 2 4-16,5-2-2 0,0 0-4 0,0 0-3 15,0 0-8-15,0 0-2 0,23 1-7 0,-10-1-21 16,5-1-20-16,2-1-12 0,7-2-21 0,5 1-13 0,1 0-19 16,2-3-17-16,6 2-12 0,7-1-19 0,3 1-17 15,-11 2-16-15,11-1-88 0,3-1-94 0,0 3 0 16,-2 0 0-16,0-4 0 0,-15 2 0 0,0 3 0 16,-1-2 0-16,1-1 0 0,4 2 0 0,-9-1 0 15,-1 1 0-15,-3 5 0 0,-9-5 0 0,0-1 0 16,0 2 0-16,-7 0 0 0,-2 0 0 0,-5-2 0 15,4 2 0-15,-4 0 0 0,-5 0 0 0,9-1 0 16,-9 1 0-16,7-1 0 0,-7 1 0 0,0 0 0 16,0 0 0-16,0 0 0 0,0 0-385 0,0 0-154 15,-21 2-64-15,10 2-508 0,-2 0-1203 0,-5 3 531 16</inkml:trace>
  <inkml:trace contextRef="#ctx0" brushRef="#br0" timeOffset="74667.28">22712 8592 144 0,'-32'5'421'0,"4"-3"14"15,8-2 18-15,-1 2 13 0,8 1 8 0,2-3 1 16,1 1-12-16,3-1-21 0,2 1-31 0,5-1-28 16,0 0-21-16,0 0-9 0,0 0-15 0,19-6-15 15,-1 2-25-15,10-1-22 0,0 1-15 0,6-3-25 16,4 2-17-16,17-2-18 0,4 0-12 0,-2-1-16 15,3 1-12-15,2 0-19 0,2-1-50 0,3-1-92 16,23 1 0-16,-28 1 0 0,-3-1 0 0,1-3 0 16,-1 4 0-16,-3 1 0 0,-5-1 0 0,-11 5 0 15,0-1 0-15,-3-1 0 0,-5 0 0 0,-2 0 0 16,-10 2 0-16,4 1 0 0,-11-2 0 0,-2 0 0 0,1-1 0 16,-2 1 0-16,-4 0 0 0,1 1 0 15,-2 0 0-15,-1-1 0 0,-4 3 0 0,7-1 0 16,-7 1 0-16,5-4 0 0,-5 4 0 0,4-3 0 15,-4 3 0-15,0 0 0 0,0 0 0 0,1-4-265 0,-1 4-289 16,0 0-92-16,0 0-475 0,0 0-1215 0,0 0 537 16</inkml:trace>
  <inkml:trace contextRef="#ctx0" brushRef="#br0" timeOffset="74816.6">24110 8551 236 0,'-7'5'567'0,"-5"1"25"0,3 0 4 16,0-3-20-16,-2-1-36 0,-1 0-52 0,3-1-45 16,0 1-46-16,3-2-71 0,-2 0-110 0,8 0-137 15,-9-3-185-15,3 2-219 0,6 1-447 0,-6-3-834 16,6 3 369-16</inkml:trace>
  <inkml:trace contextRef="#ctx0" brushRef="#br0" timeOffset="79199.88">12051 9301 252 0,'-4'-4'386'0,"0"-4"-11"0,1 4 9 0,0-2 1 16,-1-1-6-16,2 3-9 0,0 1-23 0,1-1-23 16,0 0-23-16,1 4-24 0,0 0-8 0,0 0-4 15,0 0-6-15,0 0-6 0,11 15-20 0,-3-5-13 16,1 0-18-16,2 4-14 0,1 2-19 0,4 4-18 16,0 1-13-16,-2-6-15 0,4 4-13 0,1-1-8 15,-4-5-9-15,2-2-9 0,0 3-5 0,2-6 0 16,0 0-11-16,0-5 2 0,0 1 6 0,2-1-6 15,4-4-8-15,5-3 2 0,-10 2 10 0,9-7-13 16,-3-1-8-16,-1-4 2 0,-1 3 2 0,1-4 5 16,-2-2-6-16,4 2 5 0,-4-6-9 0,-1 2 0 15,2 3-2-15,-6 6-2 0,0-2 1 0,-2 5-5 16,0-1-1-16,0 2 5 0,-3-1-2 0,5 2-2 16,0 4-15-16,-4 0-29 0,4 3 0 0,1 0 0 15,-1 7 0-15,0-4 0 0,0 3 0 0,7 2 0 0,-2 3 0 16,4-2 0-16,-4 0 0 0,4-2 0 15,0 2 0-15,1-1 0 0,-1-1 0 0,-2-3 0 16,4 2 0-16,-3-5 0 0,1 1 0 0,1-4 0 16,-1 0 0-16,1-3 0 0,0 1 0 0,-7-2 0 15,11-4 0-15,-3 1 0 0,-1-2 0 0,0-1 0 0,3-2 0 16,-4 1 0-16,1-1 0 0,1 2 0 16,-2 2 0-16,1-5 0 0,3 6 0 0,-3 3 0 0,-2-1 0 15,2 2 0-15,-7 4 0 0,6 1 0 0,-4 0 0 16,3 3 0-16,-6-1 0 0,2-1 0 0,6 6 0 15,-10-6 0-15,4 2 0 0,-2 1 0 0,0 0 0 16,1-4 0-16,1 1 0 0,-3 3 0 0,4-2 0 16,-4-1 0-16,-1-2 0 0,4 1 0 0,-3 0 0 15,-1-2 0-15,2-1 0 0,1 1 0 0,-3-5 0 16,3 0 0-16,0-2 0 0,5 0 0 0,4-5 0 16,-3-5 0-16,0 3 0 0,1-1 0 0,1-3 0 15,-2 3 0-15,1 0 0 0,-5 2 0 0,-4 6 0 16,-1-3 0-16,-5 6 0 0,-1 1 0 0,-1 2 0 15,2 1 0-15,-3 4 0 0,-2 4 0 0,-1 1 0 16,2 5 0-16,0 2 0 0,-2 1 0 0,-1 1 0 16,2-3 0-16,1 3 0 0,-3 0 0 0,3-2 0 15,0 0 0-15,2 0 0 0,2-3 0 0,1-5 0 16,4-1 0-16,4-1 0 0,0-2 0 0,7-3 0 16,-1-3 0-16,5-6 0 0,1-2 0 0,0 0 0 15,-2-3 0-15,4-3 0 0,10-6 0 0,1-2 0 16,-14 6 0-16,3 3 0 0,10-8 0 0,-13 5 0 0,-2 3 0 15,-2-1 0-15,0 5 0 0,0-1 0 0,-6 3 0 16,-1 4 0-16,-3 1 0 0,0 2 0 16,-2-1 0-16,-1 6 0 0,2 2 0 0,-1-2 0 15,1 4 0-15,-2 2 0 0,1 0 0 0,2 2 0 0,4 2 0 16,-5-3 0-16,8 3 0 0,-6-4 0 0,-1-1 0 16,7 2 0-16,3-2 0 0,-3-1 0 0,3-2 0 15,-2-3 0-15,-8 1 0 0,11-2 0 0,-9 0 0 16,9-2 0-16,-9 1 0 0,1-3 0 0,1 1 0 15,-8 0 0-15,3-1 0 0,-1 0 0 0,-4 1 0 16,-3-2 0-16,3 0 0 0,-3 2 0 16,0-3 0-16,-2 3 0 0,-3-1 0 0,0-1 0 0,1-1 0 15,-6 1 0-15,-1-1 0 0,-3-1-1366 0,-3-2-1478 16,-11-2 654-16</inkml:trace>
  <inkml:trace contextRef="#ctx0" brushRef="#br0" timeOffset="81184.3">8889 10729 302 0,'-1'-3'454'0,"1"3"-3"0,-5-4-10 16,5 4-14-16,-1-5-16 0,1 5-22 0,0 0-25 15,0 0-18-15,0 0-25 0,0 0-4 16,0 0-8-16,7 12-10 0,0-6-6 0,-1 3-17 16,-2 2-6-16,1 0-11 0,6 3-13 0,-5 2-13 0,0 0-14 15,1 0-15-15,-2 2-13 0,1-2-11 0,2 1-21 16,-3-5-5-16,1-3-7 0,2 2-10 0,-2 0 2 15,2-3 1-15,1-2-27 0,3-2-113 0,3-3 0 16,5-3 0-16,8-4 0 0,4-5 0 0,3-6 0 16,12-6 0-16,5 1 0 0,2-8 0 0,0-1 0 15,18-19 0-15,-18 16 0 0,-1-3 0 0,2 1 0 16,19-16 0-16,-27 19 0 0,4-2 0 0,-4 2 0 16,-5 0 0-16,3 6 0 0,-14 3 0 0,1 2 0 15,-5 1 0-15,-3 5 0 0,0-1 0 0,-10 4 0 16,0 3 0-16,-5 4 0 0,-1-2 0 0,-2 1 0 15,-2 3 0-15,1 1 0 0,-3 0 0 0,-2 3 0 0,0 0 0 16,0 0 0-16,-13-1 0 0,13 1 0 16,-17 9 0-16,7 0-502 0,-3 0-780 0,-2 4-1389 15,0-2 616-15</inkml:trace>
  <inkml:trace contextRef="#ctx0" brushRef="#br0" timeOffset="86916.87">19078 11487 58 0,'-7'0'355'0,"1"-2"-5"0,6 2-16 0,-12 0-1 0,3-1-16 15,4-2 9-15,0 2-10 0,-3 1-8 0,3-1-5 16,5 1-6-16,-12-3-6 0,6 3-3 0,6 0-4 16,-9 0-6-16,9 0-6 0,-10 0-4 0,8-2 10 15,2 2-22-15,0 0-19 0,0 0-1 0,-11 0-9 16,11 0-12-16,0 0-16 0,0 0 2 0,0 0-9 16,0 0-8-16,18-5-5 0,-2 3-10 0,4-1-8 15,12-5-12-15,4 5-11 0,1-3-8 0,3 1-68 16,17-4-62-16,-2-1 0 0,-1 4 0 0,3 0 0 15,-1-1 0-15,-3-1 0 0,2 2 0 0,-3 2 0 16,-1-2 0-16,-12 2 0 0,0-3 0 0,1 4 0 16,-3-1 0-16,2 2 0 0,-4-1 0 0,-2 1 0 15,-2-3 0-15,-3 3 0 0,-7 2 0 0,0 0 0 16,-2 0 0-16,-6 0 0 0,0 0 0 0,-2 0 0 0,-1 1 0 16,-2-2 0-16,-4 1 0 0,-4 0 0 0,10 0 0 15,-10 0 0-15,6 0 0 0,-6 0 0 0,0 0 0 16,0 0 0-16,0 0 0 0,0 0 0 0,-20 3 0 15,10-1-12-15,-1 0-386 0,-5 2-43 0,0-1-29 16,-11 1-39-16,7-2-22 0,-10 5-28 0,2-5-320 16,-3 3-951-16,4-2 420 0</inkml:trace>
  <inkml:trace contextRef="#ctx0" brushRef="#br0" timeOffset="87184.12">19659 11413 836 0,'-32'6'121'0,"-5"-4"48"0,0 0 31 16,1 0 22-16,0-1 20 0,-1 1 41 0,7 0 28 15,-1-1 19-15,3-1 18 0,6 2 10 0,4 1 9 16,4-4 3-16,0 3-7 0,5-1-7 0,1-1-12 15,8 0-3-15,0 0-6 0,0 0-16 0,0 0-24 16,26-3-24-16,-5 0-26 0,9 0-26 0,6-4-21 16,16 0-19-16,3 0-17 0,-6-1-16 0,5 5-14 15,-3-1-15-15,2-3-105 0,-3 6-12 0,-11-1 0 16,12-4 0-16,-13 5 0 0,-5-3 0 0,4 1 0 16,-5 3 0-16,-2 0 0 0,-2-1 0 0,-9 2 0 15,-5-3 0-15,-1 2 0 0,-3-1 0 0,1 1 0 0,-5 0 0 16,0 0 0-16,-6 0 0 0,5-1 0 0,-5 1 0 15,0 0 0-15,0 0 0 0,0 0 0 16,0 0 0-16,0 0 0 0,-25-1-133 0,18-1-222 16,-2 4-65-16,1-1-66 0,0-1-75 0,-1-1-479 0,9 1-1125 15,-12 0 497-15</inkml:trace>
  <inkml:trace contextRef="#ctx0" brushRef="#br0" timeOffset="88117.18">22731 11429 71 0,'6'-3'226'0,"-6"3"0"0,0 0 11 0,8-3 9 0,-8 3 10 16,3-1 13-16,-3 1 14 0,0 0 18 15,0 0 15-15,0 0 18 0,5 7 14 0,-5-4 14 0,0 1 8 16,-3 2 19-16,2 1-20 0,1 0-4 15,-1-1-16-15,-2 0-21 0,3 2-14 0,0 2-20 0,-2 1-15 16,2-1-19-16,2-1-19 0,1-2-19 0,2 3-14 16,3-1-15-16,1-3-18 0,7 0-11 0,1-2-16 15,12-2-100-15,3-2-48 0,-2 0 0 0,3-2 0 16,0-3 0-16,-2-2 0 0,2-1 0 0,-2 2 0 16,-2-5 0-16,2-1 0 0,-4 1 0 0,2-4 0 15,2 0 0-15,-4 2 0 0,-2 1 0 0,-7 5 0 16,-3-3 0-16,2 3 0 0,-6 1 0 0,-2 3 0 15,3-2 0-15,-6 4 0 0,3-2 0 0,-4 3 0 16,4 0 0-16,-4 2 0 0,0 0 0 0,3 4 0 16,-3 0 0-16,5 0 0 0,1 3 0 0,-5-3 0 15,8 5 0-15,2 0 0 0,0 1 0 0,0-3 0 16,1 2 0-16,1-2 0 0,3-1 0 0,4-1 0 0,-2-2 0 16,5-4 0-16,-2 4 0 0,-4-5 0 0,8-1 0 15,0-4 0-15,-1 0 0 0,-1 1 0 16,0-4 0-16,3 0 0 0,-4-7 0 0,1 3 0 15,3-1 0-15,-3 3 0 0,-1-3 0 0,-2 2 0 0,-6 4 0 16,-2 3 0-16,-2-4 0 0,-2 5 0 0,0-1 0 16,-2 3 0-16,0 1 0 0,-4 1 0 15,5-1 0-15,-5 5 0 0,5-1 0 0,-3 2 0 0,0 0 0 16,3-1 0-16,-1 4 0 0,2-4 0 0,3 2 0 16,1 0 0-16,-1-1 0 0,7 0 0 0,-2-3 0 15,6 0 0-15,0 2 0 0,-6-4 0 0,7-1 0 16,0 0 0-16,1-3 0 0,-9 0 0 0,8-1 0 15,3-3 0-15,1 0 0 0,-3 0 0 0,1 1 0 16,-2-1 0-16,-1 0 0 0,-6-1 0 0,-3 4 0 16,1-3 0-16,-6 4 0 0,0-1 0 0,0 1 0 15,-3 1 0-15,1-1 0 0,-2-1 0 0,-2 3 0 16,0 0 0-16,-2 1 0 0,1-1 0 0,-3-2 0 16,-3 3 0-16,0 0 0 0,0 0 0 0,0 0 0 0,0 0 0 15,0 0 0-15,-21 7-375 0,9 0-928 0,-7-2-1411 16,-14 4 623-16</inkml:trace>
  <inkml:trace contextRef="#ctx0" brushRef="#br0" timeOffset="89366.66">14010 12589 171 0,'4'-4'487'16,"-3"1"0"-16,-1 0 9 0,2-1-9 0,-2 4-16 15,2-3-18-15,-2 3-26 0,0 0-29 0,14 4-30 16,-5 0-15-16,0 2-24 0,4-1-17 0,-3 3-30 16,3 0-13-16,2 2-17 0,1-3-20 0,0 0-15 0,0 2-20 15,1-3-12-15,4-1-18 0,8-2-15 16,-1-2-14-16,-1-2-14 0,4 0-13 0,1-1-9 15,6-5-8-15,-3 3-12 0,-1-5-11 0,2 2 2 0,1-1-10 16,-2-3-3-16,-1 0 3 0,0 0-45 0,-3-1-18 16,1-1 0-16,-2 1 0 0,-6 1 0 15,-5 4 0-15,-1 0 0 0,-5 3 0 0,-2 1 0 16,1-1 0-16,-3 2 0 0,-2 2 0 0,5 2 0 0,-2 3 0 16,-1 2 0-16,2 0 0 0,1 4 0 0,1 2 0 15,2 2 0-15,-1-1 0 0,4 1 0 0,4 0 0 16,-3-2 0-16,7 2 0 0,-9-6 0 15,9 2 0-15,0-4 0 0,3-1 0 0,-1-4 0 0,0-2 0 16,2-3 0-16,-2-1 0 0,1-3 0 0,-1-2 0 16,0-2 0-16,-1 0 0 0,1-2 0 0,-1 1 0 15,-5-3 0-15,2-2 0 0,-1 1 0 0,-4-1 0 16,4 2 0-16,0-1 0 0,-10 6 0 0,2 2 0 16,-3 3 0-16,-1-1 0 0,-2 2 0 0,4 3 0 15,-3 1 0-15,2 4 0 0,-2 3 0 0,4-2 0 16,0 3 0-16,1 2 0 0,1 0 0 0,3 3 0 15,-2-2 0-15,2-2 0 0,6 3 0 0,-7-3 0 16,12 0 0-16,-3-2 0 0,-2-3 0 0,-3 0 0 16,-3-3 0-16,4-2 0 0,-1 0 0 0,-1-4 0 15,1 2 0-15,-3-3 0 0,3 2 0 0,-8-2 0 16,4-1 0-16,-8 0 0 0,4-1 0 0,-4-1 0 16,-3 3 0-16,-1 0 0 0,1 2-166 0,-1 1-398 15,-1-1-71-15,2 3-503 0,-7 1-1232 0,15 0 544 16</inkml:trace>
  <inkml:trace contextRef="#ctx0" brushRef="#br0" timeOffset="94017.62">19917 12208 139 0,'0'0'277'0,"0"0"5"0,0 0-2 15,0 0-3-15,-4-4 0 0,4 4 11 0,0 0 9 16,0 0 7-16,0 0 3 0,0-5 4 0,0 5 3 0,-5-2 1 16,5 2-8-16,0 0-6 0,0 0-22 15,0 0-14-15,0 0-14 0,0 0-18 0,0 0-15 16,0 0-2-16,0 0-10 0,0 0-18 0,-1 14-7 15,1-8-21-15,0 2-15 0,0 4-3 0,1-1-10 0,4 1-23 16,-1-1-6-16,1 0-10 0,-1 0-9 0,4 0 5 16,2-4-10-16,0 1 8 0,3 2-11 15,1-4-5-15,4-2 0 0,1-3 3 0,2-1-7 16,-2-5-11-16,2 1-4 0,-1-1 0 0,0 2-12 0,3-2 8 16,-5-2 0-16,8-3-48 0,-3-4 0 15,-4 4 0-15,-4 1 0 0,0-1 0 0,2-1 0 0,-2 3 0 16,-2 2 0-16,-3 1 0 0,1 0 0 0,-2 3 0 15,3 0 0-15,-7 0 0 0,7 1 0 0,-4 1 0 16,-1 1 0-16,2 5 0 0,0-3 0 0,1 4 0 16,2 5 0-16,-3-5 0 0,0 3 0 0,4-1 0 15,-4 0 0-15,4 1 0 0,-3-1 0 0,1-1 0 16,2 0 0-16,-2-5 0 0,7 2 0 0,-5-3 0 16,3 1 0-16,1-2 0 0,2-5 0 0,-2 2 0 15,1 0 0-15,0-6 0 0,-2 0 0 0,2-2 0 16,0 1 0-16,1-1 0 0,-5-1 0 0,6-1 0 15,-4 0 0-15,0 0 0 0,1 1 0 0,-4 2 0 16,0-1 0-16,0 2 0 0,-7 2 0 0,2 1 0 0,-3 0 0 16,2 3 0-16,-1 0 0 0,-1 2 0 15,-5 0 0-15,9 1 0 0,-4 1 0 0,0 3 0 16,1-1 0-16,-2 2 0 0,1-3 0 0,2 5 0 16,2-1 0-16,-2 1 0 0,2 0 0 0,-1 2 0 0,3-3 0 15,1 0 0-15,-1-2 0 0,1 1 0 16,-2-4 0-16,4 2 0 0,-1-5 0 0,1 0 0 15,-2 1 0-15,2-4 0 0,-2 0 0 0,1 1 0 0,6-3 0 16,-3-3 0-16,3 5 0 0,-1-5 0 0,0 1 0 16,3 0 0-16,-4-2 0 0,1 3 0 15,0-1 0-15,-4-1 0 0,-3 4 0 0,1-2 0 16,-3 2 0-16,-3 4 0 0,1-1 0 0,-1-1 0 0,-1 1 0 16,-1 0 0-16,0 0 0 0,-4 2 0 0,6 0 0 15,-6 0 0-15,0 0 0 0,10 2 0 0,-10-2 0 16,4 4 0-16,-4-4 0 0,5 4 0 0,-3-3 0 15,-2-1-167-15,0 6-408 0,0-6-667 0,-6 5-1345 16,5 0 596-16</inkml:trace>
  <inkml:trace contextRef="#ctx0" brushRef="#br0" timeOffset="125934.51">15150 1627 208 0,'3'-3'418'0,"-2"-2"-1"15,4 2-37-15,3 1-11 0,-2 1-15 0,2 1-8 16,1 0-9-16,2 3-23 0,2 0-8 16,-1 4-12-16,3 2-13 0,-1 2-17 0,3-1-14 15,-2 4-21-15,-1-1-19 0,0 0-12 0,0 0-14 16,-1-1-12-16,-2 2-9 0,1-1-6 0,-7-5-14 15,4 0 0-15,1 1-7 0,-1-2 2 0,0-4-3 16,10-2-3-16,3-1 7 0,4-4-6 0,9-6-3 16,-3-2-13-16,17-11-10 0,1 1-6 0,-2-6-5 15,6 1-6-15,1-8 2 0,22-11-16 0,-22 14-10 16,2-1 1-16,22-12-13 0,-24 13-2 0,2 2 3 16,0 2-14-16,-6 3-8 0,-4 3 5 0,-12 5-12 15,-1 3-26-15,-7 2 0 0,-8 4 0 0,-1 1 0 16,-5 2 0-16,-4 1 0 0,0 1 0 0,-4 2 0 15,0-2 0-15,-2 1 0 0,-3 2 0 0,0 0 0 16,0 0 0-16,0 0 0 0,0 0-83 0,-13 12-96 16,4-6-63-16,0 0-74 0,0 3-79 0,-2 1-93 15,-1 5-124-15,-1-2-368 0,-1-1-1060 0,-2 7 469 16</inkml:trace>
  <inkml:trace contextRef="#ctx0" brushRef="#br0" timeOffset="132799.84">7252 14830 101 0,'-2'-3'447'0,"2"3"0"16,-2-8-2-16,2 8-2 0,-1-4-6 0,0 1-13 0,1 3-23 15,0 0-18-15,0-4-21 0,0 4-22 0,0 0-27 16,0 0-13-16,0 0-13 0,0 0-11 0,0 0-20 16,0 0-13-16,10 14-13 0,-5-6-29 0,0 3-4 15,-1 1-19-15,1 5-6 0,2 0-20 16,0 0-14-16,-2 1-10 0,0 1-6 0,3-1-13 0,1-2-8 15,-3-1-4-15,2-4 2 0,-3 0 1 0,4-1 4 16,4-2 11-16,-4-2-72 0,6-3-43 0,5-4 0 16,1-1 0-16,5-9 0 0,2-3 0 15,1-4 0-15,3-3 0 0,9-9 0 0,-1-4 0 0,0 1 0 16,4-5 0-16,2-1 0 0,-4-3 0 0,21-19 0 16,-21 16 0-16,19-17 0 0,-16 18 0 0,0-1 0 15,3 4 0-15,-3 3 0 0,-3 4 0 16,-1 0 0-16,0 7 0 0,-13 10 0 0,0 2 0 0,-5-1 0 15,-6 3 0-15,0 4 0 0,-2 1 0 0,-8 1 0 16,1 3 0-16,-3 1 0 0,2 0 0 0,-7 3 0 16,0 0 0-16,0 0 0 0,-16 9-1366 0,7-2-1478 15,-2 1 654-15</inkml:trace>
  <inkml:trace contextRef="#ctx0" brushRef="#br0" timeOffset="138198.63">21673 15020 329 0,'-10'-4'425'0,"2"2"6"0,3 0-6 0,0 1 1 16,-1-1-10-16,-1 1-16 0,7 1-19 0,-7-3-20 0,7 3-19 15,0 0-19-15,-7-1-29 0,7 1-1 0,0 0-14 16,0 0-21-16,0 0-25 0,0 0-17 15,9 12-13-15,-5-7-16 0,2 0-22 0,2 1-11 16,-3 2-21-16,5-1-5 0,2 1-21 0,-2-1-17 16,8 1-1-16,-4-2-3 0,6 1-13 0,0-3-3 15,0-1-11-15,3-1-1 0,-2-2-20 0,8-1 11 16,0-2-7-16,2-1-17 0,-1-1 15 0,-1-4-4 16,5 1 15-16,0 1 2 0,-4-5 6 0,2 3-2 0,-2-2 10 15,-5 3 1-15,-4 2-6 0,-1 1 5 0,-5-1-24 16,3 3-43-16,-8 2 0 0,2 0 0 0,-1 1 0 15,-3 2 0-15,-1 0 0 0,3 4 0 0,-3-2 0 16,1 4 0-16,1 0 0 0,-4-1 0 16,4 2 0-16,0 1 0 0,0-3 0 0,5 4 0 0,-5-4 0 15,4 1 0-15,0-3 0 0,2 1 0 0,3-1 0 16,0-1 0-16,2-4 0 0,-1-1 0 0,-1-2 0 16,5-1 0-16,-4-2 0 0,4 1 0 15,2-6 0-15,2 0 0 0,-8 0 0 0,6-7 0 0,-2 5 0 16,0-1 0-16,2 2 0 0,-8 1 0 0,0 1 0 15,-2 3 0-15,2 1 0 0,-4 1 0 0,3-1 0 16,-4 3 0-16,1 2 0 0,-3 1 0 0,3-1 0 16,-6 2 0-16,2 2 0 0,-5-1 0 0,6 2 0 15,-1-2 0-15,0 3 0 0,1-3 0 0,1 2 0 16,-1 2 0-16,1-3 0 0,1-2 0 0,-2 0 0 16,11-2 0-16,-5-2 0 0,3 0 0 0,2-1 0 15,-2-2 0-15,1 0 0 0,7-3 0 0,-3 0 0 16,6-1 0-16,-7 0 0 0,5-2 0 0,0-2 0 15,-2 1 0-15,-6 6 0 0,3-6 0 0,-4 8 0 16,0-2 0-16,-2 1 0 0,1 3 0 0,-5 0 0 16,-2 3 0-16,-2 0 0 0,-1 0 0 0,3 3 0 15,-3 0 0-15,1 1 0 0,-2-1 0 0,3 4 0 16,0-1 0-16,0 3 0 0,0-4 0 0,6 5 0 16,-1-2 0-16,2 1 0 0,4-3 0 0,2 0 0 15,-5-2 0-15,12-1 0 0,-9 0 0 0,13-5 0 16,-4 0 0-16,0 0 0 0,-9-1 0 0,0-1 0 15,-1 0 0-15,8-3 0 0,-8-1 0 0,-3 0 0 16,3-1 0-16,-4-1 0 0,1 4 0 0,-3-3 0 16,-1 4 0-16,-4-1 0 0,-4 3 0 0,1-1 0 15,-1 2 0-15,0 0 0 0,-5 2 0 0,-2-5 0 0,2 5-1366 16,0 0-1478-16,0 0 654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31:51.274"/>
    </inkml:context>
    <inkml:brush xml:id="br0">
      <inkml:brushProperty name="width" value="0.05292" units="cm"/>
      <inkml:brushProperty name="height" value="0.05292" units="cm"/>
      <inkml:brushProperty name="color" value="#FF0000"/>
    </inkml:brush>
  </inkml:definitions>
  <inkml:trace contextRef="#ctx0" brushRef="#br0">1900 8596 755 0,'0'0'1508'0,"0"0"-1270"16,0 0 37-16,0 0 2 15,0 0-110-15,0 0-67 16,-7-8-1-16,7 8 34 16,0 0-40-16,0 12-30 0,9 5 26 15,13 4-13 1,7 4-38-16,8-2-23 0,2-1-14 16,5 1 11-16,2-9-11 15,-2-2 1-15,1-11-2 16,-3-1-6-16,-2 0-11 15,0-13 10-15,-2-10 7 16,-2 1 1-16,-3-2 5 16,-2 6-4-16,-4 6 10 15,2 4-12-15,0 8 0 16,2 0-6-16,5 8 6 16,1 13 9-16,2 1-8 15,3 2 6-15,-2-2-2 16,-1-4-5-16,4-8-6 0,-5-6 6 15,2-4 0-15,-4 0 9 16,-4-6-7-16,-3-6 4 16,-8 2 0-16,0 2-6 15,-6 3-1-15,1 5-11 16,-1 0 4-16,5 7 8 16,9 5 0-16,47-12-84 15,-7 0-434-15,9-14-1074 0</inkml:trace>
  <inkml:trace contextRef="#ctx0" brushRef="#br0" timeOffset="930.92">8755 8432 1164 0,'0'0'1179'0,"0"0"-998"0,0 0-11 16,0 0 148-16,0 0-110 16,0 0-127-16,56 120-54 15,-35-96-14-15,0-5 14 16,8-6 2-16,6-4 4 15,7-9 27-15,9 0 6 16,12-9-2-16,5-13-28 16,1-2-22-16,-2 0 2 15,-13 4-10-15,-15 8 0 16,-12 6 18-16,-8 6 2 16,-11 0 14-16,1 10 11 0,3 12-3 15,3 4-7 1,5 0-23-16,7-4-8 0,4-4 5 15,2-7-9-15,3-10-6 16,-7-1-93-16,-9-10-358 16,-20-3-893-16</inkml:trace>
  <inkml:trace contextRef="#ctx0" brushRef="#br0" timeOffset="1899.27">3594 9358 1270 0,'0'0'914'0,"0"0"-686"16,0 0 236-16,0 0-183 16,0 0-86-16,0 0-90 0,0 0 39 15,-2-12 0 1,21 26-47-16,3 7-31 0,8 2-36 15,1 4-13-15,4-1-16 16,3 0 1-16,3-6-2 16,-2-6 0-16,1-6-8 15,1-7-11-15,1-1-5 16,-2-5 12-16,3-17 0 16,-3-5 11-16,-1-1 1 15,-1 2 1-15,-5 7 4 16,-4 8-4-16,-2 8 4 15,-2 3 7-15,2 7-3 16,2 18 3-16,0 4-4 0,2 1-7 16,0 1 15-1,0-7-14-15,3-8 4 0,-3-8-5 16,0-8 8-16,5 0 12 16,1-11-8-16,6-12 5 15,6-5-16-15,2 0-2 16,30-2-194-16,-12 8-502 15,-7 9-876-15</inkml:trace>
  <inkml:trace contextRef="#ctx0" brushRef="#br0" timeOffset="2498.6">7259 9555 1320 0,'0'0'676'15,"0"0"-199"-15,0 0-99 16,0 0 76-16,0 0-189 16,0 0-67-16,0 0-53 15,-4 0-59-15,21 0-25 16,45 2-25-16,54 6-36 16,67-2 0-16,33-4 0 15,11-2 0-15,-22 0 0 16,-38 0 0-16,-37 0 0 15,-40 0 0-15,-29 0 0 0,-25 0 0 16,-7 0 0-16,-9 0 0 16,-9 0 0-16,-11 0 0 15,-14 0 0-15,-28 6 0 16,-61 8-146-16,5 2-623 16,-2-2-1343-16</inkml:trace>
  <inkml:trace contextRef="#ctx0" brushRef="#br0" timeOffset="3100.51">3301 10150 1423 0,'0'0'556'0,"0"0"-311"16,0 0 229-16,0 0-182 15,0 0-102-15,0 0-57 16,0 0 51-16,-19 3 25 15,19 0-62-15,11 8 0 16,16 0-51-16,12 4-96 16,17 0 0-16,15 2 0 15,35-2 0-15,40 2 0 16,53-3 0-16,28-2 0 16,5-4 0-16,-5-2 0 0,-26 0 0 15,-22 2 0-15,-36-2 0 16,-37-2 0-16,-38 0 0 15,-24-4 0-15,-1 0 0 16,-9 0 0-16,-11 0 0 16,-11 0 0-16,-12 0 0 15,0 0 0-15,0 4 0 16,-41 12-30-16,2 0-719 16,-5 2-826-16</inkml:trace>
  <inkml:trace contextRef="#ctx0" brushRef="#br0" timeOffset="3798.45">2742 11336 1294 0,'0'0'685'16,"0"0"-339"-16,0 0 138 0,0 0-115 16,0 0 3-16,0 0-110 15,0 0-77-15,-46 0-86 16,65 0-99-16,17 0 0 16,15-4 0-16,43-3 0 15,53-7 0-15,69 0 0 16,36-2 0-16,6 4 0 15,-15 6 0-15,-44 4 0 16,-28 2 0-16,-42 0 0 16,-46 0 0-16,-38 0 0 15,-26 0 0-15,-5 0 0 16,-5 2 0-16,-7 2 0 16,-2 0 0-16,-2-2 0 15,-17 3 0-15,-2-4 0 0,-8 3 0 16,-7-2 0-16,-2 5 0 15,-9-3 0-15,-40 7-375 16,14 1-556-16,-5-2-500 16</inkml:trace>
  <inkml:trace contextRef="#ctx0" brushRef="#br0" timeOffset="4100.24">2931 11418 2974 0,'0'0'520'0,"0"0"-328"16,0 0 112-16,0 0-198 0,0 0-106 15,0 0 0 1,150 38 0-16,-15-30 0 0,35-6 0 16,13-2 0-16,-16 0 0 15,-35 0 0-15,-46 0 0 16,-26 0 0-16,-13 0 0 15,-7 0 0-15,-4 0 0 16,-9 0 0-16,-16-2 0 16,-11 2 0-16,0-4 0 15,-9-2 0-15,-6-14 0 16,5 2-327-16,4 0-940 0</inkml:trace>
  <inkml:trace contextRef="#ctx0" brushRef="#br0" timeOffset="4234.88">4745 11354 2385 0,'0'0'1245'15,"0"0"-978"-15,0 0-68 16,0 0-199-16,0 0 0 16,0 0-114-16,0 0-931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39:05.586"/>
    </inkml:context>
    <inkml:brush xml:id="br0">
      <inkml:brushProperty name="width" value="0.05292" units="cm"/>
      <inkml:brushProperty name="height" value="0.05292" units="cm"/>
      <inkml:brushProperty name="color" value="#00B050"/>
    </inkml:brush>
  </inkml:definitions>
  <inkml:trace contextRef="#ctx0" brushRef="#br0">20562 14858 96 0,'-1'-3'348'0,"-4"1"2"16,4-3 4-16,1 5 1 0,0-3-16 0,0 3 0 0,-4-5-6 15,4 5-5-15,0 0 2 0,0 0-6 0,5-4-8 16,-5 4-13-16,0 0-2 0,0 0-10 0,0 0 1 16,0 0-14-16,10 9-7 0,-6-4-9 0,0 3-19 15,0 3-13-15,0 0-20 0,1 4-5 0,0 5-8 16,1-1-38-16,1 0-10 0,-1 0-23 0,1-1-2 15,7 4-12-15,-4-7 2 0,2 1-13 0,3-2-1 16,2-1 0-16,-1-3-5 0,4-3-5 16,7-1-64-16,-5-2-26 0,6-1 0 0,4-2 0 0,0-5 0 15,-3-2 0-15,0-2 0 0,-1-2 0 0,1-2 0 16,0 1 0-16,1-3 0 0,-3-1 0 0,-3 1 0 16,0-2 0-16,0 2 0 0,3 3 0 0,-9 2 0 15,-2 1 0-15,1 2 0 0,0 1 0 0,1 4 0 16,-5 1 0-16,5 0 0 0,-1 5 0 0,-5 0 0 15,1 0 0-15,2 5 0 0,-1 3 0 0,3-2 0 16,-1 1 0-16,2 1 0 0,0-3 0 0,-3 0 0 16,3 2 0-16,-1-1 0 0,1-3 0 0,0-1 0 15,2-1 0-15,2-2 0 0,-3-1 0 0,4-3 0 16,-1-3 0-16,5-1 0 0,-2-1 0 0,2-3 0 16,-5 2 0-16,-3-3 0 0,3-4 0 0,2-1 0 15,-1-1 0-15,1-1 0 0,-1 0 0 0,-5 5 0 16,-4 1 0-16,0 0 0 0,-2 4 0 0,-1 0 0 15,1 2 0-15,-2 2 0 0,3 1 0 0,-6 2 0 16,2 2 0-16,2 4 0 0,-4-1 0 0,1 1 0 16,5 5 0-16,-7-3 0 0,-1 0 0 0,6 4 0 15,1 0 0-15,-2-5 0 0,2 1 0 0,3-2 0 16,-1 2 0-16,4-2 0 0,1-1 0 0,2-4 0 16,-2-2 0-16,9-1 0 0,0-4 0 0,0 1 0 15,-2-3 0-15,3-2 0 0,-2 0 0 0,3-2 0 16,-1 1 0-16,-2-1 0 0,0-2 0 0,-3 0 0 15,-5 2 0-15,-1 2 0 0,0 0 0 0,0 3 0 0,-2 1 0 16,-4-1 0-16,-2 2 0 0,2 4 0 16,-6 1 0-16,2 1 0 0,-2 2 0 0,-1-1 0 15,1 2 0-15,2 1 0 0,0 1 0 0,-3-1 0 16,1 1 0-16,1-2 0 0,2 1 0 0,-2 0 0 0,6-2 0 16,3 1 0-16,-3-3 0 0,6 0 0 0,2-2 0 15,7-3 0-15,-6 2 0 0,-1-4 0 0,9 1 0 16,-2-2 0-16,4 0 0 0,0 0 0 15,-4-2 0-15,2-1 0 0,-3 1 0 0,1 1 0 16,-9 2 0-16,3 1 0 0,-1 2 0 0,-2 1 0 0,-5-2 0 16,3 3 0-16,-7 1 0 0,3 1 0 15,1 0 0-15,-1 0 0 0,0 1 0 0,-3-1 0 16,2 0 0-16,-1 0 0 0,2 0 0 0,5 2 0 16,-7-1 0-16,8-2 0 0,-7 1 0 0,8-2 0 0,-3 0 0 15,-1 1 0-15,5-1 0 0,-2 0 0 0,1-3 0 16,-4 0 0-16,2-1 0 0,-4 2 0 0,-1-1 0 15,3-1 0-15,3-1 0 0,-6 1 0 0,-3 1 0 16,1-3 0-16,-4 2 0 0,-2-1 0 16,3 3 0-16,-7-3-539 0,-1 5-737 0,0 0-1381 0,0 0 610 15</inkml:trace>
  <inkml:trace contextRef="#ctx0" brushRef="#br0" timeOffset="3833.27">21749 13968 17 0,'-6'-6'376'0,"1"3"-1"16,-1-2 2-16,0 1-13 0,2 0-5 0,0 1-11 16,0-3-19-16,2 3-16 0,-2 1-14 0,4 2-10 15,-4-6-13-15,4 6-10 0,-3-5-17 0,3 1-9 16,0 4-14-16,0 0-4 0,-1-5-2 0,1 5-4 16,1-5-18-16,-1 5-9 0,3-7-4 0,-2 6-11 15,2-1-7-15,-1-4-5 0,2 4-16 0,0 1-10 16,1-3-2-16,8 1-17 0,0 2 1 0,7-6-6 15,9 4-11-15,3 3-6 0,5-4-1 0,18 3-16 0,-2 1 4 16,9-1-14-16,2 0-9 0,-2 1-4 16,0 0-5-16,30-1-11 0,-29 2 7 0,-3 0-14 15,2 1-2-15,-4-3-3 0,-7-1-6 0,-10 2 3 16,-4 1 3-16,-5-2-25 0,-3 1-15 0,1-1-6 0,-17 0-20 16,-3-3-9-16,-3 4-14 0,-1 0-19 0,-6 0-38 15,2-3-41-15,-2 3-49 0,0 0-57 16,-24-3-53-16,11 2-58 0,-10 2-63 0,4-1-72 0,-12 2-400 15,-1-2-986-15,1-2 437 0</inkml:trace>
  <inkml:trace contextRef="#ctx0" brushRef="#br0" timeOffset="4199.46">21764 13889 204 0,'-19'-3'361'0,"6"0"14"0,3 2 15 0,1-1-12 16,1-3-8-16,3 5-21 0,-1-4-25 16,2 2-23-16,0-1-24 0,4 3-23 0,0-5-8 0,0 5-10 15,5-7-8-15,3 3-14 0,-2 1-14 0,3 0-11 16,6-1-6-16,3 0-12 0,3 0-7 0,5-1-6 16,6 3-9-16,4-1-9 0,3-1 0 0,14 3-13 15,3-5-9-15,3 4-11 0,4 2-7 0,-3 2-7 16,5-5-9-16,-5 4-7 0,5 4-10 0,-5-2-8 15,0-4-4-15,-2 3-4 0,-5 1 1 0,-18-2 2 16,2-1 0-16,-5 1-7 0,-4 1 9 0,-11-5 9 16,-3 1 9-16,-1 3 6 0,-4-4 14 0,0 3 11 15,-3-2-8-15,-1 1-7 0,-5 1-8 0,8-1-3 16,-8 1-21-16,4-3-3 0,-4 3-1 0,4-3-32 16,-4 3-42-16,3-3-38 0,-3 3-56 0,0 0-87 15,0 0-88-15,0 0-132 0,0 0-173 0,0 0-483 16,0 0-1167-16,-24 7 516 0</inkml:trace>
  <inkml:trace contextRef="#ctx0" brushRef="#br0" timeOffset="34234.37">18510 2894 42 0,'-2'-4'486'0,"0"2"-15"0,1-4-13 0,0 2-9 0,1 4-16 16,-3-4-15-16,3 4-20 0,0 0-37 0,1-5-30 16,-1 5-36-16,0 0-27 0,0 0-19 0,0 0-15 15,0 0-14-15,4 12-13 0,3-4-17 16,-3 4-12-16,1-3-21 0,3 6-23 0,0 2-6 0,3 0-1 15,1-2-24-15,-2 0-9 0,2-2-10 0,3-3-5 16,2-2-6-16,2 0-6 0,-4-6-5 0,5 0 2 16,8-4-1-16,-1-7-4 0,-1 0-2 0,1-7 4 15,5 1-3-15,0 0 3 0,-4-1-1 0,3-4-4 16,-2 0 9-16,-3 0-19 0,2 0 4 0,-2 0-3 16,-1 4-5-16,-2 2-2 0,-6 3 0 0,-1 1-5 15,0 2-9-15,-2 3-1 0,-3-1-1 0,2 2-5 16,-3 3-5-16,2-1 0 0,2 3 1 0,-3 0-2 15,6 4 2-15,-2-1-9 0,-1 1 7 0,-1-1-2 16,6 3 3-16,-1-1 3 0,-4-1-9 16,-1-2 4-16,5 1 2 0,-1 0 0 0,2-2 5 15,-1-2-4-15,2 0-7 0,0-2 1 0,3-3 5 0,1-3 0 16,-7 2-5-16,10-5 2 0,0 0-6 0,-3-3 5 16,2-1 8-16,-2 1-15 0,0-4 13 0,-1 1-6 15,-6 5 9-15,2 1 4 0,-5 0-9 16,0 2-14-16,-2 3 0 0,-3 0 0 0,-2 2 0 0,1 3 0 15,-2 0 0-15,1 1 0 0,1 1 0 0,-2 2 0 16,-1 1 0-16,0 1 0 0,2 2 0 0,-1-1 0 16,2 1 0-16,-2 0 0 0,0-2 0 0,3 2 0 15,1-2 0-15,2 0 0 0,0-2 0 0,4 0 0 16,3-3 0-16,-2 2 0 0,2-4 0 16,-1-2 0-16,1 0 0 0,-1-1 0 0,-1 0 0 0,-7-2 0 15,4-3 0-15,-4 2 0 0,2 1 0 0,-5-2 0 16,1 1 0-16,-3 2 0 0,0-3-141 0,0 4-59 15,-1 0-91-15,-3 0-127 0,-1 0-152 0,0 5-526 16,0 0-1186-16,0 0 525 0</inkml:trace>
  <inkml:trace contextRef="#ctx0" brushRef="#br0" timeOffset="51167.19">7182 14847 50 0,'0'-4'375'16,"0"4"0"-16,0-7 4 0,0 5-21 0,3-2 1 15,-2 1-20-15,-1-2-12 0,2 1-4 16,0 1-8-16,-2 3-4 0,2-7-10 0,1 3-11 0,-2 1-12 16,0-1-18-16,0 0-15 0,-1 1-9 15,0 3-21-15,4-5 1 0,-4 5-19 0,3-5-18 0,-2 2-13 16,-1 3-19-16,0 0-5 0,5-1-4 0,-5 1-13 16,0 0-9-16,8 6-2 0,-3-2 1 0,0 0-8 15,-1 0-5-15,2 6-13 0,-2 0-7 0,4-1-5 16,1 5-10-16,-4-1-8 0,1 1 1 0,2 2-9 15,2-2-2-15,-6-1-5 0,5 2-11 0,-3-1 0 16,2-3 1-16,-2 1-3 0,2-3-2 16,0 0-3-16,-3-2-5 0,5 0 1 0,-5-1-2 15,3 1-5-15,0-4 1 0,2-2 5 0,0 0 6 0,4-3 6 16,3-4 1-16,0-1-16 0,0-2-18 0,6-8 0 16,0 0 0-16,-1-3 0 0,2-3 0 0,2-1 0 15,7-10 0-15,2-2 0 0,-2 2 0 0,3-3 0 16,-2-1 0-16,3 1 0 0,3 1 0 0,-2 0 0 15,4 3 0-15,-3-3 0 0,3 6 0 0,-4-1 0 16,-6 10 0-16,-1-1 0 0,-1 2 0 0,0-1 0 16,-2-1 0-16,0 2 0 0,-1 2 0 0,1-2 0 15,-5 4 0-15,0 1 0 0,-8 3 0 0,2 3 0 0,-3-2 0 16,-4 5 0-16,2-3 0 0,-5 4 0 16,2 1 0-16,-2-1 0 0,-1 2 0 0,-1 0 0 15,-1 0 0-15,0 1 0 0,-4 2 0 0,6-2 0 16,-1 0 0-16,-5 2 0 0,0 0 0 0,9 0 0 15,-9 0 0-15,0 0 0 0,8 4 0 0,-3-4 0 16,-1 2 0-16,-4-2 0 0,5 3 0 0,-5-3 0 16,4 2 0-16,-4-2 0 0,4 3 0 0,-4-3 0 15,0 0 0-15,0 0 0 0,0 0 0 0,0 0 0 16,1 2 0-16,-1-2 0 0,0 0-256 0,-8 7-308 16,1-3-665-16,-2 3-1331 0,1-2 589 0</inkml:trace>
  <inkml:trace contextRef="#ctx0" brushRef="#br0" timeOffset="53501.73">9090 17145 80 0,'0'-7'405'0,"0"7"11"15,0-9-1-15,4 4-17 0,-4 2-20 16,1-1-11-16,-1-1-21 0,0 5-14 0,-1-4-18 16,1 4-18-16,0-4-17 0,0 4-24 0,0 0-23 15,0 0-21-15,1-4-11 0,-1 4-12 0,0 0-4 16,0 0-7-16,14 9-10 0,-10-2-1 0,1 0-14 16,2 3-12-16,-2 0-9 0,1 1 0 0,3 4-11 0,1 2-8 15,0-2-5-15,-1 2-11 0,-2 1-9 0,0-1-3 16,3 0-6-16,-3-2-12 0,1 1 2 15,-2-5 1-15,4 2-15 0,-1 0 2 0,-4-3 3 16,3-2 19-16,0-1 7 0,-2-1 14 0,3-2 10 16,1-2 4-16,3-2 6 0,1-2-4 0,-4-3-58 15,17-8-57-15,-3-1 0 0,5-4 0 0,0-3 0 16,12-10 0-16,-2-2 0 0,4 1 0 0,1-4 0 16,1-1 0-16,2-5 0 0,-1 1 0 0,4 2 0 15,20-14 0-15,-29 17 0 0,4 2 0 0,-5 5 0 16,-1 1 0-16,-9 8 0 0,-1 2 0 0,-1-1 0 15,-1 2 0-15,-8 10 0 0,-1-5 0 0,0 2 0 16,-6 4 0-16,-1 0 0 0,-6 1 0 0,2 3 0 16,-4-1-38-16,-3 3-603 0,0 0-611 0,0 0-1357 15,-15 15 600-15</inkml:trace>
  <inkml:trace contextRef="#ctx0" brushRef="#br0" timeOffset="57169.06">8134 6364 3374 0,'0'0'232'16,"0"0"-35"-16,0 0-19 0,0 0 42 0,-15-6-4 15,15 6-27-15,-7-1-15 0,7 1-18 0,0 0-10 16,0 0-8-16,0 0-7 0,0 0-5 0,-6 4 8 16,6 3 7-16,0-1-2 0,3 4 0 0,0 0 1 15,-1 0-12-15,3 0-7 0,-2 4-2 0,1 1-10 16,1 0-5-16,-2-3-3 0,2 0 4 0,-2-1 2 15,3-1 8-15,-1 0 13 0,-1-3-1 0,1-1 5 16,2-1 9-16,5-1 2 0,-1-3 5 0,9-1 2 16,7-9-107-16,1-1-43 0,19-10 0 0,-2-2 0 0,6-3 0 15,0-3 0-15,4 0 0 0,1-2 0 16,-1-2 0-16,23-16 0 0,-29 16 0 0,3-1 0 16,-1 0 0-16,-2 4 0 0,-3 2 0 0,-13 8 0 15,-1 1 0-15,0 1 0 0,-4 1 0 0,0 3 0 16,-11 4 0-16,2 2 0 0,-7 0 0 0,-1 3 0 15,-5 1 0-15,-2 0 0 0,3 0 0 0,-3 2 0 0,-1 0 0 16,1-2 0-16,-4 3 0 0,6-3 0 0,-6 3 0 16,0 0 0-16,11 2 0 0,-11-2 0 15,6 2 0-15,-3 1 0 0,1 1 0 0,3-3 0 0,0 1 0 16,-1 2 0-16,-1-1 0 0,-1 1 0 0,2 1-163 16,-1-2-462-16,-2 6-610 0,2-1-1335 0,-1 2 590 15</inkml:trace>
  <inkml:trace contextRef="#ctx0" brushRef="#br0" timeOffset="60717.59">8609 8447 2955 0,'-6'-5'106'0,"4"0"-19"0,-2 0 61 0,1-1 29 15,-1 0 16-15,-1-2 14 0,1 3-5 0,2 0 1 16,-5 2-12-16,6-1 3 0,-3 2-11 0,4 2-14 0,-2-3-20 16,2 3-6-16,0 0-2 0,0 0 5 0,7 9 4 15,2-3-3-15,-2 4 9 0,2 3-3 16,1 2 10-16,1 1-2 0,-2 3-10 0,5 5 3 16,-1 2-7-16,-1 0-5 0,-2-4-2 0,-1 5-10 0,-4 2-12 15,4-3-7-15,-2-2-6 0,0 0-3 0,-2-5-2 16,-1-2 3-16,2 0 7 0,2-3-56 0,-3-4-54 15,0 1 0-15,2-4 0 0,-2 0 0 0,5-2 0 16,-2-4 0-16,4-2 0 0,6-6 0 0,9-4 0 16,1-6 0-16,0-1 0 0,4-3 0 0,10-8 0 15,1-2 0-15,0-1 0 0,3-6 0 0,4 1 0 16,16-22 0-16,-16 18 0 0,-4 1 0 0,23-14 0 16,-24 22 0-16,1-3 0 0,1 7 0 0,-2 0 0 15,-13 11 0-15,-1 1 0 0,-3 2 0 0,-1-1 0 16,-7 5 0-16,-5 2 0 0,-2 1 0 0,-4 0 0 15,0 3 0-15,0 0 0 0,-4 0 0 0,0 3 0 16,-1-1 0-16,0 1 0 0,-4 1 0 0,5-3 0 16,-5 3 0-16,5-2 0 0,-5 2 0 0,0 0 0 15,0 0 0-15,0 0 0 0,0 0 0 0,0 0 0 16,5 6 0-16,-5-6 0 0,0 0 0 0,0 4 0 16,0-4 0-16,0 0 0 0,0 0 0 0,0 0 0 15,0 0 0-15,0 0 0 0,0 0 0 0,0 0 0 16,0 0 0-16,0 0 0 0,0 0 0 0,0 0 0 15,0 0 0-15,0 0-703 0,-14 1-545 0,14-1-1352 16,-18 4 598-16</inkml:trace>
  <inkml:trace contextRef="#ctx0" brushRef="#br0" timeOffset="62132.89">8010 12125 156 0,'-4'-3'366'16,"0"1"-4"-16,4 2-5 0,-2-5-4 0,2 5-13 16,-3-2-10-16,3 2-15 0,0 0-12 0,0 0 0 15,0 0-3-15,0-5 2 0,0 5-11 0,0 0-8 16,0 0-10-16,9 0-8 0,-9 0-9 0,8 5-21 0,-3-3-5 15,0 2-15-15,-1 2-4 0,1-2-7 16,0 4-9-16,-1 1-20 0,4 2 2 0,-2 1-10 16,0 2-7-16,1 3-11 0,1 1-9 0,3 7-11 0,-5-9-15 15,1 2-6-15,1-1-13 0,-1 2 0 0,1-1-8 16,-2-1-9-16,3-3-6 0,0 3-72 0,-1-2 0 16,-2-6 0-16,3-2 0 0,2 1 0 15,1-3 0-15,-2-1 0 0,8-1 0 0,4-3 0 0,6-7 0 16,4-2 0-16,5-3 0 0,13-11 0 0,6 2 0 15,25-18 0-15,-5-3 0 0,6-2 0 0,4 2 0 16,-2-3 0-16,6-4 0 0,4 8 0 0,2-1 0 16,-3 1 0-16,3 7 0 0,0-4 0 0,-7 6 0 15,-3 1 0-15,-30 11 0 0,3 2 0 0,-1-2 0 16,-3 2 0-16,-7 2 0 0,-14 3 0 0,-3 4 0 16,1-1 0-16,-6 1 0 0,-11 2 0 0,-2 3 0 15,0-2 0-15,-4 3 0 0,-2 1 0 0,0-1 0 16,-2 1 0-16,0-1 0 0,-1-1 0 0,-4 4 0 15,6-1 0-15,-2 0 0 0,-4 1 0 0,0 0 0 16,8-3 0-16,-8 3 0 0,3-2 0 0,-3 2 0 16,0 0-202-16,0 0-1130 0,0 0-1442 0,0 0 637 15</inkml:trace>
  <inkml:trace contextRef="#ctx0" brushRef="#br0" timeOffset="64084.42">7227 14667 154 0,'-8'-7'372'0,"0"-2"-9"0,1 2 4 0,0 0-2 16,2 1-20-16,0 0-19 0,0 1-16 15,0 2-18-15,2-2-7 0,1 1-12 0,-2 1-12 16,1 0-25-16,3 3-18 0,0 0-22 0,-6-3-13 15,6 3-7-15,0 0-5 0,0 0-6 0,0 0-1 0,0 0-1 16,10 13-2-16,-6-7-2 0,0 3-11 16,1 1-2-16,1 0-10 0,2 4-6 0,-3 3 3 15,3-2-10-15,-1 1-9 0,1 0-7 0,0 2-13 16,-1-3 2-16,0 2-4 0,-2 0-9 0,2-1 0 0,0 1-10 16,-2-2-3-16,2 0 3 0,-1 0-9 0,0-3 0 15,-1 1-5-15,3-2 1 0,-5-1-7 0,-1-1 1 16,3-1 3-16,0-4-6 0,-1 2 8 15,0-1-8-15,1-2 21 0,0-1 4 0,3-1-11 16,3-1-65-16,1-3 0 0,7-4 0 0,8-3 0 0,-3-2 0 16,4-2 0-16,2-1 0 0,3-5 0 0,13-5 0 15,-3-4 0-15,6 2 0 0,0-6 0 0,4-3 0 16,23-17 0-16,-26 16 0 0,22-18 0 16,0 2 0-16,-22 19 0 0,2-1 0 0,22-13 0 0,-20 17 0 15,2-2 0-15,-1 3 0 0,-4 2 0 16,-2-1 0-16,-3 5 0 0,-4-2 0 0,-10 8 0 0,-3 2 0 15,-3 1 0-15,-3 1 0 0,-9 4 0 0,2 2 0 16,-7 1 0-16,1 0 0 0,-5 4 0 16,1-2 0-16,-2 3 0 0,1-2 0 0,-3 2 0 0,-2 2 0 15,7-3 0-15,-3 2 0 0,-4 1 0 0,2-3 0 16,-2 3 0-16,0 0 0 0,0 0 0 0,0 0 0 16,0 0 0-16,12 5 0 0,-11-2 0 0,-1-3 0 15,3 4 0-15,-3-1 0 0,0-3 0 0,0 6 0 16,-4-1 0-16,0 1 0 0,-6 1-466 0,-4 1-822 15,-2 1-1395-15,1 1 617 0</inkml:trace>
  <inkml:trace contextRef="#ctx0" brushRef="#br0" timeOffset="67685.5">9159 17046 21 0,'-3'-3'315'0,"1"-2"-5"0,2 1-1 15,0 4-2-15,-1-7 11 0,1 3-15 0,-2-1 1 16,4 1-13-16,-2 4 1 0,0-5-2 0,0 5-6 0,-2-5-5 16,2 5-8-16,2-3-6 0,-2 3-14 0,0 0-9 15,0 0-11-15,0-5-16 0,0 5-9 0,0 0-17 16,0 0-16-16,0 0-14 0,0 0-19 0,3-2-15 15,-3 2-8-15,0 0-9 0,0 0-13 16,0 0-2-16,9 12-6 0,-5-6-2 0,3 1-10 16,-1 1 3-16,2 3 0 0,-1-1-2 0,4 4-3 0,-2 0 1 15,3 1 4-15,-3 0-14 0,2 0-2 0,-3 1-5 16,3 0-2-16,-4-1-2 0,2-1 5 0,4 2-4 16,-8-5-5-16,3-1 1 0,-1 1-4 15,0 0-1-15,-2 0-3 0,0-3 6 0,2 0-6 16,-2-2-2-16,-3-2-2 0,4 2 13 0,0-2-4 15,-3-1 1-15,3 0-13 0,-1 0-35 0,0-1 0 0,0-2 0 16,-5 0 0-16,15-2 0 0,-2-1 0 16,-2-3 0-16,6-5 0 0,6-3 0 0,0-2 0 15,8-2 0-15,-2-3 0 0,17-5 0 0,-1-5 0 16,1-2 0-16,1 0 0 0,2-4 0 0,-2 1 0 16,3 0 0-16,1 0 0 0,-2 2 0 0,-2 0 0 15,-1 4 0-15,-3 1 0 0,-12 7 0 0,1 1 0 16,-4 1 0-16,-2 0 0 0,-5 5 0 0,-4 2 0 15,-2 1 0-15,-3 1 0 0,-1 2 0 0,-3 2 0 16,-3 3 0-16,0-1 0 0,-1 2 0 0,0-1 0 16,2 1 0-16,-6 3 0 0,4-6 0 0,-4 6 0 15,0 0 0-15,0 0 0 0,5-1 0 0,-5 1 0 16,0 0 0-16,0 0 0 0,0 0-91 0,0 0-235 16,-9 17-78-16,5-15-103 0,-2 2-135 0,6-4-396 0,-13 8-1123 15,6-3 498-15</inkml:trace>
  <inkml:trace contextRef="#ctx0" brushRef="#br0" timeOffset="74483.48">21898 17322 395 0,'0'0'424'0,"0"0"-3"15,0 0-6-15,0 0-11 0,0 0-19 0,-4 4-13 16,4-4-18-16,0 0-18 0,0 0-18 0,0 0-19 16,0 0-12-16,0 0-8 0,0 0-18 15,0 0-12-15,0 0-16 0,4 8-12 0,0-5-12 0,1 1-11 16,8 2-19-16,-4 1-10 0,0-3-13 0,5 1-13 16,2 0-13-16,5 1-11 0,-3-3-17 0,2 0-7 15,8-2-11-15,3 2-9 0,0-3-6 0,-2-3-11 16,0-2 1-16,1 2-6 0,-1-2-2 15,3-2-7-15,0 1-4 0,-4-2-1 0,4-3 2 16,1 0 0-16,1-1-8 0,-2-2 0 0,-2 3 10 16,2-1-8-16,-1 2-2 0,-3 2 1 0,-6 3-1 15,-2-1-6-15,2 1 5 0,-2 4-13 0,-3 1 0 16,-2 1-2-16,-2 1-2 0,6 3-4 0,-5 4-11 16,0 1 0-16,-1 0 0 0,1 3 0 0,0-2 0 15,0 0 0-15,2 1 0 0,-1-1 0 0,2 0 0 16,-1-2 0-16,5-2 0 0,-1-2 0 0,8-1 0 15,0-3 0-15,4-2 0 0,-1-3 0 0,1 1 0 16,0-5 0-16,1-1 0 0,-1-3 0 0,0-1 0 16,1-1 0-16,1-1 0 0,-3-5 0 0,1 4 0 15,-1 0 0-15,-3 1 0 0,0 3 0 0,-5-1 0 16,-2 6 0-16,-6 1 0 0,-3 1 0 0,2 4 0 16,-4 1 0-16,3 3 0 0,-2-1 0 0,-1 1 0 15,4 4 0-15,-3-1 0 0,3 2 0 0,2 0 0 16,2 3 0-16,-4 0 0 0,4 0 0 0,0-4 0 15,11 1 0-15,1-2 0 0,-8-3 0 0,8 3 0 16,-2-3 0-16,-1 0 0 0,4-3 0 0,-3 1 0 16,0-3 0-16,-7 0 0 0,8-3 0 0,0 1 0 15,-1 1 0-15,3 0 0 0,-3-2 0 0,2 0 0 16,-9 4 0-16,7-1 0 0,-6 0 0 0,1 2 0 16,-2-1 0-16,-1 0 0 0,3 0 0 0,-4 0 0 15,-1-2 0-15,3 6 0 0,-5-3 0 0,0 0 0 16,-4 0 0-16,4-3 0 0,-3 3 0 0,-2-1-41 15,-3 2-164-15,-8-1-107 0,11 0-88 0,-11 0-120 16,5 5-145-16,-5-5-343 0,0 0-1092 16,-18 8 483-16</inkml:trace>
  <inkml:trace contextRef="#ctx0" brushRef="#br0" timeOffset="75817.7">14555 18172 172 0,'0'0'412'0,"0"0"-22"0,0 0-13 0,0 0-5 16,0 0-1-16,0 0-10 0,0 0-9 0,0 0-15 0,0 0-13 15,0 0-22-15,28 29-8 0,-28-29-19 16,19 18-18-16,-3-7-21 0,1-1-12 0,1-2-14 16,0 2-17-16,10-2-14 0,-6-1-10 0,5-1-13 0,1 0-8 15,1-1-11-15,-1-5-18 0,-28 0-7 0,60-3-5 16,-29 0-6-16,-4-2-3 0,4-2 1 0,-2-2-8 15,2 1 1-15,1-4 6 0,-2-1 7 16,2-3-23-16,-1 3 5 0,-3 1-8 0,-1 0-7 16,-7 4-16-16,1-1 4 0,-2 3 5 0,0 0-12 15,-1 3-7-15,1 0-1 0,0 3-2 0,-19 0-4 16,0 0-9-16,50 9 4 0,-28-4-13 0,-4 3 4 16,-2 0-1-16,3 1-5 0,-1 2 3 0,2-2-4 15,5 4-17-15,3 0-1 0,-1-2 0 0,-9-1 0 16,10 0 0-16,0-2 0 0,-1-3 0 0,1-2 0 15,1 0 0-15,-8-1 0 0,7-1 0 0,-28-1 0 16,55-4 0-16,-27-3 0 0,-1 3 0 0,-5 0 0 16,5-4 0-16,2-2 0 0,-5 0 0 15,3 2 0-15,-8-1 0 0,1 2 0 0,-1 0 0 0,-19 7 0 16,33-10 0-16,-22 6 0 0,-11 4 0 0,0 0 0 16,37-3 0-16,-37 3 0 0,0 0 0 0,31 11 0 15,-31-11 0-15,18 14 0 0,-8-7 0 0,-10-7 0 16,23 19 0-16,-6-10 0 0,-4 2 0 15,1-1 0-15,-14-10 0 0,29 12 0 0,-14-5 0 16,-15-7 0-16,36 9 0 0,-19-7 0 0,-17-2 0 16,37 0 0-16,-37 0 0 0,38-8 0 0,-16 5 0 15,-3-4 0-15,-1 0 0 0,1-2 0 0,-1 0 0 16,2-1 0-16,-2-2 0 0,2 1 0 0,5 0 0 16,-11 2 0-16,4 1 0 0,-1 1 0 0,-17 7 0 15,23-6 0-15,-23 6 0 0,0 0 0 0,34 0 0 16,-34 0 0-16,0 0 0 0,33 10 0 0,-33-10 0 15,32 12 0-15,-18-3 0 0,4-1 0 16,3-1 0-16,-2-1 0 0,-19-6 0 0,37 9 0 0,-15-7 0 16,-22-2 0-16,41 1 0 0,-41-1 0 0,42-1 0 15,-22-3 0-15,7-1 0 0,-27 5 0 0,36-9 0 16,-18 2 0-16,-2 0 0 0,-16 7 0 0,29-16 0 16,-17 9 0-16,-4 0-40 0,-8 7-219 0,13-10-105 15,-13 10-111-15,0 0-136 0,0 0-463 16,0 0-1163-16,0 0 514 0</inkml:trace>
  <inkml:trace contextRef="#ctx0" brushRef="#br0" timeOffset="76968.75">18707 18296 39 0,'0'0'121'0,"0"0"-17"16,0 0-11-16,-28-8-6 0,28 8 0 0,0 0-10 15,0 0-1-15,0 0 5 0,0 0 8 0,-36-1-3 16,36 1 14-16,0 0-1 0,0 0 3 0,0 0 7 15,-37 3 13-15,37-3 12 0,0 0 11 0,0 0 18 16,-27 2 10-16,27-2 8 0,0 0 0 0,0 0 11 16,0 0 3-16,0 0 14 0,0 0 12 0,0 0 1 15,0 0-3-15,0 0-2 0,0 0 3 0,0 0-3 16,0 0-4-16,0 0-6 0,0 0-9 0,0 0-9 16,0 0-8-16,0 0 2 0,0 0-7 0,0 0-8 15,0 0-10-15,91 6-16 0,-91-6-4 0,25 6-7 16,-8 0-2-16,-17-6-8 0,29 7 9 0,-9-3-19 15,-20-4-3-15,39 2-6 0,-8-1 2 0,-31-1 0 16,47-5-9-16,-19 1-6 0,-1-2-1 0,0 0 2 16,0-3-26-16,-3-1 21 0,4 0-6 15,-10 3-4-15,3-2-2 0,-5-2-5 0,5-1-37 0,-5 2-31 16,-1-1 0-16,0 1 0 0,-1 0 0 16,-14 10 0-16,20-11 0 0,-20 11 0 0,0 0 0 15,19-10 0-15,-19 10 0 0,0 0 0 0,0 0 0 16,0 0 0-16,0 0 0 0,37 17 0 0,-37-17 0 15,17 18 0-15,-11-9 0 0,-6-9 0 0,22 18 0 16,-12-6 0-16,3-1 0 0,-13-11 0 0,22 16 0 16,-6-9 0-16,-16-7 0 0,27 14 0 0,-13-11 0 15,-14-3 0-15,37 5 0 0,-37-5 0 0,40-1 0 16,-40 1 0-16,47-6 0 0,-25 2 0 0,-3-2 0 16,7 0 0-16,-1-3 0 0,-4 0 0 0,4-4 0 15,-2-1 0-15,-4 4 0 0,-2-2 0 0,-3 3 0 16,2-1 0-16,-16 10 0 0,19-11 0 0,-19 11 0 15,13-7 0-15,-13 7 0 0,0 0 0 0,0 0 0 16,0 0 0-16,0 0 0 0,0 0 0 0,45 16 0 16,-45-16 0-16,18 17 0 0,-6-3 0 15,1-4 0-15,3 2 0 0,-3-1 0 0,6-1 0 0,-5 1 0 16,4-3 0-16,3 1 0 0,-2-2 0 16,2-2 0-16,-21-5 0 0,41 8 0 0,-20-7 0 15,-21-1 0-15,39-1 0 0,-39 1 0 0,50-10 0 16,-29 3 0-16,-1 0 0 0,7-4 0 0,0-1 0 15,-2-2 0-15,-3 2 0 0,-5 2 0 0,2-1 0 16,0 3 0-16,-4 0 0 0,2 0 0 0,-17 8 0 16,23-7 0-16,-23 7 0 0,0 0 0 0,33 0 0 15,-33 0 0-15,0 0 0 0,30 13 0 0,-30-13 0 16,21 14 0-16,-10-5 0 0,-11-9 0 0,21 13 0 16,-8-6 0-16,-13-7 0 0,28 14 0 0,-11-10 0 15,-17-4 0-15,38 6 0 0,-38-6 0 0,40 2 0 16,-19-4 0-16,-21 2 0 0,50-4 0 0,-23-1 0 15,-4 0 0-15,5-5 0 0,-1 1 0 0,0 0 0 16,0-1 0-16,-7 3 0 0,1-1 0 0,-2 1 0 16,0 0 0-16,-19 7 0 0,32-9 0 0,-32 9 0 15,23-7 0-15,-23 7 0 0,17-5 0 16,-17 5 0-16,0 0 0 0,0 0 0 0,25-4 0 16,-25 4 0-16,0 0 0 0,0 0 0 0,0 0 0 15,37 1 0-15,-37-1 0 0,0 0 0 0,37 0 0 16,-37 0 0-16,27-1 0 0,-27 1 0 0,25-3 0 0,-25 3 0 15,0 0 0-15,29-6 0 0,-29 6-1366 0,5-3-1478 16,-5 3 654-16</inkml:trace>
  <inkml:trace contextRef="#ctx0" brushRef="#br0" timeOffset="78449.99">9095 17043 316 0,'-1'-6'428'0,"-3"-4"-1"0,0 1-8 15,3-1-8-15,-2 4-8 0,2 0-11 0,1-2-15 16,1 4-11-16,-1-2-16 0,3 0-13 15,-2 1-24-15,-1 5-8 0,4-9-19 0,1 7-22 16,-5 2-11-16,13 2-6 0,-13-2-17 0,13 9-11 16,-2 2-6-16,3 1-12 0,-1 2-8 0,5 9-6 15,-4 1-12-15,1 1-11 0,-1 3-12 0,2 1-7 0,-5 1-24 16,3 0-4-16,-1-3-7 0,2 1-40 16,-2-2-70-16,0 2 0 0,0-4 0 0,-3-8 0 15,0 0 0-15,4 0 0 0,-4-3 0 0,3-1 0 16,-4-3 0-16,0-2 0 0,2-1 0 0,2-5 0 15,1-2 0-15,2-5 0 0,4-1 0 0,2-8 0 16,2-2 0-16,3-3 0 0,2-5 0 0,9-9 0 16,-1-1 0-16,0-4 0 0,5-2 0 0,-1 2 0 15,3-1 0-15,0-1 0 0,3 1 0 0,-1 5 0 16,3-1 0-16,-2 2 0 0,-2 3 0 0,0 1 0 16,2 3 0-16,-14 6 0 0,12-1 0 0,-15 4 0 15,2 4 0-15,-1-1 0 0,-4 2 0 0,-3 3 0 16,-5 2 0-16,-2-1 0 0,-2 2 0 0,-5 3 0 15,1 0 0-15,-2 0 0 0,-3 1 0 0,-6 3 0 16,10-4 0-16,-5 1 0 0,-5 3 0 0,0 0 0 16,9-5 0-16,-9 5 0 0,0 0 0 0,0 0 0 15,0 0 0-15,13 1 0 0,-13-1 0 0,0 0 0 16,10 4 0-16,-10-4 0 0,9 4 0 0,-9-4 0 16,0 0 0-16,4 5 0 0,-4-5 0 0,0 0 0 15,0 0 0-15,-13 11 0 0,6-4-1366 0,-4-1-1478 16,-5 6 654-16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40:56.969"/>
    </inkml:context>
    <inkml:brush xml:id="br0">
      <inkml:brushProperty name="width" value="0.05292" units="cm"/>
      <inkml:brushProperty name="height" value="0.05292" units="cm"/>
      <inkml:brushProperty name="color" value="#00B050"/>
    </inkml:brush>
  </inkml:definitions>
  <inkml:trace contextRef="#ctx0" brushRef="#br0">2793 3237 298 0,'-4'-3'393'0,"4"3"-9"0,-1-5-14 15,1 5-13-15,-4-3-17 0,4 3-27 0,-1-3-33 16,1 3-20-16,0 0-23 0,0 0-9 15,0 0-11-15,0 0 2 0,0 0-2 0,14 0-5 16,-14 0-2-16,8 2-4 0,-4 1-3 0,2-2 2 0,-1 2-8 16,0 2-15-16,2-1-10 0,-2-2-11 0,1 2-6 15,-2 1-5-15,6 0-17 0,0 1-7 16,-3 1-15-16,3-2-11 0,-1 2-15 0,1-1-1 0,3-4-9 16,0 3-11-16,7-2-5 0,-2 1 2 15,2-6-4-15,10 1-15 0,-2-4-9 0,4 0 2 16,-3-5 2-16,2 1-7 0,-3 0-4 0,-2 1 1 15,3-4 2-15,-6 0-13 0,4-3-5 0,-2 3 7 0,0-2-9 16,-7 4 1-16,-2 1-5 0,0-2 4 16,-2 6 8-16,-1 0-8 0,-1-1-5 0,1 3-5 15,-4-1 5-15,2 1 0 0,1 3-4 0,-3 2 3 16,5 1 3-16,-1 1-1 0,-1 1-5 0,4 1 0 16,-3 0 0-16,2 1 4 0,1 2 3 0,1 0-4 15,0 0 1-15,2-1-3 0,0-1 0 0,0 2 7 0,-1-2-7 16,4-4-1-16,-3-1-1 0,3 1 11 15,0-2-3-15,-1-2-4 0,6 1-3 0,-8-2-5 16,3-1 7-16,-4-2 1 0,4-2 1 0,-6 1-2 16,6-2 5-16,-2 1 1 0,7-5-4 0,-8 2-4 15,-1 1 8-15,0-1-3 0,-4 3-6 0,0 3-8 16,-1 1 11-16,1-1 2 0,-1 1-12 0,-4 3-1 16,1 0 11-16,-1 1 0 0,0 4-4 0,0 0-1 15,2 0 6-15,0 0 9 0,-2 3-9 0,2 1-14 16,-1-2 13-16,-1 0-6 0,4 1 4 0,-1-1-3 15,0-2 8-15,1 0 5 0,5 0-9 0,0-1-2 16,-3 0 2-16,3-5-7 0,3-2 7 0,-1 0 5 16,-1 0-7-16,2-1 7 0,5-4-4 0,-5 2-8 15,-2-2 7-15,1 1-2 0,-3-1-4 0,1 2 2 16,0 0-2-16,0 1 13 0,-5 0-14 0,1 3-2 16,-4 0 7-16,1-1-3 0,-2 3 5 0,-1 0-3 15,0 3 10-15,1 1-1 0,0 3-5 0,0-3-5 16,1 3 3-16,-1 1 0 0,1-1 0 0,0-1 2 15,3 1 0-15,6-2 0 0,-6-1 4 0,5 0-8 16,1 1 9-16,-1-4-7 0,0-1 3 0,1-1-10 16,3-1-25-16,-3-1-56 0,-1-2-100 0,-2-1-131 15,-3 1-189-15,5-5-569 0,0 0-1167 0,-5-1 516 16</inkml:trace>
  <inkml:trace contextRef="#ctx0" brushRef="#br0" timeOffset="849.37">6128 3188 208 0,'-10'0'232'0,"3"1"5"0,7-1-5 16,-10-1-3-16,5 2-11 0,-2-1 5 0,7 0 13 15,-15-1 0-15,10 2-10 0,-3 2 0 0,3-3 17 16,-4 1-6-16,1 1 4 0,2-2-1 0,6 0-5 16,-8 1 3-16,8-1-3 0,-10 0-7 0,5 2-16 15,5-2-10-15,0 0-10 0,0 0-12 0,0 0-6 16,-6 0 2-16,6 0 3 0,0 0-7 0,0 0-11 16,22 2-2-16,-9-3-9 0,8 1-5 0,7-1-17 15,5-1 8-15,2 1-12 0,3 0-14 0,0-1-5 16,15-5-1-16,-1 3-15 0,2 0-14 0,2 1-8 15,4-1 1-15,3 3-12 0,-2-3-12 0,-2-2 1 16,1 2-3-16,-1 2-7 0,-1 1 0 0,1 2 2 16,-1-4-3-16,-7 1-14 0,-12 1 7 0,-3 0-8 15,3 0-8-15,-6 2 1 0,-2-1 3 0,-3 0-2 16,0-1 2-16,-10 1 2 0,-7-3-6 0,-2 2-1 16,0 2 0-16,-4-2 0 0,-5 1 2 0,13 0-8 15,-13 0 7-15,9-2-28 0,-9 2-11 0,6 0-23 16,-6 0-19-16,0 0-25 0,0 0-44 0,0 0-44 15,0 0-51-15,0 0-60 0,0 0-51 0,0 0-36 16,-19 6-52-16,14-5-61 0,-8 2-388 0,-1-2-955 16,1 1 423-16</inkml:trace>
  <inkml:trace contextRef="#ctx0" brushRef="#br0" timeOffset="1266.53">6120 3333 342 0,'-18'0'339'0,"4"1"-4"0,0-1 3 0,5-1 3 16,1 0-4-16,-2 0-1 0,5 1-15 0,5 0-26 15,-8-1-27-15,8 1-14 0,0 0-7 0,0 0 3 16,0 0 2-16,0 0-8 0,0 0-6 0,36 3-13 15,-17-3-15-15,8 0-8 0,5 1 2 0,1 0-7 16,6-1-11-16,14 2-13 0,2-1-17 0,1-2-13 16,-2-1-12-16,10 1-17 0,-4 0-7 0,32-1-14 15,-28-1 0-15,27 2-17 0,-26-1-4 0,-2 0-14 16,0-4-1-16,0 4-7 0,-3 0-11 0,-5 1 12 16,-3 3-10-16,-16-3-12 0,-4 0 2 0,0-1-3 15,-13 2-11-15,-2 2 9 0,-3-4 18 0,-1 4 28 16,-5-2 14-16,-1-2 17 0,-7 2 6 0,9 0 5 15,-4-1-10-15,-5 1-91 0,0 0-13 0,5 1 0 16,-5-1 0-16,0 0 0 0,0 0 0 0,0 0 0 16,8 2 0-16,-8-2 0 0,0 0-137 15,0 0-149-15,5 2-84 0,-5-2-81 0,0 0-99 0,0 0-517 16,0 0-1155-16,0 0 512 0</inkml:trace>
  <inkml:trace contextRef="#ctx0" brushRef="#br0" timeOffset="18299.72">434 5387 269 0,'0'0'384'16,"0"0"-9"-16,-9-21-15 0,9 21 8 0,0 0-1 16,0 0-4-16,-8-14-8 0,8 14-16 15,0 0-11-15,0 0-10 0,0 0-14 0,0 0-13 0,0 0-13 16,0 0-20-16,0 0-29 0,0 0-26 0,0 0-17 16,0 0-17-16,0 0-16 0,0 0-1 15,0 0-5-15,0 0-11 0,0 0-12 0,0 0-14 16,0 0-9-16,16 47-8 0,-16-47-13 0,15 25-11 0,-6-9 2 15,1-6-3-15,3 1-10 0,2 2-4 16,2-6-10-16,-17-7 5 0,33 7-10 0,-3-5 8 0,-1-2-7 16,-1-4 1-16,4-3 3 0,-4 1-1 15,0-3-1-15,1 1 0 0,-4-6 5 0,-1 2 4 16,0 0-11-16,-8 1-3 0,3-1 13 0,-1 3-9 16,0-2-7-16,-4 4-5 0,-3-2 3 0,0 3-13 0,0 3-2 15,-3 1-2-15,1-1 11 0,2 3-27 16,2 0 9-16,-3 5 4 0,3-1-2 0,1 0-2 15,1 2 1-15,3 3 2 0,0 2 2 0,-1-3-9 16,8 3 8-16,-6-1-2 0,-2-2-3 0,11 0 1 16,-7-3 3-16,5 2 6 0,4-2-9 0,-2-1 2 15,3-1-5-15,-1 0-10 0,0-6 10 0,2-2-5 16,-4 3 0-16,-5-2 0 0,6 1 0 0,2-5 0 0,-2 0 0 16,-1 1 0-16,-2-2 0 0,1-2 0 15,-2-1 0-15,-4 6 0 0,-1 2 0 0,7-4 0 16,-9 4 0-16,0 0 0 0,1 2 0 0,-1 2 0 15,0 2 0-15,-1 4 0 0,3 1 0 0,5 7 0 16,-8-3 0-16,6 4 0 0,0 1 0 0,-5 0 0 16,2 1 0-16,2 0 0 0,-8-4 0 0,9 3 0 15,-6-4 0-15,-1-2 0 0,2-2 0 0,-1 1 0 16,2 1 0-16,-1-5 0 0,0-2 0 0,-1 0 0 16,3-4 0-16,-1-1 0 0,-1-2 0 0,10-2 0 15,-1-3 0-15,1 0 0 0,-8 0 0 0,0 0 0 16,4-5 0-16,-5 4 0 0,-2-2 0 0,1 4 0 15,-4-4 0-15,2 8 0 0,-4-4 0 0,1 5 0 16,-1 0 0-16,1 2 0 0,1 2 0 0,3 1 0 16,2 2 0-16,-1 3 0 0,-1-2 0 0,-1 5 0 15,3-4 0-15,-2 2 0 0,0 1 0 0,-1 0 0 16,2-1 0-16,0-2 0 0,1 0 0 0,-1-1 0 16,2-4 0-16,2-2 0 0,8 1 0 0,-11-3 0 15,8-2 0-15,2-1 0 0,-1-1 0 0,-8 1 0 16,7-5 0-16,-1-2 0 0,-7 6 0 0,8-6 0 15,-10 2 0-15,10 3 0 0,-8-2 0 0,1 3 0 16,-5-2 0-16,-2 4 0 0,-1 2 0 0,1 1 0 16,-1 2 0-16,1 0 0 0,-3 2 0 0,3 1 0 15,-3 1 0-15,3 3 0 0,5 2 0 0,-5-4 0 16,1 6 0-16,-4-4 0 0,7 2 0 0,-6-3 0 16,7 2 0-16,-6-4 0 0,7 2 0 0,1-4 0 15,-2 1 0-15,1-5 0 0,3-1 0 0,5-3 0 16,0-1 0-16,-6 1 0 0,6-1 0 0,1-2 0 15,-5 0 0-15,-1 0 0 0,1-3 0 0,-5 4 0 16,0 0 0-16,0 2 0 0,-7 3 0 0,2 1 0 16,-2 0 0-16,1 2 0 0,-3-1 0 0,-9 1 0 15,23 4 0-15,-10 0 0 0,-2 2 0 0,-1-2 0 16,8 3 0-16,-5-2 0 0,1-2 0 0,0-1 0 16,0 0 0-16,-1 1-284 0,6-1-207 0,-7-3-245 15,3 1-378-15,-15 0-1206 0,19 1 534 0</inkml:trace>
  <inkml:trace contextRef="#ctx0" brushRef="#br0" timeOffset="20166.45">490 8218 95 0,'0'0'411'0,"0"0"-6"0,0 0 0 0,0 0-10 16,0 0-7-16,0 0-18 0,0 0-13 0,0 0-22 16,0 0-18-16,0 0-23 0,0 0-23 0,0 0-18 15,0 0-25-15,0 0-20 0,0 0-23 0,0 0-8 16,0 0 15-16,0 0-1 0,0 0-13 0,0 0-17 16,0 0-7-16,3 42-4 0,-3-42-11 0,11 19-9 15,-11-19-1-15,14 14-3 0,-5-7 8 0,-9-7-19 16,28 16 25-16,-10-7-15 0,0-6 6 0,-18-3-12 15,45 0 15-15,-17-2-8 0,0 1 1 0,2-6-9 16,-1 0-12-16,0 3-10 0,2-5-20 0,-3 1-76 16,3 0 0-16,-4 0 0 0,-6 2 0 0,6-1 0 15,-8 3 0-15,3 0 0 0,-3 2 0 0,-2 0 0 16,2 0 0-16,-2 4 0 0,2 1 0 0,-1 1 0 16,-2 3 0-16,3-1 0 0,-3 0 0 0,-1 1 0 15,2 1 0-15,-4-1 0 0,3 1 0 0,2 2 0 16,-2 0 0-16,1-2 0 0,0-1 0 0,-3 0 0 15,4-1 0-15,1-1 0 0,0 1 0 0,1-1 0 16,-3 0 0-16,0-3 0 0,1 1 0 0,3 1 0 16,0-1 0-16,-2-2 0 0,4 0 0 0,-5 0 0 15,6-1 0-15,-3-3 0 0,-2 0 0 0,3-2 0 16,-2 1 0-16,-1-2 0 0,3 1 0 0,-3-1 0 16,-1-1 0-16,1 4 0 0,-2 1 0 0,-1-1 0 15,-3 1 0-15,5 1 0 0,-5 1 0 0,0 0 0 16,-3 1 0-16,3 2 0 0,-1 1 0 0,0 3 0 15,3 3 0-15,-2 0 0 0,1 1 0 0,-4-4 0 16,7 2 0-16,-7 2 0 0,1-3 0 0,5 1 0 16,-3-1 0-16,1-3 0 0,4 0 0 0,0-2 0 15,1-2 0-15,1-1 0 0,2-2 0 0,1-1 0 16,4-5 0-16,4 0 0 0,-3-4 0 0,1 1 0 16,-1-4 0-16,0 1 0 0,0-1 0 0,3 2 0 15,-7-3 0-15,3 2 0 0,-8 4 0 0,1 1 0 16,-3 3 0-16,1-1 0 0,0 4 0 0,-5 0 0 15,1 3 0-15,0-1 0 0,-1 2 0 0,1 2 0 16,-1 0 0-16,3 2 0 0,1 3 0 0,2-1 0 16,-6-4 0-16,5 6 0 0,0-1 0 15,-2-3 0-15,3 2 0 0,-1-4 0 0,4 3 0 0,-2-4 0 16,1-3 0-16,1 4 0 0,-2-2 0 0,1-2 0 16,2-1 0-16,3 1 0 0,-4-2 0 0,-3 1 0 15,3-4 0-15,-3 1 0 0,3 0 0 0,-3 1 0 16,3 1 0-16,7-2 0 0,-11-1 0 0,9 2 0 15,-7 1 0-15,1-1 0 0,-1 1 0 0,2 1 0 16,1-1 0-16,-5-1 0 0,4 3 0 0,-3-3 0 16,0 3 0-16,-2 0 0 0,-1-1 0 0,-1 3 0 15,0 0 0-15,-1 0 0 0,-2 2 0 0,5 0 0 16,1 1 0-16,1 0 0 0,-5 1 0 0,8 1 0 16,-3-3 0-16,0 2 0 0,3 3 0 0,5 0 0 15,-7-6 0-15,9 4 0 0,0-3 0 0,-9 0 0 16,11-6 0-16,0 2 0 0,-1 1 0 0,0-2 0 15,-1-2 0-15,3 2 0 0,1-2 0 0,-2-5 0 16,3 3 0-16,-4 0 0 0,0-1 0 16,-1 1 0-16,0-2 0 0,-6 3 0 0,3-4 0 15,-7 4 0-15,2 0 0 0,-3 2 0 0,3 0 0 0,-3 1 0 16,0 0 0-16,-1 1 0 0,-2 0 0 0,-2 1 0 16,7 0 0-16,-9 1 0 0,7 2 0 0,-4-1 0 15,-1-2 0-15,4 0 0 0,-5 1 0 0,7 3 0 16,-3-2 0-16,2 1 0 0,-2 0 0 0,2 0 0 15,-4-3 0-15,0 0 0 0,3 2 0 0,-3-1 0 16,-1-1 0-16,1 0 0 0,-4 3 0 0,2-4 0 16,-4 1 0-16,-8 0 0 0,13 1 0 0,-13-1 0 15,9 0 0-15,-9 0 0 0,12 0 0 0,-12 0 0 16,0 0 0-16,0 0 0 0,0 0 0 0,14-1 0 16,-14 1 0-16,0 0 0 0,0 0-42 0,0 0-1317 15,0 0-1471-15,0 0 652 0</inkml:trace>
  <inkml:trace contextRef="#ctx0" brushRef="#br0" timeOffset="21951.11">365 11332 146 0,'0'0'394'0,"0"0"11"0,0 0 0 0,0 0-9 0,0 0-3 15,0 0-6-15,-8-20-12 0,8 20-9 0,0 0-16 16,0 0-11-16,0 0-27 0,0 0-13 16,0 0-21-16,0 0-21 0,0 0-13 0,0 0-3 0,0 0-17 15,0 0-7-15,0 0-15 0,0 0-14 0,0 0-25 16,0 0 0-16,31 37-11 0,-22-22-9 0,-9-15-11 15,17 19-10-15,-2-7-2 0,-2 0-5 0,6 0 4 16,-1-1-12-16,10-3-3 0,0 1 4 16,1-8-10-16,2-1-8 0,4 0-53 0,-7-2-37 0,6-4 0 15,3 1 0-15,-2-5 0 0,-1-2 0 0,2 1 0 16,-4 1 0-16,3-2 0 0,-2-2 0 0,-3 1 0 16,1 1 0-16,1 0 0 0,0 1 0 0,-10 4 0 15,2 0 0-15,5 1 0 0,-11 2 0 0,3 0 0 16,-1 4 0-16,-1 2 0 0,3-2 0 15,-3 6 0-15,2-1 0 0,-2 2 0 0,5 2 0 0,-6 1 0 16,12-2 0-16,-6 3 0 0,3 0 0 0,3-4 0 16,1 3 0-16,-3-2 0 0,6-2 0 0,2 0 0 15,-1 0 0-15,-1-4 0 0,3 2 0 0,3-4 0 16,-3-1 0-16,1-4 0 0,1 3 0 0,-1-3 0 16,12-7 0-16,-12 4 0 0,-1-1 0 0,-1-2 0 15,-4 0 0-15,1 1 0 0,-1 0 0 0,-1 4 0 16,0-5 0-16,-5 5 0 0,0 0 0 0,-4 3 0 15,-3 1 0-15,1 1 0 0,2 1 0 0,-4 4 0 16,1-2 0-16,-1 4 0 0,1 0 0 16,2 3 0-16,-5-1 0 0,3 2 0 0,6 4 0 0,-9-7 0 15,3 4 0-15,7 0 0 0,-8-3 0 16,6 7 0-16,3-3 0 0,2-2 0 0,-2-4 0 0,0-2 0 16,0 2 0-16,2 2 0 0,2-4 0 15,-3 1 0-15,-1 0 0 0,5 0 0 0,-3-6 0 16,-1 2 0-16,3 0 0 0,-3 0 0 0,-5 0 0 15,-1-1 0-15,7 0 0 0,-2 1 0 0,-6-3 0 16,-1 0 0-16,-1-1 0 0,0 2 0 0,-1 0 0 16,1 2 0-16,-6 0 0 0,4-1 0 0,1 2 0 15,-3 0 0-15,5 0 0 0,-1-1 0 0,0 2 0 0,0 0 0 16,0 2 0-16,1-2 0 0,2 0 0 0,5 1 0 16,0 2 0-16,1-4 0 0,4-1 0 15,-3-1 0-15,2 2 0 0,0-4 0 0,-1 1 0 16,1-4 0-16,-3 1 0 0,1-4 0 0,1-1 0 15,1 2 0-15,-1-2 0 0,0-1 0 0,-5 0 0 0,6 2 0 16,-3-1 0-16,-9 3 0 0,9-2 0 0,-9 4 0 16,-2-1 0-16,2 1 0 0,-1-3 0 15,0 6 0-15,-4 1 0 0,-1-2 0 0,5 2 0 16,-18 0 0-16,24 0 0 0,-10-2 0 0,3 2 0 16,-2 2 0-16,-2-2 0 0,3 0 0 0,-1 1 0 15,2-1 0-15,-4 0 0 0,-13 0 0 0,24 0 0 0,-15 2 0 16,4-2-93-16,-13 0-521 0,0 0-634 15,13 0-1351-15,-13 0 598 0</inkml:trace>
  <inkml:trace contextRef="#ctx0" brushRef="#br0" timeOffset="23200.97">774 14265 47 0,'0'0'349'0,"-27"-15"6"0,27 15 6 16,-14-17-10-16,8 4 16 0,6 13-5 0,-13-21 5 15,8 11-1-15,5 10-3 0,-4-15-3 0,4 15-8 16,0 0-9-16,-7-19-17 0,7 19-21 0,0 0-29 15,0 0-26-15,-8-14-37 0,8 14-19 0,0 0-5 16,0 0-23-16,0 0-23 0,16 23-5 0,-7-11-19 16,1 3-9-16,3 0-6 0,8 3-14 15,-1 4-3-15,4-4 3 0,6 0-25 0,-1-5-1 0,7-3-6 16,1-1-7-16,15 0 1 0,-12-3-6 0,11-4-7 16,4-2 0-16,-4-2 0 0,3-3-13 0,-17-3 2 15,17-2 0-15,-3-2-6 0,-1 1 4 0,-11-1-5 16,-3 1-12-16,15-8 12 0,-1 1 0 0,-13 6-9 15,1 0 8-15,-2-1-3 0,0 2 4 16,2 1 3-16,-1 4-1 0,0 2-5 0,3 0 7 0,-4 4 16 16,0 4-16-16,-3-2-8 0,-1 0 2 15,1 4-10-15,-1 1 3 0,0 1 3 0,4 0-1 0,-7 1 0 16,2-1-4-16,-6 2 1 0,3-5 1 0,1 1-2 16,0 1-9-16,-1-1 8 0,3-4 5 0,-2-1-14 15,2-1 0-15,2 2 0 0,-1-5 0 0,-3-1 0 16,5 1 0-16,-1-2 0 0,1-4 0 0,0 0 0 15,3-2 0-15,-3-2 0 0,2-2 0 16,-4-2 0-16,2 2 0 0,-2-3 0 0,2 4 0 0,-5-1 0 16,3 2 0-16,-4-1 0 0,0 0 0 0,-1 4 0 15,1 1 0-15,-6 3 0 0,-3 4 0 0,1-1 0 16,2 3 0-16,-4 3 0 0,1 2 0 16,-5 1 0-16,4 5 0 0,-2-4 0 0,-1 6 0 15,-1 3 0-15,0-2 0 0,1 7 0 0,3-1 0 16,0-1 0-16,5 1 0 0,-4-2 0 0,2-2 0 15,3-2 0-15,-1 0 0 0,4-2 0 0,1-3 0 0,1 0 0 16,1-5 0-16,-1 0 0 0,-2-4 0 16,5 0 0-16,-1-1 0 0,-2 0 0 0,0-4 0 15,1 1 0-15,-1-2 0 0,2-1 0 0,-3 0 0 16,0-3 0-16,-6 7 0 0,6-6 0 0,1 2 0 16,1 1 0-16,-5-4 0 0,2 3 0 0,1 0 0 15,-1-1 0-15,-5 3 0 0,-3-1 0 0,4 1 0 16,-3 0-138-16,-2 2-136 0,0 0-124 0,-9 3-154 15,-9 0-587-15,0 0-1233 0,11 6 546 0</inkml:trace>
  <inkml:trace contextRef="#ctx0" brushRef="#br0" timeOffset="24551.19">668 17092 310 0,'0'0'423'0,"0"0"-3"0,0 0-12 0,0 0-17 15,0 0-15-15,0 0-16 0,0 0-20 0,0 0-18 16,0 0-28-16,0 0-26 0,0 0-16 0,0 0 1 15,0 0 6-15,0 0-1 0,0 0 3 0,-1 27-15 16,1-27-19-16,0 0-2 0,21 30-21 0,-13-16-9 16,2 0-4-16,-1 2-25 0,4-2 3 0,-2 1-21 15,0 0-15-15,0 0-7 0,2-5-6 0,1 2-12 16,0-1-12-16,4-2-17 0,-4-1 8 16,4-1 1-16,0-1-10 0,4-4-8 0,6 0-11 0,2-2-5 15,2-4 0-15,-1-3-7 0,-2-4-21 0,2-3-26 16,1-1 0-16,-1 1 0 0,-2-2 0 0,0 0 0 15,2-1 0-15,-4 2 0 0,0 2 0 0,-3 1 0 16,3 1 0-16,-7 5 0 0,-3 2 0 0,2 0 0 16,-1 2 0-16,-4 1 0 0,5 1 0 15,-2 7 0-15,-1-2 0 0,1 4 0 0,10 6 0 16,-5 2 0-16,-7-3 0 0,3-3 0 0,2 5 0 16,-3-4 0-16,5 3 0 0,1 0 0 0,-2-2 0 15,1-5 0-15,5 1 0 0,0 0 0 0,2-7 0 16,1 0 0-16,0-3 0 0,2-2 0 0,-2-7 0 15,-1 2 0-15,-2-3 0 0,6 0 0 0,-2-3 0 16,-3 1 0-16,0 1 0 0,0-2 0 0,-1 1 0 16,1-2 0-16,-1 5 0 0,1-2 0 0,-10 5 0 15,1-1 0-15,0 1 0 0,-1 0 0 0,-1 2 0 16,2 4 0-16,-5 1 0 0,0 1 0 0,0 1 0 16,4 2 0-16,0 1 0 0,0 0 0 0,-3 0 0 15,2 3 0-15,-2-2 0 0,4 0 0 0,-1 1 0 16,1-2 0-16,-1 2 0 0,4 0 0 0,1-3 0 15,5 3 0-15,-5-3 0 0,6-2 0 0,-2-2 0 16,-5 0 0-16,6-2 0 0,1 2 0 16,-7-4 0-16,8 0 0 0,-2 1 0 0,-6 1 0 15,6-2 0-15,-7 1 0 0,6 0 0 0,-5-1 0 16,-3 1 0-16,4-1 0 0,-5 2 0 0,4-2 0 16,-1 3 0-16,-3 1 0 0,0 3 0 0,1-2 0 15,3 5 0-15,-3-4 0 0,0 0 0 0,-2 3 0 16,2 1 0-16,-2-1 0 0,2-2 0 0,-1 1 0 15,1 0 0-15,1-1 0 0,0 2 0 0,1-3 0 16,6 0 0-16,-4-4 0 0,-1 2 0 0,0-4 0 16,-2 0 0-16,-1 0 0 0,0 0 0 0,-1-1 0 15,-5 3 0-15,0-1 0 0,-2 2 0 0,1-2 0 16,-3 0 0-16,-9 3 0 0,19-5 0 0,-10 4 0 16,-4-1 0-16,-5 2 0 0,0 0-136 0,0 0-360 15,14-5-183-15,-14 5-468 0,0 0-1242 0,4-9 549 16</inkml:trace>
  <inkml:trace contextRef="#ctx0" brushRef="#br0" timeOffset="24666.85">3730 17169 3627 0,'0'0'309'0,"0"0"-168"16,0 0-46-16,0 0 5 0,0 0-11 0,0 0-49 16,-33-10-132-16,33 10-181 0,-12-3-400 0,12 3-729 15,-10-3 323-15</inkml:trace>
  <inkml:trace contextRef="#ctx0" brushRef="#br0" timeOffset="35599.73">1546 4545 3006 0,'0'-10'168'16,"3"-1"-52"-16,-6 6 0 0,3-2 23 0,-3-2 24 15,2 6 0-15,0-3-14 0,1 6-24 0,0-8-10 16,0 8-9-16,0-3-15 0,0 3-12 0,0 0-10 16,0 0-7-16,0 0 5 0,0 0 0 0,5 10 0 15,0-1 10-15,0 5 1 0,-1-7-3 0,0 7 4 16,1 1 6-16,1-1 5 0,-4-3-10 0,1 1 0 16,4 0 3-16,-3-4-2 0,1 0-6 0,1 2 4 15,-1-3 15-15,0 0 6 0,3-4 8 0,1 4 5 16,3-6 3-16,0-1-7 0,7-2-2 0,8-7-8 15,4-2 2-15,5-5-11 0,11-7 4 0,4-2-16 16,-1-3 1-16,1-3-7 0,3 0-6 0,-3-2-12 16,1-1-1-16,2 0-3 0,-3 0-7 0,-4 2-9 15,2 3 5-15,-6 3-12 0,-12 7 8 0,0 2-12 16,-6 0 5-16,-7 5 5 0,-1 5-2 0,-7-3 17 16,0 4-1-16,-1 2 3 0,0-1-3 0,-5 0-3 15,1 1-5-15,-1 3-1 0,1-1-13 16,-5 2-5-16,5-3-12 0,-5 3-35 0,4-2-34 0,-4 2-45 15,0 0-60-15,0 0-83 0,0 0-93 0,0 0-130 16,0 0-152-16,1 8-381 0,-1-8-1087 0,0 0 481 16</inkml:trace>
  <inkml:trace contextRef="#ctx0" brushRef="#br0" timeOffset="41999.91">18207 1953 346 0,'0'0'400'0,"0"0"-17"0,-5 2-3 0,5-2-6 16,0 0-7-16,-4 2-10 0,4-2-16 0,-1 5-9 15,1-5-15-15,-4 2-19 0,4-2-16 0,0 0-15 16,0 0-9-16,0 0-11 0,0 0-3 0,0 0-6 16,0 0-9-16,0 0-11 0,14-15-24 0,0 2-20 15,-2 0-12-15,-2-4-17 0,9-2-12 0,-5-6-7 16,2 1-23-16,-1-4-13 0,-1-1-7 0,-4 0-7 15,2 1-7-15,-5 1-4 0,1 3-8 0,-3 5 5 16,-1 6 8-16,-3 2 6 0,1-1-1 0,1 4-6 16,-3 1 0-16,2 3-16 0,0 3-10 0,-2 1-9 15,0 0 0-15,0 0-12 0,-7 15 9 0,4 0-2 16,-1 2-4-16,0 2-11 0,2 6 3 0,0 0 0 16,2 1-7-16,0 1 11 0,4-1-10 0,2-7-5 15,-1-1 0-15,3-2 11 0,1 1-7 0,3-2-1 16,6-4-3-16,-2-2-7 0,1-5-28 0,5 1-20 15,1-5-27-15,-5-4-29 0,10-5-33 0,-3-3-48 16,-4-3-48-16,-1-4-67 0,-2-2-68 0,-8 5-75 16,4-12-104-16,-11-4-405 0,-3 1-1030 15,-5-16 456-15</inkml:trace>
  <inkml:trace contextRef="#ctx0" brushRef="#br0" timeOffset="42149.82">18386 1290 189 0,'-18'-9'489'15,"7"1"38"-15,-1 0-3 0,-4-3-9 0,7 5-34 16,0-3-25-16,1 4-45 0,2-1-42 0,1 4-39 16,1-4-40-16,0 3-62 0,1-1-75 0,2 2-92 15,1 2-112-15,9-3-132 0,1 3-141 0,3 0-421 16,6 1-805-16,-1 0 356 0</inkml:trace>
  <inkml:trace contextRef="#ctx0" brushRef="#br0" timeOffset="42416.64">18744 1270 4016 0,'-1'-5'340'0,"-4"0"-25"15,0-1 25-15,1 1-2 0,0 2-45 0,0-2-45 16,1 2-54-16,3 3-44 0,-2-3-32 0,2 3 3 16,0 0 4-16,0 18 11 0,4 1-1 0,1 10 15 15,1 3-14-15,7 20-4 0,0 0-12 0,-3 3-9 16,5 0-10-16,-1 0-5 0,0 4-12 0,-1 0-6 15,1-1-7-15,-2-1-3 0,-3-4-13 16,1-2-1-16,0-5-6 0,3 0-30 0,-3-1-18 16,-1-12 0-16,0-3 0 0,-1 1 0 0,-1-5-49 15,2-2-39-15,-3-6-34 0,-3 0-31 0,2-5-35 16,-2-5-37-16,-1 0-29 0,0-4-28 0,-2-4-54 0,0 0-49 16,0 0-53-16,0 0-55 0,-3-34-370 0,-1 10-936 15,-2-2 415-15</inkml:trace>
  <inkml:trace contextRef="#ctx0" brushRef="#br0" timeOffset="43849.69">18887 1710 58 0,'-9'-31'317'0,"5"2"17"0,-8-1 21 16,4 6 13-16,0-1 18 0,0 9 12 0,3 1 3 15,-1 3 4-15,2 1-13 0,-1 0-14 0,3 0-24 16,0 1-43-16,2 3-27 0,0-1-34 0,4 5-27 16,5-1-24-16,2 3-18 0,5-1-22 0,2 4-14 15,1 0-14-15,4 3-14 0,4 7-16 0,-2 0-5 16,-7-1-11-16,9 5-22 0,-6 4-16 0,-1 0-14 15,-6 2-8-15,1 1-12 0,-8-4-3 0,-3 1-5 16,-3 6 0-16,-4-6-8 0,-6 4 5 0,2-6-4 16,-5-1 6-16,-7 3-3 0,1-2 6 0,0-3-3 15,3-5-1-15,-4-1-1 0,1 0 15 0,6-2 3 16,2-4 7-16,0 1 3 0,0-2 0 0,2-2-2 16,8 0-7-16,-9-6-8 0,9 1 0 0,1-4-3 15,7-6 0-15,5-8 1 0,7-1-3 0,3-3-8 16,9-9-7-16,5-4-2 0,-1-2-2 0,1 1-5 15,-1-2 0-15,-2 0 2 0,-2 1 0 0,0 1-1 16,-4 2 7-16,-11 12 4 0,2-3-3 0,-6 0 0 16,2 2 2-16,-4 2 1 0,-5 3 10 0,-2 5 6 15,-3 1 2-15,-2-2 3 0,0 4 2 0,-2-1-6 16,-2 4 5-16,1 1-6 0,-3 1 2 0,-1 3 0 16,0 1 0-16,-1 1-6 0,1 3 1 0,-3 3-12 15,2 4 5-15,0 2 2 0,-4 5-6 0,6 4 7 16,0 3-1-16,3 6-1 0,-3 3-2 0,4 2-3 15,1 3 9-15,4-3-7 0,-2 4 3 0,4 0-5 16,2 0 8-16,-2 0 2 0,5-3-5 0,-2 2 2 16,4-3 1-16,-2-4-3 0,1-2-1 0,-1-5 3 15,-1-2-4-15,-2-1 3 0,2-2-5 0,-3-4 9 16,1-4 2-16,-3 1-5 0,1-2 8 0,-4-5 18 16,4 5 8-16,-4-5-5 0,0 0 3 0,0 0 1 15,15-12 1-15,-9 2-3 0,2-8-7 0,-2 1-2 16,7-7 5-16,-4 1-5 0,0-2 2 15,-1 9-7-15,4-7 0 0,-4 8 4 0,-1 5-13 16,1 0 9-16,-3 1-12 0,1 1 11 0,0 6-14 0,-6 2 1 16,0 0 3-16,0 0-4 0,29 8 1 15,-21-1 1-15,1 6-4 0,1 2 0 0,-3 0-9 0,2 4 11 16,1-3-6-16,-1 2-3 0,-1-1-5 16,3-2-9-16,-2 0 1 0,2-2 5 0,0-2-8 0,-4-5 5 15,5 2 3-15,-1-4-3 0,0 0 4 16,0-2 7-16,0-2 4 0,2-4-3 0,0-1 0 15,-3-3 1-15,3-5 2 0,4 0-1 0,-6-4-3 16,6-4 2-16,-2-1 1 0,2-2-3 0,-6 1 6 16,-3 6-4-16,2 2 12 0,0 4 5 0,-4-1 0 15,-3 4 0-15,1 3-15 0,0-1-12 0,-4 6 7 16,5-3 2-16,-5 3-2 0,0 0 7 0,8 12-6 16,-6-4 11-16,2 1 0 0,0 2-3 0,2 3-4 15,-1 3 0-15,3-5 4 0,-1 1-8 0,0 0 8 16,6-3-3-16,-7-2 13 0,6 0-10 0,2-4 2 15,-1 1-3-15,-2-4 0 0,5-1 17 0,-4-1-20 16,0-1-2-16,-1-3 10 0,1-1-4 0,-2-2 6 16,0-5-4-16,-1-1-2 0,-5 3-2 0,-1-6 4 15,-1-1-8-15,-4-7-1 0,-5 2 2 0,-2-2-5 16,-5-1 0-16,-1-1 9 0,-3 6-13 0,-2-2-4 16,-6 4 8-16,11 7 4 0,-11 1-2 0,4 4-8 15,3 3 3-15,-9 4-2 0,6 4-3 0,2 3 10 16,2 3-5-16,3 1 1 0,1-2 1 0,6 1-4 15,-1-1 5-15,7 4-4 0,3 0 3 0,4-3 4 16,5 3-4-16,4-3 6 0,5-2 10 0,8-2-11 16,2-2 3-16,3-2-1 0,3-4-4 0,-2-3 4 15,3-2-1-15,-3 0-6 0,1-4 7 0,-2 0 3 16,-2 1-2-16,-2-5-7 0,-2-1 7 0,-6 0 0 16,1-1 4-16,2 2 0 0,-12 1-4 0,1 2 9 15,-3 4 3-15,0 0-5 0,-3 4-1 0,-1-1-6 16,0 3-7-16,-5 2 8 0,0 0-3 15,7 10-3-15,-3 1-1 0,-3 4 7 0,3 2 4 16,-1 1-5-16,2 1-5 0,-3 8 14 0,4-4-12 0,-1-4-6 16,-1-2-1-16,1 0 4 0,4-2-8 0,-4-4 3 15,3-1 5-15,-3-3-2 0,4-1 1 16,-3-4 5-16,-6-2-7 0,22 0 6 0,-10-3-3 16,-1-5 6-16,1 0-2 0,2-3-1 0,1-2 3 15,-1-2-2-15,3-6-2 0,-3-1 5 0,2 2-7 16,-3 0 1-16,-4 3 2 0,2 3-3 0,-3 4 7 15,0-1-3-15,-2 4-12 0,2 1 0 0,-2 4 5 16,-2-1-5-16,3 2 5 0,-7 1 6 0,15 6-12 16,-10-1 10-16,3 2-4 0,-1 3 1 0,0-1 6 15,2 1 1-15,0-2 2 0,6 3-5 0,-5-5 0 16,8 1 6-16,-1-1-3 0,3-1 9 0,-2-3-9 16,1-3-1-16,3 1-7 0,-3-1 14 0,3-3-2 15,-2 0-2-15,0-1 6 0,0-3 6 0,-3-1 1 16,0-2-1-16,1 1-3 0,4-7-3 0,-8 2 1 15,4-5 2-15,1-3-2 0,-7-2-3 0,2 0-2 16,-3-1 3-16,-3 1-1 0,-3 7-2 0,-3 1 7 16,2 1 12-16,-4 5-12 0,-1 1-7 0,-2 4-3 15,0 5 3-15,3 1-2 0,0 0 1 0,-27 13-2 16,13 1-3-16,0 7 6 0,1 2-10 0,0 1-8 16,4 0 12-16,3 1 5 0,2-3-4 0,8 1-10 15,-2-3-17-15,6-3-15 0,2 5-11 0,4-8-28 16,3-2-30-16,-2-4-41 0,11 3-50 0,7-4-44 15,-5-6-61-15,-1-4-78 0,-4-2-79 0,5-1-502 16,0-5-1044-16,-1-1 462 0</inkml:trace>
  <inkml:trace contextRef="#ctx0" brushRef="#br0" timeOffset="44066.74">21619 803 3648 0,'0'0'246'0,"-19"-19"1"0,19 19 43 15,0 0-21-15,-14-11-59 0,14 11-54 0,0 0-18 16,0 0 14-16,0 0 2 0,0 0 9 0,0 0-4 16,-20 36-1-16,20-12-16 0,1 2-9 0,3 2-15 15,2 1-22-15,1 2 0 0,0 0-4 0,1 0-10 16,2-2-9-16,-3-4-7 0,-1 2-35 0,-1-2-18 16,-1-7-30-16,-3-3-32 0,3 1-41 0,-8-3-53 0,8-3-70 15,-3-4-25-15,-1 0-45 0,0-2-67 16,0-4-110-16,0 0-389 0,0 0-918 0,0 0 406 15</inkml:trace>
  <inkml:trace contextRef="#ctx0" brushRef="#br0" timeOffset="44432.92">21910 787 450 0,'0'0'501'0,"-8"-20"-20"0,8 20-18 0,0 0-24 16,-5-16-34-16,5 16-39 0,0 0-23 0,0 0-26 0,0 0-25 15,0 0-26-15,0 0-29 0,0 0-19 0,0 0-21 16,-22 43-22-16,22-31-15 0,-1 5-19 0,-2-6-8 16,3 2-15-16,-1 0-14 0,1 0-3 0,1-2-14 15,-1 0-12-15,4-1-2 0,0 0-7 16,2-4-7-16,2 2 3 0,1-1 2 0,0-1 2 16,5 0 1-16,-2 0-5 0,4-1-10 0,-4 1-2 15,5-1-6-15,3 2-7 0,0 0 1 0,-1 0-5 16,-1-1-1-16,1 3-3 0,-2-2-3 0,1 3-1 0,-4-2-9 15,-3 1 5-15,0-1-7 0,-2 0 4 0,2 5-5 16,-5-3 1-16,-2 1-6 0,-1 0 9 0,-4 0-8 16,-2 0 3-16,0 0-4 0,-2-1 4 15,-1-2 1-15,-5 3-9 0,-2-1-15 0,2-5-15 16,-1 0-20-16,-4 0-28 0,-3-1-41 0,-3-3-37 16,6-2-59-16,-3-2-53 0,2-1-75 0,0-1-77 15,2-2-128-15,2-6-279 0,2-2-891 0,-2-1 394 16</inkml:trace>
  <inkml:trace contextRef="#ctx0" brushRef="#br0" timeOffset="44583.52">21950 821 3331 0,'-6'-19'304'0,"6"19"-73"16,-9-18 77-16,9 18-4 0,-5-14-38 0,5 14-28 16,0 0-31-16,0-21-27 0,0 21-30 0,0 0-12 15,18-19-18-15,-7 14-15 0,-11 5-17 0,23-8-47 16,-23 8-67-16,0 0-93 0,34-4-108 0,-34 4-150 15,0 0-500-15,32 0-951 0,-32 0 421 0</inkml:trace>
  <inkml:trace contextRef="#ctx0" brushRef="#br0" timeOffset="44735.15">22444 1033 4040 0,'-5'2'279'0,"0"1"-23"0,1-1-71 0,-1-1-78 15,5-1-33-15,-8 2-88 0,3-1-82 16,0 4-129-16,-3-1-138 0,0 4-345 0,-3-1-766 16,-1 3 340-16</inkml:trace>
  <inkml:trace contextRef="#ctx0" brushRef="#br0" timeOffset="45849.58">18295 2427 233 0,'-5'-3'441'15,"3"0"-20"-15,-1 2-7 0,3 1-12 0,-5-3-16 16,5 3-20-16,-5-4-20 0,5 4-27 0,-4-1-32 16,4 1-32-16,0 0-21 0,0 0-15 0,0 0-6 15,0 0-13-15,8 10-11 0,-3-4-14 0,3 3-16 16,2-4-13-16,2 8-10 0,5-5-15 0,1 0-20 16,1 1-2-16,12-1-7 0,1-1-6 0,1-2-3 0,0-3-1 15,17-2-1-15,-10-2 2 0,12-4 1 16,-1-4-1-16,0 3 1 0,3-5-6 0,0-3-1 15,-2 0 3-15,-2 0-2 0,2-2-6 0,-1-5 9 16,-2 1-16-16,-2-4 1 0,-2 4-4 0,1-4-4 16,-17 5-1-16,11-11-8 0,-12 9-2 0,0 1-14 15,0 2-1-15,1 1 4 0,-6 4-8 0,-3 5-10 16,-1 3-2-16,-2 0 4 0,1 3 2 0,1 3-10 16,1 2-5-16,2 3 7 0,5 0-5 0,0 3 2 15,-2 5-7-15,2-1-4 0,1 4 2 0,-1-4 4 16,0 0 2-16,1 2-3 0,0-2-1 0,3-1 3 15,-1-2 3-15,2-5-5 0,2 0-3 0,-1-2-4 16,0 1 6-16,-1-6 8 0,5-2-8 0,-5 0-1 16,0-3-15-16,-4 0 15 0,4-4 7 0,-1-1-3 15,2-3-1-15,-2-1-4 0,-2 2 3 0,3-7 2 16,-1 3-5-16,-3-4 0 0,3-1 2 0,-2 1 1 16,-1-1-9-16,0 3-5 0,-4 5 14 0,3-2-4 15,-2 3 2-15,-6 9 3 0,1-3 3 0,-2 3-2 16,1 2-6-16,3 4 1 0,-3 2 3 0,0 0-2 15,-1 3 5-15,0 5-6 0,1-1 4 0,-2 1-5 16,-2 2 0-16,2 0 1 0,-1 1 3 0,0-1-1 16,-2 1 1-16,0-2-6 0,0-2 5 0,-1 1 4 15,-3-2-2-15,3-4-1 0,-2 1 0 0,3-3 5 16,-1-1-5-16,9-1 11 0,-4-3 0 0,2-2 3 16,0-2 0-16,6-4 6 0,5-4 3 0,3-1 12 15,-4-2 3-15,12-9-26 0,-1-2-17 0,3-6 0 16,3 0 0-16,-2-1 0 0,0 5 0 0,1 3 0 15,-14 9 0-15,-3 2 0 0,3 6 0 0,-3 0 0 16,0 3 0-16,-3 4 0 0,-6 2 0 0,3-2 0 16,-6 4 0-16,2 2 0 0,1-1 0 0,-4 2 0 15,5 2 0-15,-4-2 0 0,3 1 0 0,1 0 0 16,-2-1 0-16,11 1 0 0,-1-2 0 0,7 1 0 16,-1-3 0-16,-1-4 0 0,1 3 0 0,1-1 0 15,3-2 0-15,-2-2 0 0,2 0 0 0,-6 0 0 16,2-4 0-16,-4 2 0 0,-3-2 0 0,-10 6 0 15,0-2 0-15,-1-1 0 0,-6 3 0 0,-5 0-12 16,3 0-410-16,-3-1-221 0</inkml:trace>
  <inkml:trace contextRef="#ctx0" brushRef="#br0" timeOffset="52966.84">21782 627 82 0,'0'0'158'0,"0"0"0"0,0 0 11 0,0 0-1 15,0 0 36-15,0 0 3 0,0 0 4 0,-26-10-3 16,26 10-7-16,0 0 0 0,0 0-5 0,0 0-10 16,0 0 5-16,0 0-7 0,0 0-18 0,0 0 5 15,0 0 4-15,0 0-2 0,0 0-8 16,0 0-3-16,0 0 11 0,0 0 6 0,0 0 2 15,0 0-3-15,0 0-6 0,0 0-8 0,44-17-12 16,-14 11-8-16,-3 0-16 0,1 0-13 0,4-2-8 16,-2 1-10-16,3 0-4 0,-1 0-13 0,-3 1-10 15,1 0-6-15,-5 0-3 0,-3 0-8 0,-22 6-3 16,24-7-8-16,-24 7-5 0,23-9-3 0,-23 9-9 16,0 0 3-16,18-4-17 0,-18 4-13 0,0 0-29 15,0 0-27-15,0 0-28 0,0 0-30 0,0 0-38 16,0 0-29-16,0 0-37 0,0 0-32 0,0 0-31 15,0 0-29-15,0 0-18 0,0 0-24 0,0 0-279 16,0 0-684-16,-34 36 302 0</inkml:trace>
  <inkml:trace contextRef="#ctx0" brushRef="#br0" timeOffset="53500.78">21993 618 119 0,'0'0'197'0,"0"0"10"0,0 0 9 15,-34 5 5-15,34-5 9 0,0 0 5 0,0 0 1 16,0 0 3-16,-29 1-12 0,29-1 16 0,0 0-9 15,0 0-7-15,0 0-12 0,0 0-4 0,-28-7-11 16,28 7-13-16,0 0-13 0,0 0-18 0,0 0-11 16,-27 11-7-16,27-11-11 0,-14 14-7 0,6-4-4 15,8-10 0-15,-18 26-7 0,11-10-10 0,-3-2-3 16,3 3-11-16,-2-2-3 0,5 2-6 0,-1 0-3 16,3 0-6-16,-1-2-7 0,3 0-5 0,-2-5-3 15,2 3-2-15,0-4-1 0,0 1-1 0,2-3-4 16,-2-1 0-16,3 0 1 0,-3-1 3 0,1 1 6 15,0-3-3-15,-1-3 7 0,4 7 6 0,-4-7 10 16,3 5 3-16,-3-5 10 0,7 3 1 0,-7-3-4 16,14-1 8-16,-14 1 7 0,17-5-16 15,-8 1 8-15,-9 4-11 0,0 0-6 0,42-10-6 0,-42 10-8 16,28-10 11-16,-28 10-12 0,27-7 5 16,-27 7 0-16,24-7-22 0,-24 7 7 0,27-4-8 15,-27 4 8-15,23-1-10 0,-23 1-4 0,26 2-4 16,-19 3 1-16,5 0-17 0,-1-1 14 0,2 5-10 0,-4-2-2 15,5 5 1-15,-2 0-5 0,-1 3 1 0,-2-1-2 16,2-1-13-16,-3 3 13 0,-1-2 2 0,-1 3-10 16,1-1 13-16,-4 1-9 0,0-2 2 15,-2 0-3-15,2 1 7 0,-7-4-9 0,1 2-3 16,-3 0 8-16,-4-2 2 0,-4 1 1 0,1-1-8 16,-6 1 5-16,3-6-6 0,-8 6 12 0,2-6 5 15,4 0-15-15,1-3-4 0,0 2 10 0,3-2 2 16,1-1-15-16,3-2 13 0,0 0 1 0,2 0-1 15,8-1 1-15,-14 0-3 0,14 0-10 0,0 0 0 16,-13-2 0-16,13 2 0 0,0 0-41 0,-5-7-61 16,4 4-60-16,1 3-86 0,-3-8-91 0,3 8-133 15,12-8-138-15,-4 2-427 0,-8 6-1122 0,15-8 497 16</inkml:trace>
  <inkml:trace contextRef="#ctx0" brushRef="#br0" timeOffset="53649.85">22331 1270 3611 0,'-9'8'302'0,"3"-5"-113"16,-4-1 10-16,10-2-34 0,-16 1-64 15,16-1-29-15,-11 0-49 0,11 0-66 0,0 0-93 0,0 0-149 16,0 0-415-16,0 0-758 0,0 0 336 16</inkml:trace>
  <inkml:trace contextRef="#ctx0" brushRef="#br0" timeOffset="55183.52">21498 774 162 0,'0'0'275'0,"0"0"39"15,0 0-6-15,-5-25-9 0,5 25 7 0,0 0-8 16,0 0-2-16,-4-21 1 0,4 21 0 0,0 0 4 16,0 0 9-16,0 0 2 0,-4-16-2 0,4 16-3 15,0 0-10-15,0 0-4 0,0 0-12 0,0 0-6 16,0 0-29-16,0 0-13 0,0 0-19 0,0 0-34 16,0 0-11-16,0 0-10 0,0 0-17 0,0 0 2 15,0 0-9-15,0 0-10 0,0 0-7 16,-10 55-7-16,13-36-5 0,-1-1-6 0,3 8 7 15,2 2-5-15,-3-2-7 0,-2 2 1 0,3 0-25 16,-2-2-71-16,1 2 0 0,1-1 0 0,-4 0 0 0,0-1 0 16,3-1 0-16,-3-5 0 0,2-1 0 0,1 1 0 15,-2-1 0-15,1-2 0 0,1 0 0 16,-2-7 0-16,2 3 0 0,-1-1 0 0,0-4 0 16,0 2 0-16,0-4 0 0,-2-2 0 0,-1-4 0 15,2 9 0-15,1-7 0 0,-3-2 0 0,1 9 0 16,-1-9 0-16,0 0 0 0,0 0 0 0,0 0 0 15,4-21 0-15,-4 11 0 0,0-7 0 0,0-2 0 16,3-7 0-16,-3-1 0 0,-2-5 0 0,2 0 0 16,0-3 0-16,-1-10 0 0,2 9 0 15,6-10 0-15,-4 0 0 0,-1 13 0 0,4-2 0 0,-6 4 0 16,0 4 0-16,2 9 0 0,0 1 0 0,-2 3 0 16,0 14 0-16,1-18 0 0,-1 18 0 0,0 0 0 15,-1-17 0-15,1 17 0 0,0 0 0 0,0 0 0 16,0 0 0-16,0 0 0 0,0 0 0 0,0 0 0 15,0 0 0-15,0 0 0 0,0 0 0 16,0 0 0-16,5 56 0 0,-1-31 0 0,4 0 0 0,-3 4 0 16,-1 1 0-16,-1 0 0 0,5 2 0 15,-3 0 0-15,2-3 0 0,-4 1 0 0,1 2 0 16,0-4 0-16,1 1 0 0,-2 1 0 0,-2-2 0 0,3-8 0 16,-4-2 0-16,0-1 0 0,0 1 0 0,0-2 0 15,0-6 0-15,0-1 0 0,0-2 0 16,0-1 0-16,0-6 0 0,1 10 0 0,-1-10 0 15,0 6 0-15,0-6 0 0,0 0 0 0,0 0 0 16,0 0 0-16,-9-29 0 0,4 13 0 0,1-3 0 16,-3-6 0-16,-1-2 0 0,2-3 0 0,-1-2 0 15,-2-1 0-15,-3-13 0 0,5 15 0 0,-1-2 0 16,2 1 0-16,-2 1 0 0,2 5 0 0,1 8 0 16,1 1 0-16,0 7 0 0,4 10 0 0,-5-16 0 15,5 16 0-15,0 0 0 0,-5-17 0 0,5 17 0 16,0 0 0-16,0 0 0 0,0 0 0 0,0 0 0 15,15 36 0-15,-10-16 0 0,2 5 0 0,2 1 0 16,-4 1 0-16,1 3 0 0,1-1 0 0,-3 0 0 16,1-1 0-16,-2 0 0 0,2-2 0 0,-3 1 0 15,0-2 0-15,-2-7 0 0,0-2 0 0,0 0 0 16,2-4-77-16,-2 0-46 0,0-2-47 0,-2-1-58 16,2-1-63-16,0-4-65 0,0-4-96 0,0 10-165 15,0-10-363-15,0 0-1061 0,0 0 470 0</inkml:trace>
  <inkml:trace contextRef="#ctx0" brushRef="#br0" timeOffset="61637.9">21607 1969 320 0,'0'0'428'0,"-2"-6"-11"0,2 6-11 0,-3-7-8 16,3 7-6-16,-2-2-14 0,2 2-19 0,0 0-16 16,0 0-17-16,0 0-20 0,0 0-17 0,0 0-20 0,0 0-18 15,0 0-3-15,0 0-17 0,0 0-14 16,0 0-20-16,0 0-11 0,0 0-19 0,0 0-4 0,0 0 6 16,0 0-1-16,0 0-2 0,5 17-2 0,-1-8 3 15,-4 3-5-15,1 5 7 0,-1 1-7 0,4 6-2 16,-4 6-7-16,2-1-5 0,0 1-36 15,2 4-112-15,1-2 0 0,4 3 0 0,0 0 0 16,4 9 0-16,-2-12 0 0,2 1 0 0,10 9 0 16,-9-11 0-16,5-2 0 0,-1 0 0 0,4-1 0 15,4-2 0-15,-5-2 0 0,6-2 0 0,0-3 0 0,7-3 0 16,14 1 0-16,-11-7 0 0,15-2 0 0,-11-2 0 16,13-1 0-16,-1-3 0 0,6-4 0 15,-8-1 0-15,6 0 0 0,-4-2 0 0,-12 5 0 16,-1-4 0-16,-1 0 0 0,1-1 0 0,-5 0 0 15,-3 1 0-15,-4 1 0 0,-7-1 0 0,-4 2 0 16,-2 0 0-16,-6 0 0 0,-9 2 0 0,15-1 0 16,-7 0 0-16,-3 0 0 0,-5 1 0 0,0 0 0 15,7-3 0-15,-7 3-436 0,0 0-153 0,0 0-96 16,-42 3-396-16,21-3-1169 0,-11-3 517 0</inkml:trace>
  <inkml:trace contextRef="#ctx0" brushRef="#br0" timeOffset="62416.62">21493 2152 242 0,'-4'-4'409'0,"4"4"-12"16,0 0-11-16,0 0-18 0,-1-3-24 0,1 3-17 15,0 0 5-15,0 0 0 0,0 12-11 0,0-5-15 16,1 3-10-16,-2 1-16 0,-2 6-7 0,3 1-15 15,-1 1-10-15,-4 7-11 0,1-7-8 0,0 6-16 16,-1-1-8-16,0 0-25 0,-3-4-8 0,2-2-8 16,-2 1-16-16,3 0-4 0,1-2-21 0,-1-2-4 15,-4 0-14-15,4-6-10 0,1 2-4 0,3-4-7 16,-3-1 1-16,4 0-2 0,-2-2 5 0,0 1 12 16,2-5 9-16,-2 2-2 0,2-2-11 0,0 0-10 15,2-12-77-15,2 1-9 0,0-4 0 0,1-4 0 16,0-8 0-16,2-2 0 0,0-1 0 0,1-1 0 15,0-2 0-15,2-2 0 0,-4 1 0 0,3 4 0 16,4 0 0-16,-4 5 0 0,-1 1 0 0,-2 6 0 16,-2 1 0-16,3 1 0 0,-1 7 0 0,-3 2 0 15,3-2 0-15,-2 3 0 0,-1 1 0 0,5 0 0 16,-2 3 0-16,5-1 0 0,0 3 0 0,2 0 0 16,5 2 0-16,-2 4 0 0,2 0 0 0,0 1 0 15,0 0 0-15,0 3 0 0,0 1 0 0,-2-1 0 16,0 3 0-16,-1-1 0 0,-2 3 0 0,2 4 0 15,-2-8 0-15,-3 3 0 0,2 0 0 0,-5-5 0 16,4 4 0-16,-4-3 0 0,0-1 0 0,-1-1 0 16,-1-1 0-16,0 1 0 0,-1-6 0 0,-3 3 0 15,3-2 0-15,0 0 0 0,-4-3 0 0,0 0 0 16,5 5 0-16,-5-5 0 0,0 0 0 0,0 0 0 16,4-16-649-16,-3 6-608 0,3 0-1362 0,1-9 602 15</inkml:trace>
  <inkml:trace contextRef="#ctx0" brushRef="#br0" timeOffset="62566.56">22218 2301 4209 0,'-11'1'531'0,"1"-4"-163"0,-1 2-34 0,-1-1-21 16,2-3-85-16,0 3-64 0,2 1-49 0,4 0-55 15,-2-1-77-15,2-1-116 0,4 3-162 0,-3-3-201 16,3 3-402-16,0 0-971 0,0 0 430 0</inkml:trace>
  <inkml:trace contextRef="#ctx0" brushRef="#br0" timeOffset="81683.41">5841 5373 137 0,'0'-5'429'15,"0"5"4"-15,0-6-6 0,-1 3 2 0,1 3-4 16,0 0-2-16,-5-5-14 0,5 5-19 0,-1-3-29 15,1 3-26-15,0 0-29 0,0 0-22 0,0 0-35 16,0 0-9-16,0 0-25 0,0 0-22 0,0 0-13 16,0 0-22-16,0 0-12 0,0 0 8 15,0 0-10-15,11 12-14 0,-7-7-8 0,1 0-13 0,-1-2-5 16,6 3-14-16,-2 1-4 0,2-1-8 0,0 2-12 16,7-1-6-16,-1-1-4 0,4-1-7 0,6-1-2 15,1 2 2-15,1-2-8 0,2 0-4 0,-2-4-8 16,0 0-2-16,5-1 2 0,2-3-3 0,-3-1-2 15,1-1-4-15,0 0 2 0,2-2-11 0,-1-2-1 16,-3 2 0-16,2-3 4 0,-1 2-9 0,-4-1 9 16,2-1-2-16,-4 1-7 0,-9 4 7 0,2 0-6 15,-1 0-1-15,-3-2 0 0,-3 3 0 0,-1 4 4 16,0-1-5-16,0 2 1 0,-1 1 4 0,2 0-4 16,-2 4 0-16,-5-1 3 0,7 4-6 0,-1-2 8 15,-2 1-5-15,4 3 1 0,5-1 1 0,-4 0-1 16,5-2 2-16,1 0-8 0,0-3 6 0,9-1-4 15,-10 3 5-15,9-6 3 0,2-1-6 0,-5 1-3 16,5-6 14-16,-10 4-8 0,7-5-3 0,-5 1-3 16,3 1 6-16,2-7-1 0,-4 2 5 0,-4 0-12 15,-2 0 3-15,1-4 14 0,0 4-10 0,-2 1 3 16,5-1-3-16,-7 3 12 0,-4 1-9 0,0 2 0 16,1 0-3-16,1 3 4 0,1 2-1 0,-4 1-8 15,1 3 3-15,0 2-5 0,3 4 7 0,1 1-1 16,-1 1-2-16,1 2 4 0,-1-2-6 0,2 0 5 0,-1 0 2 15,4-1-9-15,-2-2 0 0,1 0 3 16,-2-2-2-16,1 1 0 0,-2-5 0 0,5 0 0 0,-1-2 0 16,0-2 0-16,1-1 0 0,-1 0 0 0,3-3 0 15,-5-1 0-15,5 2 0 0,-2-4 0 0,6-4 0 16,-7 1 0-16,4 3 0 0,-4-3 0 0,1 3 0 16,8-5 0-16,-9 2 0 0,-2 2 0 0,2 2 0 15,-2-1 0-15,-1 3 0 0,-2 2 0 0,1 1 0 16,1 1 0-16,-2 2 0 0,6 3 0 0,0 1 0 15,-1-2 0-15,0 0 0 0,0 3 0 0,1-1 0 16,1-1 0-16,0 0 0 0,0 1 0 0,1-4 0 16,-1 3 0-16,-1-3 0 0,0-1 0 0,2 1 0 15,-2-3 0-15,3-1 0 0,-3-1 0 0,0 1 0 16,0-2 0-16,0-1 0 0,0-1 0 0,2 1 0 16,2-2 0-16,1-2 0 0,6-6 0 0,-4 5 0 15,3 0 0-15,-4 0 0 0,2 3 0 0,-6 2 0 16,0-1 0-16,1 4 0 0,0-1 0 0,-2 2 0 15,-1 1 0-15,0 0 0 0,-7 1 0 0,8-1 0 16,-8 2 0-16,1 0 0 0,0-1 0 0,0 3 0 0,0-2 0 16,0 2 0-16,-3-1 0 0,3 3 0 15,0-1 0-15,-3 0 0 0,2 0 0 0,-1 2 0 16,1-2 0-16,-2-2 0 0,0 2 0 0,3-4 0 0,0 2 0 16,-7-3 0-16,0 2-313 0,1-2-124 0,-7 0-161 15,9-1-543-15,-7-2-1236 0,-2 3 548 16</inkml:trace>
  <inkml:trace contextRef="#ctx0" brushRef="#br0" timeOffset="86501.91">1171 6328 132 0,'0'-5'409'0,"0"5"-17"15,-1-3-12-15,1 3-12 0,0 0-11 0,0 0-20 16,-1-5-20-16,1 5-24 0,0 0-27 0,0 0-23 16,0 0-24-16,0 0-12 0,0 0-10 0,0 0-12 15,0 0-13-15,0 0-12 0,0 0-15 0,0 0 3 16,0 0 1-16,0 0-5 0,0 0-3 0,6 13-16 16,-4-7-11-16,0-1-9 0,1 1-9 0,2 2 1 15,0 2-11-15,0-1-7 0,1 3-6 0,2 0-5 16,1 4-7-16,2-4-4 0,1 2-5 0,-1-2-5 15,2 1 0-15,4-1-3 0,-3-2-4 0,4 0 5 16,-1-2 3-16,0 1-2 0,-1-4 8 0,4-2 11 16,0 1-2-16,1-2 9 0,-1-3 2 0,2-2 5 15,-1 0 3-15,-1-2-3 0,3-1 8 0,3-3 3 16,-1-2-3-16,1 0 12 0,-2-1-6 0,-5 1-3 16,-2 2-1-16,2-2-12 0,-2 2-2 0,-2 1-13 15,2 3-2-15,-6-1-37 0,-2 3-23 0,5-1 0 16,-2 4 0-16,-1 1 0 0,3 2 0 0,-2-1 0 15,2 3 0-15,-4 1 0 0,4 5 0 0,0-4 0 16,-1 1 0-16,-3 0 0 0,4 2 0 0,-5-3 0 16,5 1 0-16,-1-1 0 0,0-3 0 0,-1 1 0 15,5-1 0-15,1-2 0 0,-2 0 0 0,5-1 0 16,1-4 0-16,-1-1 0 0,8-3 0 0,-5-2 0 16,4-1 0-16,-2 0 0 0,-7 0 0 0,-3-2 0 15,0 1 0-15,9-2 0 0,-7-1 0 0,-3 4 0 16,1 0 0-16,-6 3 0 0,-1 3 0 0,1-2 0 15,0 3 0-15,2 2 0 0,-4 1 0 0,3 1 0 16,1 3 0-16,-2 4 0 0,5 1 0 0,-3 2 0 16,2 0 0-16,-2 2 0 0,0 1 0 0,3-3 0 15,-4 1 0-15,0-4 0 0,3 0 0 0,0 1 0 16,-1-3 0-16,1-2 0 0,0-1 0 0,-1-2 0 16,6-1 0-16,-2-1 0 0,2-2 0 0,-1-1 0 15,-2-2 0-15,2-2 0 0,-1 0 0 0,1-3 0 16,-3-1 0-16,3-2 0 0,-4 2 0 0,4-2 0 15,-5 0 0-15,1 3 0 0,0 1 0 0,-4 3 0 16,-1 2 0-16,1 0 0 0,2 1 0 0,-1 2 0 16,1 3 0-16,3 1 0 0,-3 1 0 0,4 3 0 15,-2 1 0-15,1 3 0 0,2-3 0 0,1 3 0 16,-4-2 0-16,3 0 0 0,-2 2 0 0,-2-4 0 16,-2-1 0-16,6 2 0 0,-4-3 0 0,-3-1 0 15,4 0 0-15,-2-1 0 0,-1 0 0 0,1-2 0 16,-1 0 0-16,-1-1 0 0,-10 1 0 0,18-3 0 15,-5-1 0-15,0 0 0 0,-3-1 0 0,4 0 0 16,3-2 0-16,-2-1 0 0,-3 5 0 0,1-4 0 16,-4 4 0-16,-2-2 0 0,2 3 0 0,-3-1 0 15,1 0 0-15,-1 2 0 0,-6 1 0 0,15-1 0 16,-8 0 0-16,-7 1 0 0,15 2 0 0,-5-1 0 16,3 1 0-16,-4 2 0 0,5-2 0 0,-4 2 0 15,4-3 0-15,-1 2 0 0,5-2 0 0,-4 2 0 16,4-3 0-16,-1 1 0 0,0 1 0 0,-2-1 0 15,2-1 0-15,-2 0 0 0,-2-1 0 0,0-1 0 16,0 1 0-16,-3-2 0 0,2 2 0 0,-12 1 0 16,11 0-108-16,-11 0-150 0,8 0-101 0,-8 0-168 15,0 0-630-15,0 0-1253 0,0 0 555 0</inkml:trace>
  <inkml:trace contextRef="#ctx0" brushRef="#br0" timeOffset="92916.08">5315 6328 146 0,'2'-2'394'0,"-2"2"-38"16,0 0-30-16,0 0 8 0,9 5 4 0,-5 0-21 16,1 3-14-16,5 1-27 0,1 5-28 0,-1-2-25 15,1 4-20-15,1-4-21 0,-2 2-10 0,4-1-6 16,-2 1-16-16,3-3 5 0,-2 0-9 0,2-4-4 15,2 1 1-15,2-3 3 0,0-1 3 0,1-3 8 16,-2-1 1-16,3-2-1 0,-2-2 0 0,1-1-7 16,9-3 1-16,-3-3 5 0,1-2-5 0,0-3-9 15,-3 2 1-15,3-2-2 0,-5 2-4 0,1-1-1 16,0-1-1-16,-6 5-10 0,0-1-2 0,0 2-13 16,-2 3-10-16,-3 1-14 0,2 2-4 0,-2 2-11 15,0 0-5-15,1 3-5 0,-3 1-6 0,8 4-6 16,0 2-6-16,-4 2 4 0,4 3-11 0,-4 0-2 15,5 5-17-15,2-1-17 0,-5-1 0 0,5 0 0 16,1-1 0-16,-5-3 0 0,6 1 0 0,-5-4 0 16,4-2 0-16,-3-1 0 0,3-2 0 0,1-3 0 15,-2-1 0-15,8-4 0 0,-4-1 0 0,-4 1 0 16,-1-4 0-16,-1 1 0 0,4-5 0 0,-5 4 0 16,8-7 0-16,-7 0 0 0,-1 3 0 0,-3 0 0 15,2-1 0-15,-6 3 0 0,5-1 0 0,-7 4 0 16,2 2 0-16,-1 0 0 0,-1 3 0 0,2-1 0 15,1 2 0-15,-3 4 0 0,4 0 0 0,0 1 0 16,-3 3 0-16,6 2 0 0,-1 1 0 0,1 1 0 16,-2 1 0-16,2-3 0 0,-1 1 0 0,0-3 0 15,-1 1 0-15,4-2 0 0,-1-2 0 0,-4 0 0 0,-1-3 0 16,5-1 0-16,0-1 0 0,-1 0 0 16,1-5 0-16,2 0 0 0,-1-2 0 0,1 1 0 0,-1-4 0 15,-1 2 0-15,-1-1 0 0,1-3 0 0,2 1 0 16,-5 4 0-16,4-2 0 0,-5 3 0 15,-2 1 0-15,1 0 0 0,-2 2 0 0,0 0 0 16,-1 3 0-16,1 1 0 0,1 0 0 0,0 3 0 0,-1-1 0 16,3 2 0-16,-1 1 0 0,0 0 0 15,1-1 0-15,0 1 0 0,6 1 0 0,-5-2 0 0,7-1 0 16,-5 0 0-16,4-1 0 0,1-4 0 16,2-1 0-16,-2 1 0 0,-1-1 0 0,3-1 0 0,5-5 0 15,-10 4 0-15,4-4 0 0,-2 1 0 0,-1-2 0 16,-2 3 0-16,-2-3 0 0,-3 3 0 0,-1 0 0 15,0 0 0-15,-1 2 0 0,-5 1 0 16,0 0 0-16,-1 1 0 0,0 0 0 0,0 2 0 0,-4 1 0 16,7-1 0-16,-6-1 0 0,-1 2 0 0,0 0 0 15,0 0 0-15,8 3 0 0,-8-3 0 0,4 4 0 16,-4-4 0-16,1 3 0 0,-1 1-381 0,0-4-332 16,0 0-471-16,0 0-1280 0,0 0 566 0</inkml:trace>
  <inkml:trace contextRef="#ctx0" brushRef="#br0" timeOffset="95385.02">9775 6382 279 0,'0'0'382'0,"-6"-3"-21"0,6 3-2 15,-3-2-3-15,3 2-12 0,0 0-22 0,-4-3-25 16,4 3-22-16,0 0-22 0,0 0-16 0,0 0-11 16,0 0-8-16,0 0-2 0,0 0-11 0,0 0-7 15,0 0-12-15,0 0-9 0,0 0-1 0,18 8-2 16,-13-3 1-16,-2 2-8 0,3 1-7 0,-2 2-10 15,4 0-7-15,0 4-16 0,-1-2-14 0,3 3 0 16,-3-1-13-16,3-1-9 0,-1 0-11 0,1-1 0 16,-1-1-4-16,1-2 1 0,0-2 3 15,3 0 1-15,3-2-3 0,1-2-5 0,3-1 3 0,-1-2 4 16,1-4-15-16,-1 1 18 0,-1-3-13 0,9-3-5 16,-1-3-5-16,-2 0 1 0,-7 1 2 0,8-5-13 15,-2 0 1-15,-2-2-6 0,-1 1 5 16,-5 4-7-16,2 2-1 0,-3 0-6 0,3 2-5 0,-6 3-16 15,3 0-15-15,-2 4 0 0,0 0 0 0,1 2 0 16,0 1 0-16,1 2 0 0,3 5 0 16,-3-3 0-16,0 5 0 0,0 0 0 0,0 2 0 15,2-2 0-15,0 1 0 0,0-2 0 0,1 1 0 0,0-2 0 16,-1-1 0-16,2-1 0 0,1 0 0 0,-1-2 0 16,0-2 0-16,0 0 0 0,-1-4 0 0,1 1 0 15,-1-1 0-15,3-3 0 0,-1-1 0 0,1-1 0 16,-1-2 0-16,7-4 0 0,-8 2 0 0,6-2 0 15,-2-4 0-15,4 0 0 0,-2 5 0 0,-6 2 0 16,0 2 0-16,-1-1 0 0,0 3 0 0,-3 4 0 16,1 2 0-16,2 1 0 0,0 5 0 0,2 1 0 15,-5 1 0-15,5 5 0 0,-4-2 0 0,1 5 0 16,3 2 0-16,-4-4 0 0,2 0 0 0,2 2 0 16,-2-4 0-16,-1 0 0 0,3-2 0 0,-1-2 0 15,3-2 0-15,0-2 0 0,0-2 0 0,-1-2 0 0,2-2 0 16,0-3 0-16,-2-1 0 0,7-5 0 15,-3 1 0-15,3-5 0 0,-5 1 0 0,0-3 0 16,1-1 0-16,0 0 0 0,-2-4 0 0,1 5 0 16,-3 5 0-16,5-1 0 0,-4 4 0 0,4-2 0 0,-5 6 0 15,2 0 0-15,-1 4 0 0,2 0 0 0,0 1 0 16,-1 3 0-16,6 3 0 0,-7 1 0 0,7 0 0 16,-1 1 0-16,-7-1 0 0,9 3 0 0,-9-4 0 15,1 0 0-15,-1-2 0 0,0 2 0 0,1-3 0 16,-1-2 0-16,1 1 0 0,-1-2 0 0,0-2 0 15,-1 0 0-15,0 0 0 0,-1-1 0 0,-4-1 0 16,0 1 0-16,0-2 0 0,-1-1 0 16,-1 1 0-16,-1-2 0 0,1 1-99 0,-4 0-478 0,2 0-153 15,-4 3-402-15,0 0-1224 0,-5 3 542 0</inkml:trace>
  <inkml:trace contextRef="#ctx0" brushRef="#br0" timeOffset="99217.4">12719 5549 165 0,'0'0'316'0,"0"0"-10"0,3-5-13 0,-2 3-13 16,-1 2-15-16,2-6-12 0,0 4-16 0,-2 2-3 15,0 0-10-15,0-8-10 0,0 5-8 0,0-1-5 16,0 4 3-16,0-8-3 0,0 5-5 0,0 3-13 16,-2-7-8-16,-1 1-1 0,-3 1-13 0,2-1-7 15,-1-1-11-15,-4 3 1 0,1-6-7 0,0 5-4 16,-2-5-2-16,-5 2-7 0,-2-3-3 0,3 3-3 15,0-4-2-15,-1 1-7 0,-3-1-4 0,1 3-2 16,1-1-7-16,-1-1-1 0,-1 1 1 0,3-2-15 0,-2 0 3 16,2 0-3-16,-2 4-7 0,1-3-1 15,-2 1-11-15,0 3-7 0,3 0-4 0,-2-1 2 16,0-1-5-16,2 3-8 0,-2 0-1 0,2 2-1 16,-3-2-5-16,0 3 15 0,0-1-12 0,0 1-7 0,-1 2-1 15,-1-5 6-15,1 4-5 0,-3 0 3 0,-4-2-12 16,7 3 6-16,-4-2-6 0,3 0 6 0,-1 1 0 15,0 0-4-15,-2 1 3 0,3 0 2 16,0-3 1-16,1 3-4 0,-11-5 1 0,11 4 5 0,0 2-2 16,-2 0 0-16,0-1 0 0,1-1-2 0,0 0 3 15,1 0 8-15,-1-2-8 0,3 3 0 16,-3-3-1-16,0 3 3 0,3 0-4 0,-3 0 6 16,2 1-3-16,-1-1-4 0,1 1-4 0,-1-2-22 0,1 0 0 15,0 1 0-15,-2-2 0 0,-3 3 0 0,5-3 0 16,-4 3 0-16,2-1 0 0,-1-1 0 0,2 0 0 15,-1 1 0-15,1 0 0 0,-3-1 0 0,0 2 0 16,3-1 0-16,-1 0 0 0,0 1 0 0,1 1 0 16,0-2 0-16,-1 1 0 0,0 0 0 0,1 1 0 15,1-1 0-15,-2 0 0 0,2 1 0 0,-1 1 0 16,-3-1 0-16,4-1 0 0,-2 2 0 0,-2 1 0 16,4-1 0-16,-4 0 0 0,3 1 0 0,1-2 0 15,-2 3 0-15,2-3 0 0,0-1 0 0,-1 2 0 16,0 3 0-16,1-3 0 0,-4-1 0 0,8 2 0 15,3-2 0-15,-7 1 0 0,0 1 0 0,0-1 0 16,-1 0 0-16,2-1 0 0,3 0 0 0,-4 1 0 16,2-1 0-16,3 1 0 0,-1 2 0 0,1-1 0 15,0 0 0-15,3-1 0 0,-3 1 0 0,3 0 0 0,-1 1 0 16,0 0 0-16,1 0 0 0,0-1 0 0,1 1 0 16,1-1 0-16,-1 1 0 0,-1-1 0 15,-1 1 0-15,2-1 0 0,-3 1 0 0,2 2 0 16,-3-2 0-16,4 0 0 0,-1 0 0 0,-4 6 0 0,2-3 0 15,1 2 0-15,-2-4 0 0,2 0 0 16,-1 2 0-16,-1-3 0 0,-1 2 0 0,0 4 0 0,2-4 0 16,-1-1 0-16,0 2 0 0,3-1 0 0,-2 1 0 15,-2-2 0-15,5 1 0 0,0 0 0 0,-1 0 0 16,1 0 0-16,0-1 0 0,-1 2 0 0,1 0 0 16,-1 0 0-16,3 1 0 0,-3 1 0 0,1 0 0 15,-1-2 0-15,-3 5 0 0,5-3 0 0,1 0 0 16,-1 1 0-16,-1-1 0 0,-2 6 0 0,4-5 0 15,0 6 0-15,-1-2 0 0,4 3 0 0,-1 0 0 16,-1-1 0-16,2-1 0 0,0 6 0 0,0-1 0 16,3-2 0-16,-3 1 0 0,4 5 0 0,0-5 0 15,0 3 0-15,0 1 0 0,0-5 0 0,0 2 0 16,0-2 0-16,4 0 0 0,-3 8 0 0,-1-7 0 16,3-1 0-16,-2 0 0 0,-1 2 0 0,8-2 0 15,-6 0 0-15,2 6 0 0,1 2 0 0,-2-8 0 16,1 1 0-16,-1-2 0 0,2 3 0 0,-1-2 0 15,0 0 0-15,0 0 0 0,4-2 0 0,-2 1 0 16,2-1 0-16,-2 1 0 0,-1-1 0 0,2 0 0 0,0 1 0 16,2 0 0-16,0-2 0 0,0 1 0 0,2-3 0 15,-1 2 0-15,1 0 0 0,0 0 0 16,2-1 0-16,1-1 0 0,-1 3 0 0,0-3 0 16,5-1 0-16,2 5 0 0,-4-4 0 0,1-2 0 0,0 0 0 15,1-1 0-15,0 1 0 0,2-1 0 0,3 2 0 16,3-1 0-16,-7-2 0 0,0 1 0 0,2-5 0 15,-2 3 0-15,3-2 0 0,-1 1 0 16,-3 0 0-16,9 1 0 0,-4-2 0 0,-5-2 0 0,4 1 0 16,1 0 0-16,3 0 0 0,-6-2 0 0,1 1 0 15,1-1 0-15,6 0 0 0,0 1 0 0,3-2 0 16,-5 0 0-16,4-1 0 0,-2-4 0 0,2 4 0 16,1 0 0-16,0-2 0 0,0 0 0 0,-3 0 0 15,3-2 0-15,1 3 0 0,0-1 0 0,-1 1 0 16,0-1 0-16,0 2 0 0,0-4 0 0,-3 2 0 15,-6 1 0-15,4 0 0 0,1 0 0 0,-5-3 0 16,1 2 0-16,0-1 0 0,-3 1 0 0,1-1 0 16,7 0 0-16,-1-1 0 0,1 1 0 0,-6 1 0 15,-2-3 0-15,8-1 0 0,-1 4 0 0,1-4 0 0,4 4 0 16,-5-1 0-16,2-2 0 0,-7 3 0 16,4-3 0-16,-5 2 0 0,1-1 0 0,-3 0 0 15,3 2 0-15,-3-3 0 0,2 1 0 0,-1 0 0 16,-1-2 0-16,-2 2 0 0,2-2 0 0,-1 1 0 0,1 1 0 15,0-3 0-15,3 0 0 0,-3 3 0 16,0-3 0-16,-2 2 0 0,2-3 0 0,-1 1 0 16,0 1 0-16,1-3 0 0,-1 1 0 0,-2 0 0 15,1-1 0-15,1 3 0 0,-4-4 0 0,4 0 0 0,-4 0 0 16,3 1 0-16,-7 0 0 0,-1-1 0 16,5-4 0-16,-1 3 0 0,1-2 0 0,-3-1 0 15,3 0 0-15,-3-2 0 0,0 1 0 0,2-1 0 0,-2 0 0 16,2-1 0-16,2-4 0 0,-4 2 0 0,1-5 0 15,-4 5 0-15,1-5 0 0,1-1 0 0,1 0 0 16,-2-5 0-16,-2 4 0 0,-2-1 0 0,-1-1 0 16,-4 2 0-16,0 0 0 0,0-4 0 0,-4 0 0 15,2 1 0-15,-3-1 0 0,-2-1 0 0,-2-2 0 16,-1-2 0-16,-4-1 0 0,1 2 0 0,-6-11 0 16,2 11 0-16,-2 2 0 0,-9-8 0 0,5 11 0 15,1 3 0-15,-2 2 0 0,-3 0 0 0,-2 4 0 16,-2 0 0-16,-3 3 0 0,-12-3 0 0,11 6 0 15,-15-2 0-15,12 6 0 0,-15 3 0 0,2 0-1366 16,18 3-1478-16,0 5 654 0</inkml:trace>
  <inkml:trace contextRef="#ctx0" brushRef="#br0" timeOffset="117333.76">9899 8334 323 0,'-3'-3'409'16,"2"-2"-12"-16,1 2-9 0,0-3 12 0,0 6-13 16,-2-4-18-16,2 4-21 0,0-8-30 0,0 8-20 15,0-4-27-15,0 4-21 0,0 0-17 0,0 0-16 16,0 0-11-16,0 0-5 0,13 12-17 0,-9-3-9 15,4 1-8-15,-1 5-14 0,1 3-13 0,4 5-11 16,-3-6-15-16,1 1-10 0,2 4-15 0,2-1-7 16,0-5-11-16,-1 1-2 0,0-3-6 0,3-1-6 15,3-3-5-15,5-1-1 0,2 0-11 0,2-7 5 16,0-3-4-16,2-3 0 0,2 0-4 0,0-3-4 16,2-4 0-16,0 0-4 0,2-5 9 0,-4 4-9 15,0-4-5-15,3 1 2 0,-5-7 0 0,2 4-6 16,-4 3-3-16,-1 0-2 0,-5 3 1 0,-3 5-2 15,1 2 3-15,0 3 0 0,-2 2 1 0,-3 2-3 16,4 5-1-16,-2 2 3 0,-3 3 0 0,2 1 3 0,-3 1-6 16,8 5 4-16,-1 2-5 0,3-3-2 0,-1 0-2 15,0-1 1-15,1-1-1 0,1-2-1 16,3-2 1-16,-2-4 0 0,3 1-1 0,-2-2 0 16,2-4 1-16,0-2-1 0,-6-1 2 0,6-3-1 0,-6-1-4 15,5-1 3-15,-2-3 2 0,-2 1-10 0,4-2 5 16,-4-2-2-16,0-1 6 0,1-3-8 15,-5 5 0-15,-1 1-2 0,1 0 1 0,-1 3 0 16,-7 1 8-16,5-1-1 0,2 3 3 0,-3 2-2 0,2 4 5 16,-5-1-6-16,4 1-4 0,2 4 8 15,-3 0-4-15,-1-4 6 0,3 7-5 0,1-3 7 0,1 2-7 16,2 0 1-16,9 0 2 0,-2 0 0 0,2-1-8 16,-1 0 10-16,0-4 1 0,0 0-7 0,-9-2 1 15,3-1-21-15,-3-1-20 0,0-2-33 0,-6 2-33 16,-4-5-42-16,3 0-60 0,-7-2-74 0,3-2-71 15,-5 0-65-15,-4 1-85 0,-1-4-453 0,-2 0-1027 16,2-5 455-16</inkml:trace>
  <inkml:trace contextRef="#ctx0" brushRef="#br0" timeOffset="118183.03">11945 7513 367 0,'0'-17'370'0,"0"-1"-2"0,-1 1 1 16,-2 1-7-16,2 0 4 0,-3-1-13 16,-1 7-14-16,4-2-12 0,-4 4-13 0,1 0-26 15,1 4-22-15,-2 1-23 0,0 3-21 0,5 0-12 16,-17 3-6-16,11 3-11 0,-2 5-10 0,-2 1-14 0,-1 2-17 15,1 3-19-15,2 1-11 0,0 0-12 0,4 1-2 16,0-1-19-16,3 0-14 0,1-1-1 0,3 1-8 16,-2-2-4-16,3-5-3 0,2 1-11 0,-1-4 0 15,4-2-5-15,-2 0 10 0,-1-3 0 0,3 1 6 16,1-4-5-16,-1-4 9 0,-1-1 0 0,2-2 6 16,-4-3 9-16,2-1-19 0,0-3 0 0,-2-3 8 15,-2-1-22-15,0-3 4 0,0 1 11 0,-3 3 4 16,0-1 11-16,-1 6 5 0,0-1 8 0,0 3 12 15,0 0-13-15,0 3-10 0,0 3-11 0,0-1-45 16,3 2-21-16,-3 3 0 0,0 0 0 0,14 8 0 16,-7-4 0-16,2 6 0 0,4 2 0 0,-1 0 0 15,0 2 0-15,0 1 0 0,-1 0 0 0,0 2 0 16,0 1 0-16,-1-3 0 0,-2-6 0 0,-2 4 0 16,-1 1 0-16,-2-4 0 0,1 1 0 0,-4-2 0 15,-3-2 0-15,2-1 0 0,-2-1 0 0,0-2 0 16,-1 1 0-16,0-3 0 0,4-1 0 0,0 0 0 15,-13-8 0-15,8 2 0 0,2-5 0 0,6-1 0 16,-2-5 0-16,3-1 0 0,4-1 0 0,5-7 0 0,2 4 0 16,3 1 0-16,-1 0 0 0,3 3 0 0,-2 0 0 15,-4 4 0-15,-1 4 0 0,-3 0 0 16,-1 4 0-16,0 2 0 0,-4-3 0 0,1 4 0 16,-1 2-136-16,-1 1-181 0,-4 0-65 0,7 3-48 0,-7-3-71 15,0 10-82-15,-2-7-391 0,0 3-1055 0,1 3 466 16</inkml:trace>
  <inkml:trace contextRef="#ctx0" brushRef="#br0" timeOffset="118599.86">12526 7188 3621 0,'3'-18'266'0,"2"1"-9"0,-1 0 95 0,-3 5 32 0,3 2-39 16,0 2-46-16,-4 2-60 0,1 0-42 0,4 4-32 15,-5 2-2-15,0 0 19 0,9 5-21 0,-5 4-9 16,1 2-6-16,2 4-23 0,0 5-2 0,4 2-16 16,-2 4-8-16,-2-2-8 0,1 1-7 15,-1-1-15-15,1 0 6 0,-3-5-22 0,2-1-3 0,-4 0 3 16,3-1-7-16,-1-3-8 0,-1-1-1 0,-1-3 2 16,4-2-12-16,-4 1 1 0,1-2 0 0,0-4-6 15,1 0 9-15,3-3-9 0,-8 0 2 0,17-5 3 16,-8 1-15-16,2-4-10 0,2-5 0 0,-2-3 0 15,7-4 0-15,-5-3 0 0,5-3 0 0,-4 1 0 16,0-4 0-16,-2 2 0 0,-1 1 0 0,-2 0 0 16,-3 1 0-16,1 5 0 0,-3 4 0 0,2 0 0 15,-5 4 0-15,2 1 0 0,-2 1 0 0,0 3 0 16,1 0 0-16,-2 0 0 0,0 3 0 0,1 1 0 16,-2-2 0-16,1 5 0 0,0-5 0 0,0 5 0 15,1-5 0-15,-1 5 0 0,0 0 0 0,0 0 0 16,0 0 0-16,0 0 0 0,-5-3 0 0,5 3 0 15,0 0 0-15,-15 6-580 0,8-2-120 0,-1 4-453 16,-2-4-1247-16,3 6 552 0</inkml:trace>
  <inkml:trace contextRef="#ctx0" brushRef="#br0" timeOffset="118866.45">13030 7131 71 0,'3'-6'554'0,"-1"1"7"16,1 0-14-16,-2 2-23 0,2-2-32 0,0 3-29 15,-3 2-39-15,4-2-14 0,-4 2-27 0,4 7-26 16,0 0-24-16,-3 3-27 0,3 1-22 0,0 6-33 16,-2 0-15-16,-2 2-21 0,3 1-26 0,1 6-15 0,-3-6-18 15,0 0-18-15,3 3-10 0,-1-5-17 0,-1-2-10 16,2 1-11-16,1-8-29 0,-1 2-37 15,2-4-24-15,-1 0-32 0,2-6-48 0,1 0-65 16,-1-3-70-16,5-2-69 0,-2-6-71 0,0-2-78 16,8-8-103-16,-10 3-382 0,3-10-993 0,-3-4 439 0</inkml:trace>
  <inkml:trace contextRef="#ctx0" brushRef="#br0" timeOffset="119016.64">13245 6815 36 0,'-9'-4'507'0,"-1"-1"37"0,1 1-1 0,1-3-36 16,0 6-51-16,2-3-48 0,-2 3-44 0,8 1-40 0,0 0-68 16,-5 4-77-16,5-4-117 0,9 9-119 0,0-1-139 15,5 2-156-15,0 2-246 0,0 0-646 0,5 5 286 16</inkml:trace>
  <inkml:trace contextRef="#ctx0" brushRef="#br0" timeOffset="120199.82">13394 7293 3494 0,'-1'6'335'0,"-2"-2"12"0,2-1 108 16,-2 0-3-16,3-3-71 0,0 0-42 0,0 0-35 15,0 0-38-15,12-18-17 0,-4 7-7 0,3-5-8 16,7-8-16-16,0 3-11 0,0-6-20 0,2 1-19 16,1-4-14-16,7-12-18 0,-13 9-113 0,12-8-23 15,-8 9 0-15,3-9 0 0,-3 13 0 0,-6 1 0 16,-3 2 0-16,-1 7 0 0,-5 3 0 0,-1 2 0 15,-2 3 0-15,-1 0 0 0,-4 5 0 0,0 2 0 16,-1 0 0-16,-3 5 0 0,-3 1 0 0,-1 3 0 16,-2 4 0-16,4 3 0 0,1 0 0 0,-1 3 0 15,6-1 0-15,-5 3 0 0,9 0 0 0,1 3 0 16,3-2 0-16,5-1 0 0,4-1 0 0,5 4 0 16,0-1 0-16,-3-6 0 0,6 4 0 0,-1-2 0 15,-5-5 0-15,2 2 0 0,0-3 0 0,-2 1 0 16,-6-3 0-16,0 1 0 0,-3-1 0 0,1 1 0 15,-5-1 0-15,-2 0 0 0,-2 1 0 0,-4 3 0 16,-1-4 0-16,-7 3 0 0,0 0 0 0,-2-3 0 0,0 3 0 16,-1-4 0-16,-2 0 0 0,4 1 0 15,1-5 0-15,-3 3 0 0,3-3 0 0,2-1 0 16,3 1 0-16,2-3 0 0,-1 0 0 0,8 0 0 16,-6-4 0-16,6-1 0 0,0 5 0 0,6-9 0 0,2 0 0 15,5-1 0-15,2-4 0 0,3 3 0 0,5-4-88 16,0 1-94-16,2-2 9 0,-2 3 8 15,0-3 16-15,0 0 12 0,-6 5 18 0,2-2 11 16,-5 0 14-16,0 0 18 0,-1-1 31 0,1-1 26 0,-2 1 17 16,-3 0 20-16,-3-2 14 0,0 4 18 15,1-3 7-15,-2-1 18 0,-3 5 14 0,1 0 16 0,-2-1 7 16,1 0 6-16,-1 6 2 0,-1 1-1 16,0-1-21-16,-1 3-8 0,1 3-12 0,0 0-5 0,0 0-6 15,-12 14-11-15,7-5-56 0,1 6 0 0,-1-3 0 16,0 3 0-16,1 2 0 0,4 1 0 0,4-2 0 15,0 2 0-15,2-2 0 0,3-1 0 0,1 0 0 16,5-4 0-16,0-2 0 0,4-2 0 0,-3-3 0 16,6-3 0-16,1 0 0 0,0-5 0 0,0-4 0 15,-1 0 0-15,2-3 0 0,-5 0 0 0,3-5 0 16,-5 5 0-16,2-8 0 0,-4 3 0 0,1-3 0 16,-10 4 0-16,4 2 0 0,-4 3 0 0,-2 1 0 15,0 3 0-15,0 0 0 0,-3 0 0 0,3 1 0 16,-3 4 0-16,-1 1 0 0,0 0 0 0,0 0 0 15,-11 14 0-15,7-7 0 0,0 4 0 0,0 1 0 16,3 0 0-16,-3 0 0 0,4 0 0 0,0 5 0 16,0-5 0-16,4 1 0 0,-3-2 0 0,7 1 0 15,-3-3 0-15,5-1 0 0,-2-2 0 0,1 1 0 16,1-5 0-16,3 0 0 0,-1-4 0 0,-1 1 0 16,-2-3 0-16,1-3 0 0,-1 3 0 0,-3-5 0 15,0 2 0-15,-4-5 0 0,3 0 0 0,-3-3 0 16,-2-2 0-16,-3-1 0 0,-2-1 0 0,-3-1 0 15,-3-2 0-15,0 7 0 0,-1-1 0 0,-2 4 0 16,1 0 0-16,0 6 0 0,-1-2 0 0,5 3 0 0,-4 0 0 16,8 3 0-16,-3 0 0 0,5-1 0 0,3 3 0 15,-7-1 0-15,7 1 0 0,0 0 0 16,18-1 0-16,-5 0 0 0,5 1 0 0,2-3 0 0,6 0 0 16,2 1 0-16,0 0 0 0,0 1 0 0,0-1 0 15,0 2 0-15,2-2 0 0,-10 2 0 0,6 0 0 16,-3 2 0-16,-3 0 0 0,-2 1 0 15,-4 2 0-15,5 1 0 0,-2 2 0 0,-2 1 0 0,-2 2 0 16,-4-2 0-16,1 1 0 0,-5 1 0 0,3 2 0 16,-4 0 0-16,0 1 0 0,-3-1 0 0,3-3 0 15,-4 1 0-15,2 1 0 0,1-2 0 0,-2-3 0 16,-1 0 0-16,0-1 0 0,0-2 0 0,3 0 0 16,-3-4 0-16,0 0 0 0,0 0 0 0,0 0 0 15,17-10 0-15,-9 3 0 0,0-4 0 0,5-3 0 16,0-1 0-16,-1-7 0 0,4 1 0 0,-3-4 0 15,-2 10 0-15,2-1 0 0,-3 3 0 0,0-1 0 16,-1 5 0-16,-2 1 0 0,0 4 0 0,1-2 0 16,-2 4 0-16,2 1 0 0,-8 1 0 0,17 4 0 15,-10 3 0-15,2 0 0 0,-1 0 0 0,0 4 0 16,3 2 0-16,-2-1 0 0,1-2 0 0,3 3 0 16,-4-5 0-16,0 2 0 0,2-4 0 0,-4 1 0 15,-2-3-6-15,0-2-231 0,-2-2-34 0,4 0-59 16,-7 0-49-16,3-6-57 0,-3 6-82 0,-10-13-485 15,1-1-1086-15,-3-3 481 0</inkml:trace>
  <inkml:trace contextRef="#ctx0" brushRef="#br0" timeOffset="120335.17">14240 6534 4134 0,'-52'-8'134'0,"11"3"61"0,9 2 126 15,-1-1-12-15,11 3-78 0,0 0-61 0,8-2-46 16,2 2-28-16,1 1-24 0,-1 0-55 0,5 1-97 15,1-1-130-15,6 0-154 0,-3 3-495 0,3-3-929 16,0 0 411-16</inkml:trace>
  <inkml:trace contextRef="#ctx0" brushRef="#br0" timeOffset="121633.93">15458 6716 33 0,'3'-7'377'0,"-3"-3"0"0,0 0-14 15,-1 1-16-15,-2-2-3 0,-1 2-6 0,-1 1-13 16,-1 0-14-16,-2 0-12 0,2 4-13 15,-1 0-17-15,-4 1-18 0,-1 3-14 0,2 1-19 16,-7 6-11-16,4-1-11 0,-2 5-13 0,1 1-17 0,0 4-12 16,3 0-15-16,0 1-14 0,-1 6-14 0,3-4-8 15,2 6-9-15,3-8-9 0,2 1-12 0,2-2-5 16,2-3-5-16,1-1-6 0,1-1-3 0,1-2-4 16,1 0 2-16,1-6 15 0,0 0 2 0,4-3 0 15,-2 0 4-15,3-1 3 0,-3-3 2 0,0-3 8 16,-1 0 4-16,2-3 4 0,-1-2-10 0,-1 1 3 15,-1-4 0-15,1 0-2 0,-3 0-7 0,-1 0 3 16,1 3-11-16,-1-3 7 0,1 4-4 0,-4 4 1 16,2-1-7-16,-3 4-10 0,1-1-15 0,2 3-8 15,-3 2 0-15,4-2 2 0,-4 2-8 0,5 6-3 16,-1 0-10-16,-1 1-15 0,4 1 0 0,0 0 0 16,2-1 0-16,-1 0 0 0,5 0 0 0,-3 0 0 15,5-3 0-15,-3 0 0 0,1-1 0 0,3 0 0 16,-3-3 0-16,5-2 0 0,-5-1 0 0,1 1 0 15,0-8 0-15,-1 5 0 0,-2-1 0 0,-2-2 0 16,0-3 0-16,0-1 0 0,-1-2 0 0,-3-4 0 16,-1 2 0-16,-1-3 0 0,-4-1 0 0,-1-7 0 15,-1 8 0-15,-3 0 0 0,0-1 0 0,0 6 0 0,-4 3 0 16,5 1 0-16,-2 3 0 0,0 1 0 16,0 3 0-16,0 0 0 0,2 2 0 0,5 1 0 15,0 0 0-15,-8 6 0 0,8-1 0 0,0 1 0 16,1 0 0-16,7 0 0 0,2 0 0 0,0 1 0 0,6 1 0 15,3-3 0-15,-1 2 0 0,2-1 0 0,1-3 0 16,0 2 0-16,1-2 0 0,1 0 0 0,-4-2 0 16,-2 2 0-16,2 0 0 0,-7-1 0 0,-1 2 0 15,-5-1 0-15,1 0 0 0,-2 3 0 0,0-2 0 16,-4 3 0-16,1 0 0 0,-2 2 0 0,-2 1 0 16,1-3 0-16,0 4 0 0,1-1 0 0,-3 0 0 15,3-2 0-15,-1-1 0 0,1 0 0 0,1 2 0 16,3-7 0-16,-1 3 0 0,3-3 0 0,2 2 0 15,-1-3 0-15,5-5 0 0,-1 2 0 0,-2-1 0 16,5-2 0-16,2-4 0 0,0 0 0 0,-3-2 0 16,2-3 0-16,-6 0 0 0,4-1 0 0,5-7 0 15,-5 0 0-15,-3 7 0 0,-2-2 0 0,-2 4 0 16,-1 2 0-16,0 3 0 0,0-1 0 0,-2 3 0 16,-1 3 0-16,1-1 0 0,-2 2 0 0,-1 2 0 15,0 0 0-15,3 13 0 0,-6-3 0 0,3 1 0 16,0 6 0-16,2-1 0 0,-2 1 0 0,2-1 0 15,3 0 0-15,0 0 0 0,3-1 0 0,-2-4 0 0,3 2 0 16,5-3 0-16,-3-3 0 0,4-1 0 0,-1-2-2 16,-1-3-313-16,5-5-57 0,-7 0-49 15,3-3-40-15,-1-2-41 0,1-5-38 0,-4 0-390 16,3-10-1007-16,0 0 445 0</inkml:trace>
  <inkml:trace contextRef="#ctx0" brushRef="#br0" timeOffset="121733.3">16368 6155 150 0,'-7'-9'165'0,"-2"3"-19"0,1 0-30 16,0 4-73-16,-2 2-147 0,4 2-111 0,0 1 49 0</inkml:trace>
  <inkml:trace contextRef="#ctx0" brushRef="#br0" timeOffset="122316.39">16435 6665 217 0,'-7'-4'613'0,"7"4"-25"16,5-9-42-16,-1 2-44 0,5-2-29 0,4 0-31 15,6-3-40-15,4-1-34 0,1-1-41 0,-2-1-31 16,4 3-29-16,-7 0-26 0,6-2-19 0,-8 3-27 16,2 0-20-16,-5 0-13 0,0-1-18 0,-6 3-10 15,0-1-14-15,-3 2-14 0,-4 1 1 0,-1-1-25 16,0 2-11-16,-1 2-4 0,-4 1-2 0,-3 3-17 15,-5 3 1-15,0 2-13 0,-1 2 3 0,-4 6-4 16,1 0-6-16,1 1 3 0,-2 4 1 0,6-2-1 16,1 0-8-16,0 0 3 0,4 1 8 0,2 1-1 15,5-5 3-15,2 0-1 0,0-2-2 0,5-1-3 16,4-2-3-16,3 0 0 0,5-2 1 0,2-3-1 16,6-2-6-16,2-3 4 0,-2-3-1 0,2-2-7 15,1-3 3-15,-1-1 1 0,0-3 0 0,-2-1 10 16,1-3 2-16,-5-3-1 0,3-2 8 0,-4-3-5 15,-3-2-6-15,-3-2-10 0,-4 0 6 0,1-5 1 0,-6 5-1 16,-1 2-1-16,-1 4-1 0,-5 4 1 0,-3 4-5 16,1 5-20-16,-2 0 0 0,-3 5 0 15,-1 0 0-15,-3 4 0 0,-2-2 0 0,-3 8 0 16,0 3 0-16,1 3 0 0,2 2 0 0,3 3 0 0,-3 1 0 16,6-1 0-16,1 2 0 0,2 7 0 0,7-5 0 15,2 0 0-15,4-1 0 0,8 5 0 0,2-1 0 16,4-3 0-16,0 0 0 0,0-2 0 15,1-2 0-15,1-1 0 0,0-1 0 0,-6-3 0 0,-2-2 0 16,-2 2 0-16,-2-3 0 0,-4-2 0 0,1 2 0 16,-2-3 0-16,-4 0 0 0,0 1 0 0,-3-1 0 15,-2 0 0-15,-3 0 0 0,-1-1 0 0,-3 1 0 16,-5 0 0-16,0 0 0 0,2 0 0 0,-2 0 0 16,1-1 0-16,1 1-29 0,-2 1-165 0,4-1-99 15,0-2-115-15,0 1-121 0,2-1-594 0,3-1-1218 16,4-1 539-16</inkml:trace>
  <inkml:trace contextRef="#ctx0" brushRef="#br0" timeOffset="122449.55">17420 6632 3802 0,'0'0'339'0,"0"0"-11"0,0 0 71 16,0 0-2-16,0 0-90 0,0 0-68 0,0 0-69 15,0 0-38-15,-15-7-31 0,15 7-48 0,0 0-92 16,-7 0-150-16,7 0-166 0,0 0-197 0,0 0-304 15,0 0-926-15,0 0 409 0</inkml:trace>
  <inkml:trace contextRef="#ctx0" brushRef="#br0" timeOffset="124166.56">16199 8390 366 0,'-3'-11'475'0,"3"11"-1"0,0-5-6 0,0 5-3 16,0-5-8-16,0 5-15 0,-2-4-24 0,2 4-35 16,0 0-40-16,0-5-38 0,0 5-32 0,0 0-26 15,0 0-15-15,0 0-9 0,8 19-19 0,-5-9-19 0,3 2-12 16,5 0-17-16,1 1-17 0,3-2-14 15,1 2-10-15,7 1-6 0,1-3-14 0,4-2-36 16,-1 0-2-16,7-3-1 0,-2-1-8 0,0-2-5 0,4-3-1 16,-3-8-3-16,2 4-7 0,3-5 7 0,-2 1 5 15,1 0 2-15,-4-2 2 0,2-1-6 0,-5 0 12 16,4-3-16-16,-4-2-3 0,-2 2 5 16,2 2-11-16,-3 1 8 0,-9 4-4 0,1 0-4 0,-3 0-2 15,2 4 6-15,0 1-9 0,-5 3-8 0,5 0 6 16,-5 2-8-16,2 3 3 0,0-3-9 0,2 3 5 15,-2 4-6-15,4 1 6 0,6 2-3 0,-1-2 0 16,4-1-2-16,-1 0-3 0,4 1 5 0,1-4 0 16,2 0-5-16,1 1 3 0,2-4 3 0,-2 0-6 15,0-1 3-15,3 0 0 0,-2-5-4 0,-5 2 11 16,2-1-16-16,-1-2 13 0,-3-1-10 0,-1-2-8 16,0-1 7-16,-1-1 4 0,-5 0 4 0,-4 0-4 15,7-4-2-15,-5 4 0 0,3-5 4 0,-4 5-9 16,1-2 4-16,-2 5-8 0,0 0 9 0,0 1-5 15,1 3 3-15,-2-2-7 0,-2 2 2 0,2 4 9 16,1-2-6-16,-4 0 1 0,4 4 4 0,-2-1 6 16,2 0-10-16,1 0 6 0,-3 3 2 0,4 0-5 0,-1 1 1 15,2-2 6-15,6 2-17 0,-7-3 13 0,7 1-10 16,-7 0 6-16,6 0 1 0,-5-1 3 16,1-3-5-16,0 3 3 0,5 1-3 0,-7-5-5 0,2-1 6 15,-2 1-12-15,1-3 9 0,0 2 1 0,0-4 4 16,7-3 1-16,-7 2-4 0,0-2 5 0,0 0-9 15,-1 1 8-15,1-3 1 0,-3 3-4 0,-1-1 1 16,-4 2 2-16,-1 1-16 0,-2 0 26 0,-2 1-15 16,-3-1 3-16,2 1 0 0,-3 3-34 0,-4 0-44 15,7-3-60-15,-7 3-79 0,2-3-98 0,-2 3-96 16,0 0-95-16,0 0-108 0,0 0-373 0,0 0-1066 16,-16 6 472-16</inkml:trace>
  <inkml:trace contextRef="#ctx0" brushRef="#br0" timeOffset="127401.52">438 9150 170 0,'0'0'477'0,"0"0"-4"0,0 0-12 0,0 0-16 0,0 0-33 15,0 0-34-15,0 0-31 0,0 0-23 16,0 0-15-16,0 0-16 0,0 0-8 0,0 26-17 16,0-26-20-16,10 26-11 0,-4-11-17 0,-3 3-23 15,5 0-11-15,-3 1-13 0,1 1-20 0,2-1-11 16,1-1-17-16,-3-3-12 0,2 4-3 0,3-6-6 16,1 0 3-16,1-2-3 0,-13-11 11 0,24 13 9 15,-7-11-3-15,-17-2 21 0,39 4 6 0,-16-8-3 16,7-1-7-16,-2-5-3 0,0-1 2 0,0-3-12 15,0-1-125-15,1-3 0 0,0-3 0 0,0 1 0 16,0 1 0-16,-2 2 0 0,1 1 0 0,-1 2 0 16,-3 1 0-16,-7 4 0 0,1 2 0 0,1 2 0 15,-1 1 0-15,-4 5 0 0,3 2 0 0,-2 3 0 16,-1 3 0-16,1 2 0 0,-1 2 0 0,-1 1 0 16,1 2 0-16,-1 0 0 0,4 3 0 0,-1 2 0 15,-3-6 0-15,0 0 0 0,2-1 0 0,1-2 0 16,-1 0 0-16,-1-3 0 0,1 1 0 0,1-3 0 15,1-1 0-15,0-1 0 0,2-3 0 0,2-2 0 16,4-2 0-16,-3-4 0 0,6 0 0 0,-1-2 0 16,4-1 0-16,-3-1 0 0,0-1 0 0,1 2 0 15,-2 1 0-15,-1 1 0 0,-6 1 0 0,2 3 0 16,-3 1 0-16,1 2 0 0,2 0 0 0,-4 1 0 16,4 4 0-16,5 2 0 0,-7 0 0 0,-1 1 0 15,3 1 0-15,2 2 0 0,2 0 0 0,1-1 0 16,0 0 0-16,1 0 0 0,1-3 0 0,-1 2 0 15,4-5 0-15,0-1 0 0,-1 2 0 0,1-3 0 16,2 0 0-16,-2-3 0 0,0 0 0 0,-4-3 0 16,2-2 0-16,-7 4 0 0,-4-2 0 0,-3-2 0 15,3-1 0-15,-4 2 0 0,-5-1 0 0,-3-1-44 16,-1 4-515-16,-4-1-181 0,-2 4-402 0,0 0-1236 16,0 0 547-16</inkml:trace>
  <inkml:trace contextRef="#ctx0" brushRef="#br0" timeOffset="129082.61">22330 8261 151 0,'-4'1'339'16,"4"-1"-2"-16,0 0 0 0,-5 2 3 0,5-2 3 15,0 0-5-15,0 0-1 0,0 0-3 0,0 0-7 16,0 0-7-16,0 0-2 0,0 0-3 0,0 0-13 16,0 0-1-16,-5 1-18 0,5-1-12 0,0 0-23 15,0 0-14-15,0 0-12 0,23-5-16 0,-4 1-6 16,13 0-20-16,4 2-10 0,4 1-12 0,21 2-11 16,3-2-11-16,0-1-1 0,30 4-17 0,-4-1 0 15,0 1-5-15,-23 2-17 0,26-4-12 0,3 6 1 16,-31-3-7-16,31 2-10 0,-31-4-6 0,-2 2-22 0,2-1-40 15,-5 0 0-15,-1-1 0 0,-2 1 0 16,-6-2 0-16,-13-3 0 0,-4 3 0 0,-2-2 0 16,-1 0 0-16,-11 2 0 0,-3 0 0 0,-5 0 0 0,-1-1 0 15,-5-1 0-15,4 1 0 0,-5 0 0 0,-5 1 0 16,11 1 0-16,-11-1 0 0,6-1 0 0,-6 1 0 16,5-1 0-16,-5 1 0 0,0 0 0 0,7-1 0 15,-7 1 0-15,0 0 0 0,0 0 0 16,6-2 0-16,-6 2 0 0,0 0 0 0,0 0-24 0,0 0-648 15,0 0-578-15,0 0-1353 0,0 0 599 0</inkml:trace>
  <inkml:trace contextRef="#ctx0" brushRef="#br0" timeOffset="137349.53">23783 7700 47 0,'-8'0'369'0,"8"0"-7"0,-11-2-8 15,5 2 3-15,-2 0 3 0,8 0-10 0,-10 2 7 0,3-4-10 16,7 2-6-16,-10-2-6 0,10 2-12 15,-8 0-16-15,8 0-8 0,-11-2-12 0,6 2-9 16,0-2-10-16,0 0-17 0,1-1-9 0,-1-3-16 0,-1 1-45 16,3 0 12-16,1-2-25 0,0-3-6 0,2 1-13 15,5-7-15-15,1 0-5 0,6-7-7 0,2-3-7 16,3 1-8-16,6-6 0 0,8-10-7 0,5-3-11 16,6-4-7-16,22-28-3 0,-2 9-40 0,4-6-8 15,4-2-3-15,8 4-1 0,0 1-3 0,7-5-2 16,0 9-7-16,2 9-1 0,5 1 0 0,5 3-14 15,0 3 0-15,4 8 0 0,4 6 0 0,1 1 0 16,-1 3 0-16,1 3 0 0,-4 2 0 0,-2 0 0 16,4 7 0-16,-1-5-3 0,-8 3-20 0,1 0-2 15,-4 0-4-15,-31 9 10 0,32-11-2 0,-34 9 2 16,-1-1-3-16,-7 2-1 0,-12 3 4 0,-3 0-1 16,-3-1 5-16,-2 1 2 0,-7 2-1 0,-5-2 2 15,-2 2-1-15,-7-1 4 0,2 1 0 0,-5 0 1 16,0 0-7-16,-1 1 1 0,-3 1-12 0,-3 0-5 15,0 2-4-15,-3-2-9 0,3 1-6 0,-5 1-1 16,1-1 0-16,-1 1-6 0,-4 0-2 0,-1 1-3 16,-2 1 2-16,1-1-2 0,-7 1 3 0,-2 2 0 15,-1 0 3-15,-2-1-5 0,-5 0 10 0,-3 0 1 0,3 1 9 16,-2 0 0-16,0 1 6 0,2 1 4 16,0-2 2-16,6 1 2 0,-1 0 6 0,2 0 1 15,3-1 3-15,-3-1 8 0,3 2 9 0,4-2 15 16,-4 0 6-16,7 0 10 0,2 1 7 0,0-1 12 0,1 2 2 15,3-1 2-15,5 1-9 0,-9-1 7 0,9 1-3 16,0 0 2-16,0 0 0 0,0 0-7 0,0 0-1 16,0 0-1-16,27 4-2 0,-14-4-1 0,6 1 1 15,-1 0-9-15,4 1-4 0,6-1-3 0,1-1 3 16,3 0-7-16,0 2 0 0,-1-2-6 0,-1 3 3 16,2-2-6-16,-4 0 0 0,3 1 3 0,-13-1 2 15,4-1-3-15,-3 1 4 0,-2 1-8 16,-4 0 2-16,-2 0 2 0,-1 1-1 0,0-1-1 0,-2 0 0 15,-3 3 8-15,0-1 0 0,-1 1 2 0,-3-1-5 16,-1 5-2-16,-1 0 20 0,0 5 1 0,-2-3-1 16,-2 5-6-16,1 1-6 0,-1 2 7 0,-3 7 4 15,-2-4-15-15,3 3 0 0,0 0 15 0,-4 0-17 16,2-2 5-16,-3 3-2 0,3-2-1 0,0-6-11 16,0 6-7-16,0-2 0 0,2-4 0 0,-3-1 0 15,-1 1 0-15,1-1 0 0,-1-2 0 0,0-2 0 16,-3 0-68-16,1-1-62 0,-2 3-69 0,1-3-62 15,-1-4-89-15,-1 1-78 0,-3 0-83 0,5-2-105 16,-4-2-322-16,7-1-1017 0,-2-1 450 0</inkml:trace>
  <inkml:trace contextRef="#ctx0" brushRef="#br0" timeOffset="138399.66">27138 5944 42 0,'5'-11'514'0,"5"3"7"0,-2-3 8 0,-2 0-7 16,2 1-5-16,0 1-6 0,-2 0 1 0,-1 0-20 0,-1 3-18 15,0 1-30-15,-2 2-48 0,2 0-40 16,0 1-38-16,-4 2-30 0,0 0-23 0,2 10-16 16,-4 1-17-16,1 6-19 0,-4 1-23 0,2 3-19 15,-2 5-13-15,0 5-20 0,4-1-14 0,1-1-109 0,0 0-15 16,2-2 0-16,1-1 0 0,4-7 0 0,1 0 0 16,0-4 0-16,3-1 0 0,-1-1 0 0,1-6 0 15,2-2 0-15,4 0 0 0,-4-6 0 0,6 0 0 16,-3-7 0-16,0 1 0 0,3-4 0 0,2-5 0 15,-2-4 0-15,-2-4 0 0,1 0 0 0,-1-1 0 16,-4 1 0-16,4 0 0 0,-2-3 0 0,-2 4 0 16,-3 3 0-16,-1 5 0 0,-1 5 0 0,-1-1 0 15,0 3 0-15,-2 3 0 0,1 3 0 0,2 2 0 16,1 2 0-16,-1 3 0 0,-1 3 0 0,0 5 0 16,0 1 0-16,0 1 0 0,-1 2 0 0,-1 2 0 15,0 2 0-15,2-2 0 0,-2-1 0 0,2 0 0 16,0-5 0-16,-2 4 0 0,1-7 0 0,3-1 0 15,-7-3 0-15,5-2 0 0,-2 0 0 0,4-4 0 16,2-3 0-16,0-1 0 0,3 0 0 0,0-6 0 16,0-2 0-16,2-4 0 0,4-3 0 0,2 0 0 15,-4-4 0-15,2 4 0 0,-1-2 0 0,-1-1 0 16,-5 8 0-16,-2 0 0 0,2 2 0 0,0 6 0 16,-4-1 0-16,-3 5 0 0,2 2 0 0,2 2 0 15,-3 2 0-15,-1 3 0 0,2 4 0 0,-1-2 0 16,-3 8 0-16,4-1 0 0,0 0 0 0,5 6 0 15,-5-6 0-15,3-1 0 0,1 1 0 0,2 0 0 16,0-6 0-16,-1 1 0 0,6-3 0 0,-6-2 0 16,-3-3 0-16,8-2 0 0,1-3 0 0,-3-4 0 15,2-4 0-15,-4-2 0 0,-2-1 0 0,-1-3 0 16,-2 0-286-16,-3-10-326 0,-5 0-604 0,3-5-1317 16,-9-1 583-16</inkml:trace>
  <inkml:trace contextRef="#ctx0" brushRef="#br0" timeOffset="138567.35">27539 5555 181 0,'-13'-3'631'0,"2"1"-4"0,2 0-14 16,1 1-40-16,1-1-54 0,0 1-59 0,7 1-42 16,0 0-48-16,0 0-82 0,0 0-118 0,14 11-158 0,3-4-199 15,1 1-259-15,7 1-260 0,2 0-763 16,-1-1 338-16</inkml:trace>
  <inkml:trace contextRef="#ctx0" brushRef="#br0" timeOffset="141116.68">28569 5838 306 0,'5'-10'610'0,"-1"0"39"0,0-1 7 0,-3 1-17 16,3 4-19-16,0-2-17 0,-3 3-38 0,-1 2-55 15,5 0-62-15,-5 3-43 0,0 0-36 0,0 0-39 16,0 11-31-16,3 0-30 0,-6 4-29 0,3 1-24 0,-1 4-19 16,-3-1-19-16,1 6-96 0,1-6-82 0,-2 1 0 15,7 5 0-15,-6 0 0 0,-1-8 0 16,4-3 0-16,-1 4 0 0,1-7 0 0,0 0 0 15,1-7 0-15,-1 1 0 0,3 0 0 0,-2-1 0 0,-1-4 0 16,0 0 0-16,9-9 0 0,0 2 0 0,-4-4 0 16,4 2 0-16,0-7 0 0,3 1 0 0,1-6 0 15,3 2 0-15,-6 2 0 0,7-2 0 16,-6 3 0-16,1 1 0 0,1 4 0 0,-4 3 0 0,0 1 0 16,3 4 0-16,-3-1 0 0,-1 5 0 0,0 1 0 15,1 3 0-15,-2 2 0 0,2 3 0 0,0 0 0 16,0 4 0-16,0 3 0 0,1-1 0 0,-3-2 0 15,-1 0 0-15,2 2 0 0,3 0 0 0,2-1 0 16,1-3 0-16,-2 0 0 0,-2-2 0 0,3-3 0 16,-2-2 0-16,1 0 0 0,0-4 0 15,1-2 0-15,1-2 0 0,-1-2 0 0,-3 1 0 0,4-3 0 16,-5-2 0-16,8-2 0 0,-6-2 0 0,5 0 0 16,-5-3 0-16,5-5 0 0,0 0 0 0,-3 1 0 15,0 3 0-15,0 0 0 0,-2 5 0 0,-3 3 0 16,-1-1 0-16,1 4 0 0,-5 0 0 0,0 3 0 15,-1 0 0-15,-2 3 0 0,0 0 0 0,2 10 0 16,-4-2 0-16,-3 2 0 0,2 2 0 0,-1 3 0 16,0 1 0-16,-1 2 0 0,3-2 0 0,0 1 0 15,2 1 0-15,0-2 0 0,4 2 0 0,-1 0 0 16,3-2 0-16,-1-6 0 0,5-1 0 0,-1-1 0 16,4-2 0-16,0-1 0 0,-3-1 0 0,4-2 0 15,-1-3 0-15,-4-1 0 0,6-4 0 0,-4-2 0 16,-1-1 0-16,3-3 0 0,-6-4 0 0,0-1 0 15,-1-1 0-15,-6-2 0 0,-1-6 0 0,-4-2 0 16,0 1 0-16,-4 0 0 0,-2 0 0 0,-3 4 0 16,0 2 0-16,0 7 0 0,1 0 0 0,1 5 0 15,-5 1 0-15,4 6 0 0,-1 1 0 0,1 2 0 16,-1 1 0-16,5 2 0 0,2 2 0 0,-1-1 0 16,7 1 0-16,0 3 0 0,3-4 0 0,4 5 0 15,3-2 0-15,2-2 0 0,10 1 0 0,6 0 0 16,4-4 0-16,-3-2 0 0,3-1 0 0,-1-1 0 15,1-1 0-15,-2-4 0 0,3 1 0 0,-4-2 0 0,-2 1 0 16,-6-1 0-16,0 0 0 0,-5 4 0 16,-5 0 0-16,2-2 0 0,-5 3 0 0,1 1 0 0,-2 0 0 15,-6 1 0-15,9 7 0 0,-5-2 0 16,1 4 0-16,-3 1 0 0,0 4 0 0,-1 1 0 0,3 4 0 16,1 1 0-16,-1-2 0 0,1 1 0 0,-1-3 0 15,1 1 0-15,0 2 0 0,4-4 0 0,-1-4 0 16,-2-2 0-16,6 0 0 0,-2-2 0 15,2-3 0-15,2-1 0 0,-3-4 0 0,2-2 0 0,1 0 0 16,0-4 0-16,4-3 0 0,-3-1 0 0,1-1 0 16,-2-3 0-16,4-5 0 0,-2 1 0 0,-2-2 0 15,-1-2 0-15,2 0 0 0,-2 0 0 0,-3 6 0 16,-3 1 0-16,-1 1 0 0,1 3 0 0,-2 1 0 16,1 3 0-16,-2 1 0 0,0 1 0 0,-2 1 0 15,3 1 0-15,1 2 0 0,-1 0 0 0,6 0 0 16,-1 1 0-16,4 2 0 0,4 1 0 0,3-1 0 15,8 1 0-15,-1 1 0 0,0-1 0 0,4-1 0 16,1-1 0-16,-1 0 0 0,-2-1 0 0,-1-1 0 16,-1-1 0-16,-10 1 0 0,5-3 0 0,-6 0 0 15,-1-1 0-15,1-2 0 0,-3-2 0 0,0 0 0 16,-4 3 0-16,-4-2 0 0,-1 0 0 0,0 1 0 16,-4 2 0-16,-2 0 0 0,-2 0 0 0,-1 0 0 15,-3 5 0-15,-5 1 0 0,-2 4 0 0,-13 5 0 16,3 1 0-16,-3 4 0 0,3 3 0 0,2-2 0 15,-3 3 0-15,4-1 0 0,5 5 0 0,3-7 0 16,1 1 0-16,5-1 0 0,1 0 0 0,4-2 0 16,1-2 0-16,3 1 0 0,1-2 0 0,2-2 0 15,1-1 0-15,1-1 0 0,5 0 0 0,-1-4 0 16,0 2 0-16,3-4 0 0,-3 0 0 0,2-1 0 16,0 0 0-16,0-2 0 0,-3 0 0 0,2-2 0 15,-1 0 0-15,1 0 0 0,-3 1 0 0,-2 1 0 16,0 1 0-16,-2 0 0 0,0-1 0 0,-5 3 0 15,9 4 0-15,-3-2 0 0,-3 3 0 0,3 2 0 0,-1 3 0 16,-1-1 0-16,3 3 0 0,0 4 0 0,0-7 0 16,0 2 0-16,2 0 0 0,5 2 0 0,-1 0 0 15,1-3 0-15,4-3 0 0,1 1 0 16,2-2 0-16,-3-2 0 0,2-5 0 0,1 1 0 0,0-3 0 16,1-4 0-16,-2 3 0 0,6-5 0 0,-2-3 0 15,-1-3 0-15,3-2 0 0,-2-1 0 0,0-2 0 16,-1-1 0-16,0-4 0 0,9-12 0 0,-4-3 0 15,-10 9 0-15,9-15 0 0,1 1 0 16,-5-10 0-16,0 5 0 0,-5-4 0 0,4-3 0 0,-5 3 0 16,-5 6 0-16,-8 11 0 0,-3 1 0 0,-2 7 0 15,-1 10 0-15,-2 0 0 0,-3 3 0 0,-5 5 0 16,-1 4 0-16,-1 6 0 0,0 4 0 0,-3 4 0 16,-2 11 0-16,1 5 0 0,5 7 0 0,-3 12 0 15,0 3 0-15,11 3 0 0,0 3 0 0,1-1 0 16,7 2 0-16,-2-3 0 0,9 4 0 0,-1-5 0 15,0-2 0-15,4-17 0 0,-3 3 0 0,4-2 0 16,0-3 0-16,0-1 0 0,-1-11 0 16,1-1 0-16,1 1 0 0,0-5 0 0,-1-4 0 0,-2-3 0 15,6 1 0-15,0-6 0 0,1 0 0 0,2-2 0 16,-2-8 0-16,4-2 0 0,1-2 0 0,-2-4 0 16,-2-2 0-16,5-1 0 0,-2 0 0 0,-3 0 0 15,-1 1 0-15,-2 3 0 0,-3 7 0 0,-1 2 0 16,-4 2 0-16,-2 2 0 0,-1 2 0 0,-4 3 0 15,-2 1 0-15,5 6 0 0,-5-1 0 0,-1 5 0 16,0 1 0-16,-1 2 0 0,1 2 0 0,0 3 0 16,0 0 0-16,1-1 0 0,3 1 0 0,3 0 0 15,-3-2 0-15,6-1 0 0,-1-1 0 0,2-3 0 16,0-1 0-16,4 0 0 0,-3-5 0 0,1 1 0 16,-1-4 0-16,0-1 0 0,5-2 0 0,-5 0 0 15,8-4 0-15,-7-2 0 0,6 0 0 0,-3-6 0 16,0 3 0-16,-1-6 0 0,7-2 0 0,-8 4 0 15,-1-1 0-15,-3 2 0 0,0 2 0 0,-2 1 0 16,-2 3 0-16,-3 3 0 0,2-3 0 0,-4 4 0 16,0 1 0-16,0 2 0 0,0 0 0 0,0 0 0 15,0 0 0-15,-13 11 0 0,8-7 0 0,1 6 0 16,3-4 0-16,-1 1 0 0,0-1 0 0,5 4 0 16,-1-3 0-16,2 0 0 0,1-1 0 0,2 0 0 15,2 1 0-15,-2-2 0 0,6 0 0 0,-3-4 0 0,-1 1 0 16,5-2 0-16,-6-2 0 0,2-2 0 15,-5 1 0-15,4-2 0 0,-5-1 0 0,0-3 0 16,-3-1 0-16,-2-1 0 0,0-2 0 0,-4-2 0 16,-2-2 0-16,-2 2 0 0,0-2 0 0,-4 3 0 15,0 1 0-15,2 0 0 0,-3 2 0 0,3 4 0 0,2-2 0 16,2 4 0-16,-2 1 0 0,4-1 0 0,1 1 0 16,1 2 0-16,0-1 0 0,3 3 0 15,0 0 0-15,0 0 0 0,0 0 0 0,13-3 0 0,-2 4 0 16,2-1 0-16,4-1 0 0,-2 0 0 0,4-3 0 15,-1 1 0-15,3 1 0 0,-2-3 0 0,-3 3 0 16,1 0 0-16,0-4 0 0,-3 4 0 0,-2-1 0 16,1 1 0-16,1 2 0 0,-5 2 0 0,5 1 0 15,-5 4 0-15,0 2 0 0,1 3 0 0,-1 4 0 16,-1 6 0-16,0 3 0 0,-2 1 0 0,-2 0 0 16,0-1 0-16,-4-6 0 0,2 7 0 0,-2-6 0 15,0-1 0-15,4-3 0 0,-4 1 0 0,1-5 0 16,-1-1 0-16,0-4 0 0,2 0 0 0,-1-3 0 15,3-2 0-15,0-2 0 0,-4 0 0 0,15-6 0 16,-7-1 0-16,-1 0 0 0,9-7 0 0,-3-1 0 16,4-6 0-16,1 2 0 0,5-1 0 0,-4-4 0 15,4 2 0-15,-1-3 0 0,1 0 0 0,0 1 0 16,0 2 0-16,-2 4 0 0,-4 5 0 0,-4 1 0 16,4 3 0-16,-6 2 0 0,0 0 0 0,-3 6 0 15,1 1 0-15,-1 1 0 0,-3 0 0 0,4 3 0 16,-5 0 0-16,1 4 0 0,-1 0 0 0,-3 1 0 15,3 0 0-15,1 0 0 0,0 0 0 0,0 1 0 16,-1-2 0-16,3 0 0 0,0-1 0 0,0-1 0 16,-2-3 0-16,2 1 0 0,0-2 0 0,3 1 0 15,-4-3 0-15,5-4 0 0,-1 3 0 0,1-4 0 16,-2 0 0-16,-1 1 0 0,2-4 0 0,-1 0 0 16,-4-2 0-16,3 0 0 0,-2-1 0 0,-2-5 0 15,-4 1 0-15,0 0 0 0,-4-1 0 0,-2 2 0 16,-2 6 0-16,3-4 0 0,-5 3 0 0,-1 3 0 0,0 3 0 15,1 0 0-15,-1 4 0 0,-1 4 0 16,3 1 0-16,0 1 0 0,3 6 0 0,2 1 0 16,1 2 0-16,5 2 0 0,1 3 0 0,5 4 0 15,6 0 0-15,0-2 0 0,2 3 0 0,0-5 0 16,-3 2 0-16,-2-6 0 0,7 3 0 0,-7-4 0 0,0-3 0 16,-1 0 0-16,-2-2 0 0,-2 0 0 15,-3-3 0-15,1 1 0 0,-3-2 0 0,-1 1 0 16,0 0 0-16,-4-3 0 0,0 0 0 0,-2-1 0 15,-3 0 0-15,-4-2 0 0,0 0 0 0,-6 1 0 0,1-2 0 16,-1-2-347-16,-10-1-98 0,-2-1-111 16,-1-2-585-16,0-5-1236 0,-1 3 548 0</inkml:trace>
  <inkml:trace contextRef="#ctx0" brushRef="#br0" timeOffset="141317.64">30876 5479 184 0,'3'-3'576'0,"7"-5"-26"16,8-1-27-16,9 0-41 0,8-1-44 0,15-2-40 16,1 1-41-16,3 1-39 0,1 3-90 15,-4-2-108-15,5-6-152 0,-17 9-166 0,0-5-460 16,16-4-712-16,-1-1 316 0</inkml:trace>
  <inkml:trace contextRef="#ctx0" brushRef="#br0" timeOffset="141484.89">32821 5479 5972 0,'0'0'372'16,"26"9"-156"-16,-26-9-64 0,27 4-59 0,-27-4-23 15,0 0-20-15,35 0-5 0,-35 0-13 0,0 0-7 16,0 0-44-16,0 0-106 0,23 1-160 0,-23-1-215 16</inkml:trace>
  <inkml:trace contextRef="#ctx0" brushRef="#br0" timeOffset="142850.1">27424 6837 119 0,'-9'-7'269'0,"-2"-1"-4"0,-3-3 0 16,5 3 8-16,1 1 5 0,0-1 12 0,1 1 17 15,0 0 11-15,1 1 16 0,2 1 7 0,0 0 2 16,0-1 7-16,2 3-6 0,1 0-12 0,-2 0-18 15,3 3-25-15,-4-4-17 0,4 4-12 0,0 0-1 16,0 0-18-16,0 0 2 0,17 13-33 0,-11-7-12 16,2 2-17-16,5 3-20 0,1-3-12 0,2 4-13 15,7 8-16-15,4-8-14 0,5 3-3 0,0-4-10 16,6-1-12-16,2-5-6 0,12 0-12 0,2-2-2 16,-3-4-1-16,0-2-2 0,-1-3-28 0,1-1-30 15,0-6 0-15,-2-3 0 0,-1-1 0 0,-1-2 0 16,-12 2 0-16,14-6 0 0,-4-3 0 0,-13 5 0 15,11-4 0-15,-14 5 0 0,-1 5 0 0,-1 0 0 16,-9 6 0-16,-1 0 0 0,-2 2 0 0,-1 2 0 16,-2 3 0-16,-1 3 0 0,-1 3 0 0,3 2 0 15,0 5 0-15,-1 1 0 0,-2 4 0 0,3 0 0 16,3 6 0-16,2 1 0 0,0-2 0 0,2-1 0 16,6 4 0-16,2-2 0 0,-1-2 0 0,5-4 0 15,0-2 0-15,2-3 0 0,2-4 0 0,3 0 0 16,1-2 0-16,-3-5 0 0,2-2 0 0,-1-4 0 0,-1-1 0 15,3-3 0-15,7-6 0 0,0-3 0 0,-11 3 0 16,10-9 0-16,-2-2 0 0,0-3 0 16,-12 10 0-16,0-1 0 0,-4 3 0 0,-1 2 0 15,0 2 0-15,-8 6 0 0,-1 0 0 0,0 4 0 0,-5 4 0 16,1 0 0-16,3 5 0 0,2 2 0 0,-3 3 0 16,6 7 0-16,-8-4 0 0,5 7 0 0,0-1 0 15,3 1 0-15,-5 1 0 0,4-1 0 0,-1-1 0 16,3 0 0-16,1-4 0 0,1-2 0 0,0-2 0 15,4-5 0-15,-2-4 0 0,1 1 0 0,0-4 0 16,2-3 0-16,-2-2 0 0,2-1 0 0,1-6 0 16,-3 0 0-16,3-3 0 0,-2-3 0 15,3-3 0-15,-1-2 0 0,7-7 0 0,4 2 0 0,-11 5 0 16,-4 1 0-16,2 2 0 0,-3 1 0 0,-1 4 0 16,0 0 0-16,-4 8 0 0,-3 2 0 0,1 0 0 15,-6 4 0-15,8 2 0 0,-5 1 0 0,2 4 0 16,0 1 0-16,-3 2 0 0,2 3 0 0,-2 0 0 15,3 1 0-15,-2-1 0 0,0 0 0 0,1 0 0 16,-1 1 0-16,1-2 0 0,4 1 0 0,4 1 0 16,-6-2 0-16,3-4 0 0,5 0 0 0,0-2 0 15,-1 1 0-15,5-4 0 0,-3-1 0 0,2-1 0 16,2-2 0-16,-1 1 0 0,5-4 0 0,-2-5 0 16,4 1 0-16,-1-3 0 0,14-4 0 0,-14 6 0 15,0-2 0-15,-5 7 0 0,1-5 0 0,-3 5 0 16,-10 3 0-16,-1 0 0 0,-1 0 0 0,-4 0 0 15,-1 2 0-15,0 1 0 0,0 1 0 0,-2 1 0 16,-1 0 0-16,2 0 0 0,-1 5 0 0,2-3 0 16,0 3 0-16,5-1 0 0,1 0 0 0,-1 3 0 15,4-2 0-15,-2 0 0 0,6 1 0 0,-5-1 0 0,10-4 0 16,-3 3 0-16,0-4 0 0,-1-1 0 16,-5 2 0-16,6-3 0 0,-6 1 0 0,-1-5 0 0,6 1 0 15,-7-2 0-15,0-1 0 0,-1-2 0 0,0-2 0 16,0-2 0-16,-3 2 0 0,-4-4 0 0,1 2 0 15,-1 0 0-15,-7-4 0 0,-3 4-57 16,-2 0-1299-16,2 4-1469 0,-2 1 650 0</inkml:trace>
  <inkml:trace contextRef="#ctx0" brushRef="#br0" timeOffset="142966.43">32314 6645 391 0,'-4'4'576'15,"-1"-2"-19"-15,1-1-27 0,4-1-62 0,-9 1-44 16,0-1-79-16,0 1-96 0,0 1-153 15,-10 3-232-15,1-1-448 0,-2 2-631 0,-1 4 279 0</inkml:trace>
  <inkml:trace contextRef="#ctx0" brushRef="#br0" timeOffset="164116.29">1217 7440 1 0,'2'-4'534'0,"-1"-2"17"0,0-1-5 0,-3 2-13 16,2 0-18-16,-2 0-8 0,2 5-28 0,-2-4-33 15,1 0-37-15,1 4-40 0,0 0-36 0,-2-4-31 16,2 4-30-16,0 0-33 0,0 0-16 0,0 0-4 16,0 0-2-16,0 0-20 0,8 12-2 0,-3-5-10 0,-4 3-14 15,3 0-4-15,0 1-11 0,1-2-13 16,-1 2-8-16,2 1-14 0,-1-2-95 0,-1 2-26 16,3-1 0-16,-2-1 0 0,5 0 0 0,-2-1 0 15,-2-4 0-15,6 4 0 0,-1-5 0 0,8-2 0 16,0 1 0-16,1-6 0 0,9-1 0 0,5-7 0 15,2-1 0-15,18-13 0 0,-4 1 0 0,5-5 0 16,1-4 0-16,17-17 0 0,0 1 0 0,-22 14 0 16,0 1 0-16,3-1 0 0,-2 1 0 0,-3 2 0 15,-3 4 0-15,-12 9 0 0,-2 1 0 0,1 0 0 16,-5 1 0-16,-6 3 0 0,-4 4 0 0,-3 3 0 16,-2 2 0-16,-4-1 0 0,-1 2 0 0,-3 1 0 15,1 1 0-15,-2-1 0 0,-4 3 0 0,8-3 0 16,-8 3 0-16,5-3 0 0,-5 3 0 0,0 0 0 15,0 0 0-15,10-1 0 0,-10 1 0 0,0 0 0 16,9 4 0-16,-9-4 0 0,9 2 0 0,-6 0 0 16,-3-2 0-16,5 6 0 0,-4-1-57 0,-1-5-1299 15,0 0-1469-15,-13 17 650 0</inkml:trace>
  <inkml:trace contextRef="#ctx0" brushRef="#br0" timeOffset="166870.07">7550 9269 16 0,'-3'-4'415'16,"2"1"12"-16,0-2 1 0,-3 0-4 0,1 3 1 15,3 2 2-15,-5-6-16 0,4 4-23 0,1 2-33 16,-5-6-31-16,5 6-29 0,0 0-27 0,0 0-20 16,0 0-8-16,0 0-2 0,1 14-12 0,4-3-16 15,4 3-12-15,-1 0-15 0,1 2-17 0,2 1-12 0,6 4-15 16,-3-6-12-16,5 4-12 0,3-3 2 16,2-2-11-16,4-1-7 0,0-5 2 0,7 0-13 15,-2-4-1-15,3-1-14 0,0-4 3 0,2-2-2 0,0-1 6 16,-2-2-9-16,4-4-5 0,-4-2-10 0,15-1 4 15,-5-6-6-15,-12 4-6 0,2 1 6 0,-1-3-20 16,11-6-34-16,-12 7 0 0,-1 1 0 16,-1-2 0-16,0 4 0 0,-4 3 0 0,-2 4 0 0,-4 2 0 15,-2 1 0-15,2 3 0 0,-3 2 0 0,1 1 0 16,-2 3 0-16,9 5 0 0,-9-2 0 0,6 3 0 16,2 4 0-16,-3-7 0 0,2 5 0 0,0-1 0 15,0-1 0-15,-7-2 0 0,9-2 0 0,0-1 0 16,-7-3 0-16,6-2 0 0,3-1 0 0,2-1 0 15,-3-3 0-15,4-4 0 0,-3-3 0 0,5 1 0 16,-2-4 0-16,-2 0 0 0,1-1 0 0,-2-3 0 16,0 4 0-16,1-6 0 0,-3 8 0 0,-3-6 0 15,3 4 0-15,-8 5 0 0,0-1 0 0,2 3 0 0,-3 2 0 16,0 2 0-16,2 3 0 0,-2 1 0 16,1 3 0-16,-2 3 0 0,-2 2 0 0,3 0 0 15,8 2 0-15,-7-1 0 0,-1 0 0 0,7-2 0 0,1 4 0 16,1-4 0-16,2-1 0 0,2-4 0 0,-3-1 0 15,2 0 0-15,-2-5 0 0,2 2 0 0,-3-3 0 16,1-3 0-16,0-5 0 0,0 2 0 0,-7 1 0 16,5-6-254-16,-9 7-270 0,7-8-137 0,-3-3-465 15,-8 4-1219-15,-6 4 540 0</inkml:trace>
  <inkml:trace contextRef="#ctx0" brushRef="#br0" timeOffset="167851.24">14119 9299 126 0,'-5'-1'331'0,"-3"-1"3"0,2-2-8 16,-1 1 4-16,1 2 2 0,1-1-2 0,0 1-1 15,-2-2-2-15,2 1-1 0,4-3-1 0,1 5-4 16,-8-1-9-16,8 1-4 0,-5-3-12 0,5 3-14 16,-5-2-11-16,5 2-4 0,0 0-1 0,0 0 0 15,0 0-4-15,15-4-9 0,1 4 0 0,4-1-16 16,8-2-7-16,4 2-9 0,5-1-4 0,22-4-3 15,1 3-11-15,4 1-107 0,28-3-96 0,0-2 0 16,-25 4 0-16,31 0 0 0,-1 2 0 0,-7 0 0 16,2-1 0-16,-28 3 0 0,29-1 0 0,-31 2 0 15,2 3 0-15,-1-3 0 0,1-1 0 0,-7-2 0 0,-4 2 0 16,-17 1 0-16,-1-2 0 0,-5 0 0 16,-9-3 0-16,-3 4 0 0,-6-2 0 0,-2 1 0 15,1 0 0-15,-4-1 0 0,-2 1 0 0,-5 0 0 16,5-2 0-16,-5 2 0 0,0 0 0 0,0 0 0 0,0 0 0 15,-27-1 0-15,11 1 0 0,-6 2-417 0,-1-1-273 16,-9 1-491-16,0 2-1280 0,0 1 567 16</inkml:trace>
  <inkml:trace contextRef="#ctx0" brushRef="#br0" timeOffset="168150.07">14463 9454 3150 0,'-36'1'241'15,"8"1"-126"-15,7-1 18 0,1-1 61 0,3 0 39 16,3-1 12-16,3 0-2 0,3 0-11 0,-1 0-16 16,3 0 2-16,3-1-7 0,3 2-12 0,0 0-3 15,0 0 0-15,9-9 7 0,4 5-11 0,4 2 5 16,4-1-2-16,1 1-2 0,9-1-4 0,3 1-10 16,4 0-8-16,16-1-7 0,1 1-5 0,1 1-14 15,4 2-9-15,1 2-90 0,-4-5-46 0,0 4 0 16,2-2 0-16,-4 4 0 0,5-2 0 0,-5 1 0 15,-1-2 0-15,-18 2 0 0,2-2 0 0,-5-1 0 16,-1 1 0-16,-4-1 0 0,-10 1 0 0,1 0 0 0,-6-1 0 16,-3 1 0-16,-2-1 0 0,-3-1 0 15,2 1 0-15,-2 1 0 0,-5-1 0 0,0 0 0 16,0 0-240-16,0 0-242 0,6 2-80 0,-6-2-92 0,1 5-389 16,-1-5-1129-16,4 1 500 0</inkml:trace>
  <inkml:trace contextRef="#ctx0" brushRef="#br0" timeOffset="168933.06">17396 9370 25 0,'-35'1'321'0,"3"-2"19"0,-6 1-7 15,2-1 3-15,6 1 20 0,-2 2 21 0,2-3 8 16,1 2 7-16,11 0 0 0,4-2-3 0,2 4-2 15,3-5-32-15,0 4-16 0,4-2-12 0,5 0-12 16,0 0 1-16,0 0-4 0,0 0-5 0,32 1-15 16,-1-1-15-16,3 1-14 0,19 1-11 0,2-2-12 15,5-2-7-15,1 2-2 0,0 0-132 0,30 2-99 16,0-2 0-16,3-3 0 0,1 2 0 0,2-2 0 16,-2-2 0-16,3-1 0 0,-2 2 0 0,5-2 0 15,-8-2 0-15,10 4 0 0,0-1 0 0,-2-3 0 16,-4 2 0-16,-6 2 0 0,-26 3 0 0,0-3 0 15,-1 2 0-15,-3-1 0 0,-4 1 0 0,-1 2 0 16,-19-2 0-16,-2 2 0 0,-1-1 0 0,-1 1 0 16,-5 0 0-16,-6 0 0 0,-9 1 0 0,-2-2 0 15,-2 0 0-15,0 1 0 0,-1-1 0 0,-8 1 0 16,9 1 0-16,-9-1 0 0,4 4 0 0,-4-4 0 16,0 0 0-16,-13 7 0 0,4-3 0 0,-3 0 0 15,-3 3 0-15,-5-1-473 0,-1-2-256 0,-8 1-437 0,-3 1-1261 16,-1-1 559-16</inkml:trace>
  <inkml:trace contextRef="#ctx0" brushRef="#br0" timeOffset="169415.89">17274 9568 135 0,'-29'0'383'0,"2"-1"2"0,7-1-5 0,2 2 6 16,2 0 1-16,5-1-3 0,-1 1-17 0,5 0-20 0,-1-1-26 15,8 1-14-15,-9 1-9 0,9-1 1 0,0 0-2 16,0 0 7-16,0 0-16 0,14 5-4 0,5-4-10 16,8 1-3-16,4-1-9 0,7 0-10 0,13-1-5 15,3 0-5-15,9 1-10 0,2-1-13 0,29 3-12 16,7-5-17-16,3 2-8 0,-1 0-121 0,10 0-61 15,-1-1 0-15,2 2 0 0,-3-4 0 0,-5 3 0 16,-6-3 0-16,-2 1 0 0,-2 2 0 0,-2-4 0 16,-28 2 0-16,25-2 0 0,-32 2 0 0,-6-3 0 15,-2 0 0-15,-15-1 0 0,-3 3 0 0,-1-1 0 16,-10 0 0-16,-3 1 0 0,-5 1 0 0,3-3 0 16,-6 1 0-16,-3 2 0 0,-2 0 0 0,1 1 0 15,0-1 0-15,-3 0 0 0,-4 2 0 0,7 0 0 16,-7 0 0-16,5-2 0 0,-5 2 0 0,5-1 0 15,-5 1 0-15,0 0 0 0,0 0 0 0,0 0 0 16,5-1 0-16,-5 1 0 0,0 0 0 0,0 0 0 0,0 0 0 16,5 5 0-16,-5-5 0 0,0 0 0 0,0 0 0 15,0 0 0-15,0 0 0 0,0 0 0 16,-11 8 0-16,5-6 0 0,-4 1 0 0,-4-2-1366 0,3 0-1478 16,-2-1 654-16</inkml:trace>
  <inkml:trace contextRef="#ctx0" brushRef="#br0" timeOffset="183716.29">13999 7645 123 0,'-4'-4'376'0,"4"4"-8"16,-5-2-16-16,5 2-17 0,-3-5 0 0,3 5-23 0,-5-1-25 16,5 1-25-16,0 0-25 0,-1-4-26 0,1 4-17 15,0 0-16-15,0 0-2 0,0 0-3 16,0 0 5-16,0 0 0 0,0 0-1 0,0 0 2 0,21 5-2 15,-13-4-2-15,1-1-6 0,-1 0-6 0,7-1-1 16,-2-1-10-16,-3-1-6 0,8-1-16 0,-4-1 0 16,3-2-10-16,2 1-13 0,1-2-14 0,-2 1-4 15,9-4-14-15,-1 0-3 0,-7 1-5 0,5-1-6 16,3-1-5-16,1-1-5 0,0-1-2 0,-1 3-8 16,0-5 0-16,-2 1 2 0,1 0 1 0,-3 1 0 15,-4 3-7-15,-1 1 6 0,1 0-6 0,-2 2-6 16,-1 0 5-16,-3 5-10 0,0 0-3 0,-1 0 2 15,-1 2 0-15,1 2-5 0,-2 2-14 0,2 1 16 16,-3 0-7-16,3 1-4 0,2 2 7 0,-4-1-7 16,6 1-2-16,-1 1-3 0,4-4 9 0,-1 0-4 15,5-4-3-15,-1-3 5 0,4-1-9 0,5-3 5 16,1-1-2-16,-4-1-5 0,0-5 3 0,1 2-3 16,4 1 6-16,-3-5-2 0,4-2 14 0,-4 0 11 15,2 1 5-15,-4-1-3 0,4-1 11 0,-2-2 12 16,-2 2-1-16,-1 0 0 0,2 2 2 0,-2 4-6 15,-3 1 4-15,2 2 1 0,-7 3-9 0,3 0-31 16,-1 5-16-16,0-1 0 0,1 3 0 0,-1 3 0 16,0 1 0-16,-1 1 0 0,3 1 0 0,-1 0 0 15,-3 2 0-15,7 0 0 0,-5-1 0 0,5 1 0 0,1-2 0 16,0 1 0-16,0-4 0 0,3-2 0 0,1-2 0 16,0 1 0-16,1-3 0 0,-1-5 0 0,0 1 0 15,1-2 0-15,-1-1 0 0,-3-1 0 16,-4-1 0-16,2-1 0 0,-1-2 0 0,-4 1 0 0,0-2 0 15,-3 3 0-15,-5 3 0 0,2 0 0 0,-2-1 0 16,-4 5 0-16,1-3 0 0,-1 2 0 0,0 0 0 16,-5 3 0-16,6-1 0 0,-6 2 0 0,2 0 0 15,-3 0 0-15,2 0 0 0,-1 1 0 0,-1 0 0 16,2 0 0-16,-5 2 0 0,0 0 0 0,7-3 0 16,-7 3 0-16,0 0 0 0,7-1 0 0,-7 1 0 15,0 0 0-15,0 0 0 0,0 0 0 0,7-1 0 16,-7 1 0-16,0 0 0 0,0 0 0 0,0 0 0 15,3-2-355-15,-3 2-106 0,0 0-86 0,0 0-125 16,0 0-354-16,0 0-1112 0,0 0 492 0</inkml:trace>
  <inkml:trace contextRef="#ctx0" brushRef="#br0" timeOffset="200899.75">24236 8289 183 0,'0'0'273'0,"0"0"-9"0,-4-2-4 0,4 2-7 16,0 0-4-16,0 0-8 0,0 0 7 0,0 0-15 16,0 0 0-16,0 0-3 0,0 0 5 0,0 0-6 0,-7-2-11 15,7 2-5-15,0-4-8 0,0 4-14 16,-6-2-5-16,6 2-8 0,-4-4-16 0,0 0-12 16,-1 2-9-16,-3-3-17 0,0 2-11 0,-3-1-8 15,2-1-5-15,-3-1-15 0,1 3-11 0,0-2-3 0,-3 1-8 16,-3-2-10-16,2 2-4 0,-3-1-1 0,0 1-3 15,0 2 3-15,0-3 2 0,0 1 1 16,0 1-3-16,-3-1 2 0,2 2-2 0,-1-2 1 0,0-1 3 16,-3 0-6-16,-3-1 1 0,-2 2-4 0,7-2 1 15,-8-1 1-15,3 0 0 0,-2 2 4 0,1 1 2 16,6-1-1-16,-7 0-2 0,1-1 3 0,-1 1-3 16,-3 2 2-16,5-2-5 0,5 2 9 0,-4-1 1 15,4 0-2-15,0 1-1 0,-6-2 1 0,6 3-6 16,2-1 0-16,-4-1-7 0,4 2 1 0,-3 0 0 15,3-1-1-15,0 0 0 0,-2-1-10 0,1 2-1 16,2-1-1-16,0 2-1 0,0-3 0 0,-1 2-3 16,-1 0-4-16,2 2-1 0,-1-3-5 0,1 2-3 15,-2-1-2-15,-8 0 5 0,7 1-7 0,-6-2 7 16,-3-1-3-16,7 2 4 0,-5-2 15 0,0 0 8 16,0 1-19-16,0-1 9 0,-3 0 9 0,3-1 2 15,-2 0 3-15,1 1 9 0,1-2-5 0,0 3-10 16,0 0 2-16,0-1 4 0,0 0-4 0,1 0 1 15,0 0-8-15,4 0-19 0,-5 0-12 0,9 2 0 16,-2-2 0-16,2 3 0 0,1-2 0 0,0 0 0 16,2 3 0-16,-1-1 0 0,3-1 0 0,-1 2 0 15,-1-1 0-15,2 0 0 0,-4 1 0 0,3 0 0 16,-4-1 0-16,1 2 0 0,4-1 0 0,-3 0 0 16,-3 1 0-16,6 0 0 0,-5-1 0 0,1 2 0 15,-3 0 0-15,2-2 0 0,1 3 0 0,-1-1 0 16,1-1 0-16,-2 2 0 0,1-3 0 0,-1 2 0 15,0-1 0-15,3 0 0 0,-3 0 0 0,-2 1 0 0,3 1 0 16,-3-1 0-16,1 0 0 0,0-1 0 0,1 2 0 16,-3 0 0-16,1-1 0 0,3-2 0 15,-3 4 0-15,-1-4 0 0,3 3 0 0,-1-2 0 0,2 0 0 16,2 2 0-16,0-1 0 0,4 0 0 0,-6-1 0 16,2 2 0-16,-2-2 0 0,0 3 0 0,2 2 0 15,-2-2 0-15,2 0 0 0,-2 3 0 0,1-2 0 16,0 1 0-16,-2 0 0 0,4 2 0 0,-3 0 0 15,3 0 0-15,-2 0 0 0,-1 1 0 0,3 0 0 16,-3 2 0-16,6 0 0 0,-6 1 0 0,5 0 0 16,-4 2 0-16,4 1 0 0,0-2 0 0,1 0 0 15,-2 3 0-15,0 3 0 0,-2 2 0 0,4-5 0 16,2 0 0-16,-6 5 0 0,-1-1 0 0,4 3 0 16,1-1 0-16,-1-5 0 0,4 1 0 0,-4 4 0 15,4-6 0-15,-3 8 0 0,-1-2 0 0,5-4 0 16,-1 0 0-16,2 2 0 0,-1-2 0 0,-1 3 0 15,-1 2 0-15,2-4 0 0,0 5 0 0,1-5 0 16,-2 5 0-16,3-4 0 0,1 2 0 0,-2-4 0 16,3-1 0-16,0 2 0 0,1 1 0 0,-1 1 0 0,2-3 0 15,1 2 0-15,-3 0 0 0,2-1 0 16,2 5 0-16,1-5 0 0,0 2 0 0,0 3 0 16,1 1 0-16,3-9 0 0,1 4 0 0,-1-1 0 15,1 6 0-15,3-4 0 0,-2 1 0 0,3-2 0 0,4 2 0 16,-5-4 0-16,3 5 0 0,-2-5 0 15,0 0 0-15,5 4 0 0,-1 2 0 0,-2-8 0 16,6 4 0-16,-2 0 0 0,-2-4 0 0,4-2 0 16,2 6 0-16,0 0 0 0,-1-4 0 0,5 2 0 0,-1-1 0 15,-2-1 0-15,3 0 0 0,3-1 0 0,-1 1 0 16,-1 0 0-16,5-2 0 0,-4 1 0 16,5-1 0-16,-3-4 0 0,-3 5 0 0,3-3 0 15,-2 1 0-15,4-1 0 0,-2-1 0 0,0-2 0 0,0 0 0 16,5 0 0-16,-2-2 0 0,-2 1 0 0,4 1 0 15,2-4 0-15,-2 4 0 0,1-6 0 0,2 3 0 16,-2-1 0-16,3 0 0 0,-2-1 0 0,3-2 0 16,-2 3 0-16,1 1 0 0,1-3 0 0,1 1 0 15,-1-1 0-15,-1-3 0 0,1 2 0 0,-1-1 0 16,2 1 0-16,-2 0 0 0,0-1 0 0,-1 0 0 16,5-1 0-16,-4-1 0 0,-3 1 0 0,3-1 0 15,-2 2 0-15,1-1 0 0,1 0 0 0,-2-1 0 16,0-1 0-16,2-1 0 0,-4 2 0 0,0 1 0 15,0-4 0-15,0 3 0 0,0-2 0 0,-1 1 0 16,-1-2 0-16,1 2 0 0,1 0 0 0,-4-2 0 16,3 2 0-16,-2-2 0 0,-1 1 0 0,2 0 0 15,-4-4 0-15,1 2 0 0,0 1 0 0,0-3 0 16,3 1 0-16,-1 1 0 0,-1-1 0 0,-1 1 0 16,-2-3 0-16,-2 3 0 0,3 0 0 0,-7-1 0 0,9-2 0 15,-6 4 0-15,-3-3 0 0,2 1 0 16,-1 1 0-16,9-4 0 0,-11 3 0 0,4-2 0 15,-4 0 0-15,6-4 0 0,-3 5 0 0,-3-4 0 16,1 3 0-16,8-5 0 0,-3 0 0 0,-6 2 0 16,-2-3 0-16,7 0 0 0,-6 1 0 0,2-4 0 0,-5 3 0 15,7-4 0-15,-8 2 0 0,-1 1 0 16,1 0 0-16,0-2 0 0,-3 2 0 0,3-8 0 16,-2 6 0-16,-2 0 0 0,4-6 0 0,0-2 0 0,-2 2 0 15,1 0 0-15,-1-1 0 0,2-2 0 0,-3 5 0 16,-1 1 0-16,0-2 0 0,1-3 0 15,2 2 0-15,-6 3 0 0,-2-2 0 0,0 2 0 16,2 1 0-16,-3 0 0 0,-2 0 0 0,-1-8 0 0,0 8 0 16,0-7 0-16,-1 0 0 0,-2 0 0 0,0 0 0 15,0-4 0-15,-1-1 0 0,0 3 0 0,-2-1 0 16,2-1 0-16,-4 0 0 0,2 1 0 0,-3 2 0 16,0-2 0-16,-4 2 0 0,3 1 0 0,-3-2 0 15,1 3 0-15,-3 5 0 0,-1-4 0 0,0 3 0 16,-4 1 0-16,0 1 0 0,-3-2 0 0,2 4 0 15,-2-1 0-15,-4 0 0 0,-2 2 0 0,3-2 0 16,-4 0 0-16,-5 1 0 0,1-1 0 0,-15-2 0 16,-6-1 0-16,-4 2 0 0,-30-11 0 0,-6 5 0 15,-7 1 0-15,-8 1 0 0,-11-3 0 0,-13-1 0 16,-16 8-1366-16,-10-5-1478 0,-11-5 654 0</inkml:trace>
  <inkml:trace contextRef="#ctx0" brushRef="#br0" timeOffset="207483.19">378 10392 21 0,'0'0'308'0,"0"0"5"0,0 0 1 0,2-25-7 16,-2 25-8-16,0 0-10 0,0 0-7 15,0 0-16-15,0-19-5 0,0 19-8 0,0 0-3 0,0 0-2 16,0 0-15-16,0 0-10 0,0 0-3 16,0 0-11-16,0 0-19 0,0 0 1 0,-5-15-10 15,5 15-9-15,0 0-6 0,0 0-13 0,0 0-8 16,0 0-8-16,0 0 0 0,0 0-12 0,0 0-4 0,0 0 0 15,0 0-10-15,0 0 6 0,0 0-9 16,0 0 3-16,0 0-4 0,0 0 1 0,0 0 5 16,0 0-3-16,0 0-6 0,0 0 10 0,0 0-18 15,0 0 12-15,0 0-7 0,0 0 0 0,0 0-2 16,0 0-9-16,0 0-7 0,0 0-1 0,0 0-8 16,0 0-7-16,0 0-15 0,0 0-52 0,0 0 0 15,0 0 0-15,0 0 0 0,0 0 0 0,0 0 0 16,0 0 0-16,0 0 0 0,0 0 0 0,0 0 0 15,0 0 0-15,18 49 0 0,-18-49 0 0,9 20 0 16,-9-20 0-16,8 18 0 0,-8-18 0 0,7 20 0 16,1-10 0-16,-8-10 0 0,4 21 0 0,-4-21 0 15,8 20 0-15,-8-20 0 0,5 20 0 0,-5-20 0 16,6 14 0-16,-6-14 0 0,3 14 0 0,-3-14 0 16,0 0 0-16,0 0 0 0,6 17 0 0,-6-17 0 15,0 0 0-15,0 0 0 0,0 0 0 0,8 14 0 16,-8-14 0-16,0 0 0 0,0 0 0 0,0 0 0 15,0 0 0-15,0 0 0 0,0 0 0 0,0 0 0 16,0 0 0-16,0 0 0 0,0 0 0 0,0 0 0 16,0 0 0-16,0 0 0 0,64-24 0 0,-40 11 0 15,4-2 0-15,1-2 0 0,14-9 0 0,0 0 0 16,4-1 0-16,3-1 0 0,0-4 0 0,24-15 0 16,-24 14 0-16,2-2 0 0,2-1 0 0,0 1 0 15,-3 3 0-15,1-1 0 0,-2 3 0 0,0-1 0 16,2 4 0-16,-6 1 0 0,-14 14 0 0,4-3 0 15,-9 2 0-15,-7 5 0 0,-1 0 0 0,-2 1 0 16,-5 0 0-16,-3 3 0 0,-3 3 0 0,-6 1 0 16,9-7 0-16,-3 6 0 0,-6 1 0 0,0 0 0 15,12-2 0-15,-12 2 0 0,0 0 0 0,0 0 0 16,0 0 0-16,0 0 0 0,13 6 0 0,-13-6 0 16,5 4 0-16,-5-4 0 0,0 0 0 0,3 5 0 15,-3-5 0-15,0 0 0 0,4 6 0 0,-4-6 0 16,0 0 0-16,0 0 0 0,0 0 0 0,0 0 0 15,0 0 0-15,0 0 0 0,0 0 0 0,0 0 0 16,0 0 0-16,-14 7-167 0,14-7-1171 0,-18 1-1449 16,1 3 641-16</inkml:trace>
  <inkml:trace contextRef="#ctx0" brushRef="#br0" timeOffset="214566.9">9793 11365 225 0,'-5'1'249'0,"5"-1"0"15,-9 0 1-15,4 1 1 0,5-1-3 16,-8 2-6-16,3 0 9 0,5-2 13 0,-8 5 10 0,4-5 6 16,4 0 11-16,-3 3 5 0,3-3 8 0,-7 3 0 15,7-3 2-15,-4 2-8 0,4-2-8 0,-1 2-14 16,1-2-15-16,-1 4 1 0,1-4-11 0,0 6-15 16,0-2-3-16,1 0-30 0,3 2-22 0,-3 3-24 15,6-2-8-15,0 0-15 0,2 3-15 0,4 3-6 16,4-1-10-16,-1-4-9 0,3 1-12 0,3-4-6 15,6 3-6-15,0-3-2 0,8-3-14 0,-1 0-1 16,-1-2 0-16,1-4-7 0,0-1-9 0,4-1-29 16,-4-2-8-16,1-2 0 0,0 1 0 0,0-2 0 15,-2-1 0-15,0-1 0 0,1-2 0 0,1 2 0 16,-4 1 0-16,-1 0 0 0,-2 0 0 0,-1 2 0 16,-8 3 0-16,1 1 0 0,-3 1 0 0,0 0 0 15,-3 3 0-15,-2 1 0 0,0 1 0 0,1 0 0 16,0-3 0-16,0 6 0 0,-1-1 0 0,2 1 0 15,-2 0 0-15,0 0 0 0,3 4 0 0,2-3 0 16,-1 2 0-16,-1-1 0 0,4-1 0 0,-4-1 0 16,5 3 0-16,-3-3 0 0,2-1 0 0,8-2 0 0,-9 2 0 15,4-2 0-15,4-4 0 0,1 2 0 0,2-5 0 16,-2 4 0-16,1-4 0 0,-1-4 0 0,0 3 0 16,1-3 0-16,0 0 0 0,-2 3 0 0,0-2 0 15,-8 3 0-15,0 1 0 0,0 1 0 0,-1-1 0 16,-5 2 0-16,0 1 0 0,-1 2 0 0,1 0 0 15,1 1 0-15,-5 0 0 0,1 1 0 16,3 1 0-16,-3 1 0 0,2 1 0 0,-1 2 0 0,1 0 0 16,1 0 0-16,-1 0 0 0,1 3 0 0,5-1 0 15,-3-2 0-15,3 0 0 0,0-2 0 0,1-1 0 16,1 0 0-16,1-1 0 0,0 2 0 0,-1-3 0 16,3-4 0-16,-2 0 0 0,7-1 0 0,-7-1 0 15,0 2 0-15,-2-1 0 0,2 0 0 0,-2 0 0 16,0-1 0-16,-1 3 0 0,-4 0 0 0,0 1 0 0,-1 1 0 15,1 0 0-15,-3 0 0 0,1 1 0 16,0 3 0-16,1-2 0 0,0 2 0 0,-1 0 0 16,0-1 0-16,2 1 0 0,-2-2 0 0,4 3 0 0,-4 0 0 15,3-2 0-15,-2 1 0 0,0-2 0 0,1-1 0 16,-2 2 0-16,0 0 0 0,1-1 0 0,-4-1 0 16,0-1 0-16,-3 0 0 0,-6 0 0 0,9-3 0 15,-6 0 0-15,-2 0 0 0,-1 3-361 0,-6-5-334 16,-2-1-495-16,-6 2-1288 0,-3 2 570 0</inkml:trace>
  <inkml:trace contextRef="#ctx0" brushRef="#br0" timeOffset="-213530.26">19892 11216 301 0,'0'0'415'0,"-3"-1"-5"15,3 1 2-15,-4-3 1 0,4 3-7 0,0 0-9 16,0 0-12-16,0 0-19 0,0 0-18 0,0 0-12 16,0 0-10-16,-7-1 3 0,7 1-9 0,0 0-9 15,0 0-6-15,0 0-7 0,12 6-5 0,-7-1-14 16,3-4-9-16,6 2-16 0,3 0-19 0,10-2-17 16,1 2-14-16,6-2-22 0,17 0-13 0,4-2-160 15,-1 2-9-15,0 3 0 0,-1-4 0 0,2 3 0 16,2-2 0-16,-4 1 0 0,2-1 0 0,-3 0 0 15,0-1 0-15,-12 3 0 0,11-5 0 0,-13 4 0 16,0-2 0-16,-6 1 0 0,-1 0 0 0,-3-1 0 16,-10 1 0-16,0-2 0 0,-4 1 0 0,0 1 0 15,-3-2 0-15,-6 2 0 0,4-2 0 0,-4 0 0 16,3 1 0-16,-8 0 0 0,9-1 0 0,-9 1 0 16,0 0 0-16,8-2 0 0,-8 2 0 0,6 0 0 15,-6 0 0-15,0 0 0 0,5-1 0 0,-5 1 0 0,0 0 0 16,9 1 0-16,-9-1 0 0,0 0 0 15,5 2 0-15,-5-2 0 0,5 2-610 0,-5 1-654 16,0-3-1369-16,0 0 606 0</inkml:trace>
  <inkml:trace contextRef="#ctx0" brushRef="#br0" timeOffset="-212446.88">2062 12401 219 0,'-8'-4'397'0,"6"2"12"16,2 2 2-16,-3-4-5 0,0 0-13 0,3 4-25 16,0 0-32-16,-4-1-30 0,4 1-28 0,0 0-22 0,0 0-12 15,0 0-4-15,0 0 3 0,10 9-3 16,-4-6-8-16,6 2 1 0,8-1-22 0,7 1-16 0,9-1-4 15,21 2-27-15,-2-2-10 0,4 0-16 16,5-3-14-16,2-1-13 0,29 1-13 0,-28-1-10 0,-2 3-6 16,-3-3-5-16,-3 1-9 0,-7-1-8 0,-14 1-18 15,-4 0-21-15,-6-1-11 0,-11 2-22 0,-3-2-16 16,-5 1 0-16,-4-1-22 0,-5 0-63 16,0 0-82-16,0 0-97 0,-43 2-94 0,9 0-104 0,-23 2-419 15,1-4-984-15,-6 4 435 0</inkml:trace>
  <inkml:trace contextRef="#ctx0" brushRef="#br0" timeOffset="-212179.18">2034 12579 3318 0,'-19'3'318'0,"2"1"-167"16,6-2-22-16,1-2 39 0,2 0 40 0,3 1 10 16,5-1-2-16,-13 1-28 0,11 0-31 0,2-1-1 0,0 0 1 15,20 6-7-15,-1-5-8 0,13 0-8 16,5-1 0-16,4 1-2 0,14-2-3 0,2 1-10 15,9 1-5-15,0-1-6 0,-3 0-6 0,-2 0 2 16,0-1-10-16,-3 0-7 0,-21-1 2 0,0 0-2 16,-5 1 7-16,-4-1 4 0,-10 1 5 0,-4 1 7 0,-4-1 16 15,-1 0 16-15,-1 1 7 0,-3-1-8 16,0-1-22-16,-1-1-119 0,-4 3 0 0,1-3 0 16,-1 3 0-16,0 0 0 0,0-6 0 0,0 6 0 0,0-3 0 15,0 3-169-15,0 0-307 0,0 0-194 16,0 0-476-16,0 0-1242 0,0 0 549 0</inkml:trace>
  <inkml:trace contextRef="#ctx0" brushRef="#br0" timeOffset="-207977.67">17471 1310 28 0,'0'0'367'0,"0"0"5"0,-6-3-8 15,6 3-4-15,0 0-9 0,-2-4-3 0,2 4-16 16,0 0-14-16,0 0-14 0,0 0-17 0,-1-3-19 16,1 3-11-16,0 0-10 0,0 0-3 0,0 0-7 15,0 0-2-15,0 0-2 0,10 8-13 0,-8-3 7 16,0 1-12-16,1 3 3 0,-1 2-16 15,-1 0-1-15,2 2-9 0,0 3-22 0,-1 2-4 0,2 0-11 16,-4 0-15-16,1 0-14 0,3 0-12 0,-2-6-7 16,0 1 0-16,2-2-8 0,0 0 5 0,2-3 4 15,-1-2 11-15,-1-1-70 0,6 0-49 16,3-5 0-16,1-3 0 0,8-3 0 0,2-7 0 16,8-1 0-16,1-5 0 0,8-10 0 0,4 0 0 15,-4-2 0-15,-1-2 0 0,-1-3 0 0,4-2 0 16,-3-2 0-16,2 1 0 0,0 2 0 0,-4 2 0 15,-3 1 0-15,-10 13 0 0,-4 1 0 0,-3 1 0 16,-4 6 0-16,-5 5 0 0,0-2 0 0,-1 5 0 16,-3 0 0-16,0-1 0 0,-2 3 0 0,-3 3 0 15,4-4 0-15,-4 4 0 0,0 0 0 0,0 0-32 16,0 0-1329-16,-11 22-1472 0,6-13 652 0</inkml:trace>
  <inkml:trace contextRef="#ctx0" brushRef="#br0" timeOffset="-178230.08">18170 12158 368 0,'0'-10'454'0,"-4"-2"14"0,3 1-1 0,-5 0 18 16,1 1-5-16,2 2-1 0,-1 2-12 0,2 0-12 16,-1 1-8-16,3 2-34 0,-3-1-33 0,3 4-21 15,-1-5-24-15,1 5-20 0,0 0-11 0,0 0-10 16,0 0-12-16,7 15-14 0,-5-6-24 0,3 3-22 15,4 4-20-15,-4-6-199 0,3 7-3 0,1 1 0 16,1-2 0-16,7 5 0 0,-2 0 0 0,2 0 0 16,2-4 0-16,-4-5 0 0,8 3 0 0,-5-6 0 15,1 0 0-15,10-2 0 0,-3 2 0 0,5-6 0 16,-3-2 0-16,4-1 0 0,1-2 0 0,3-2 0 16,2-4 0-16,-2 2 0 0,1-8 0 0,-1 1 0 15,-3-3 0-15,3-1 0 0,-4-1 0 0,0 0 0 16,-1 1 0-16,-5 0 0 0,0 4 0 0,-10 5 0 15,1-3 0-15,0 5 0 0,-6-1 0 0,3 4 0 16,-1 1 0-16,-4 0 0 0,2 4 0 0,1-1 0 0,3 2 0 16,-6 4 0-16,4-2 0 0,1 7 0 15,2-4 0-15,0 3 0 0,-4-1 0 0,4 2 0 0,-2-1 0 16,3 0 0-16,-3-1 0 0,8 7 0 0,1-5 0 16,-4-1 0-16,1-4 0 0,6 6 0 0,-7-9 0 15,2-1 0-15,7-2 0 0,-5 1 0 0,9-2 0 16,-2-5 0-16,2 1 0 0,-1-5 0 0,-3 0 0 15,-1-2 0-15,0-2 0 0,2 1 0 0,-3 0 0 16,-6 3 0-16,-1 2 0 0,8-1 0 0,1 1 0 16,-10 2 0-16,1 1 0 0,0-1 0 0,1 3 0 15,-4 2 0-15,3 0 0 0,-2 1 0 0,-2 3 0 16,2-1 0-16,1 1 0 0,-3 2 0 0,3 1 0 16,-6 1 0-16,4 0 0 0,-4-1 0 0,6 0 0 15,-6 3 0-15,5-1 0 0,0 0 0 0,-1-4 0 16,3 1 0-16,-2-3 0 0,2-1 0 0,-1-3 0 15,1 0 0-15,2-4 0 0,8-1 0 0,-5-3 0 16,6-2 0-16,-3-1 0 0,3-1 0 0,2-4 0 16,0 1 0-16,-1-4 0 0,11-6 0 0,-11 5 0 15,-1 2 0-15,1 1 0 0,-4 2 0 0,1 1 0 16,0 3 0-16,-6 6 0 0,3-2 0 0,-5 3 0 16,-1 3 0-16,1 2 0 0,-2 4 0 0,0 1 0 0,1 3 0 15,-2 0 0-15,1 3 0 0,3 5 0 0,-3-3 0 16,1 6 0-16,1-2 0 0,1 3 0 15,-7-10 0-15,8 6 0 0,1 2 0 0,-6-6 0 16,-1-3 0-16,6 1 0 0,2-1 0 0,-2-2 0 0,7-3 0 16,2 0 0-16,-3-2 0 0,3-2 0 15,-2-2 0-15,1-3 0 0,0-1 0 0,1 0 0 0,-2-2 0 16,1-1 0-16,3-5 0 0,-1 1 0 0,0-2 0 16,0 3 0-16,-1 2 0 0,-1-1 0 0,-2 2 0 15,0 1 0-15,-7 4 0 0,1 0 0 0,-2 1 0 16,-2 2 0-16,4 2 0 0,-3 2 0 0,-4-1 0 15,-1 3 0-15,2-1 0 0,0 4 0 0,-3-2 0 16,2 1 0-16,-1 2 0 0,3 1 0 0,0-1 0 16,-2 0 0-16,-1-2 0 0,5 2 0 0,0-2 0 15,13 1 0-15,-2-1 0 0,3-2 0 0,0-2 0 16,0-1 0-16,2 0 0 0,-2-2 0 0,4-3 0 16,0-1 0-16,-1 1 0 0,2-7 0 0,1 1 0 15,-1-1 0-15,-1-5 0 0,-1 4 0 0,-2-4 0 16,-2 2 0-16,-1 1 0 0,-7 1 0 0,3 1 0 15,-8 4 0-15,-1-1 0 0,-4 3 0 0,-5 0 0 16,5 0 0-16,-9 4 0 0,4 0 0 0,-3 3 0 16,2-2 0-16,-3 3 0 0,-1 0 0 0,4 3 0 15,-7 1 0-15,6 0 0 0,-6-1 0 0,5 2 0 0,3 0 0 16,-1 0 0-16,-2 0 0 0,4 0 0 0,0 0 0 16,0 0 0-16,2-3 0 0,7-2 0 0,0 2 0 15,2-3 0-15,-1 1 0 0,2-1 0 0,8-5 0 16,-1-3 0-16,1 0 0 0,0-2 0 0,2 0 0 15,0-1 0-15,0 0 0 0,3-1 0 0,-2 0 0 16,0-1 0-16,-1 3 0 0,-1 1 0 16,-2 3 0-16,-1 0 0 0,-5 2 0 0,-5 2 0 0,3-1 0 15,-4 3 0-15,2 0 0 0,-3 1 0 0,-1 2 0 16,-2 0 0-16,1-2 0 0,-2 0 0 0,0 2 0 16,6 2 0-16,-1-1 0 0,1-2 0 0,-3 1 0 15,-1-4 0-15,7 3 0 0,7-4 0 0,-6 0 0 16,6 1 0-16,2 0 0 0,-3-2 0 0,1-3 0 15,4 2 0-15,-5-1 0 0,-6-2 0 0,0 2 0 16,0 0 0-16,-3-1 0 0,1-4 0 0,-6 3 0 16,-1 1 0-16,1-3 0 0,-4 1 0 0,-4 0 0 15,-1 3 0-15,-8-5 0 0,3 3 0 0,-7 0-276 16,-2 1-1044-16,-10-2-1429 0,-8 1 633 0</inkml:trace>
  <inkml:trace contextRef="#ctx0" brushRef="#br0" timeOffset="-167813.38">2709 10285 2 0,'0'0'213'16,"0"0"-10"-16,0 0-10 0,0 0-6 0,0 0 0 15,0 0-1-15,0 0 3 0,0 0 5 0,-1-4 6 16,1 4 11-16,0 0 6 0,0 0 25 0,0 0-13 15,0 0 8-15,0 0 1 0,0 0 4 0,0 0 0 16,-2-5-5-16,2 5-1 0,0 0-4 0,0 0-5 16,0 0-10-16,0 0-9 0,0 0-10 0,0 0-18 15,0 0-7-15,0 0-18 0,0 0-12 0,0 0-9 16,0 0-15-16,0 0-14 0,0 0-16 0,0 0 8 16,0 0 4-16,0 11 2 0,0-11-5 0,4 7 5 15,0-3-3-15,0 2-1 0,0-2-13 0,-2 3-4 16,3 0-1-16,0 1 4 0,1 1-13 0,0-1-3 15,-1 0-12-15,-1-1 5 0,2 3-6 0,2-3-8 16,-3 4-3-16,-1-5-3 0,-3 0-17 0,3 2 10 16,1-4 4-16,-1 2-1 0,0-1 5 0,-3 0-11 15,3 1-2-15,-3-3 13 0,3 0-10 0,0 1-7 16,-4-1 5-16,0-3-12 0,1 2 13 0,-1-2-18 16,4 4-14-16,-4-4 0 0,5 2 0 0,-5-2 0 15,0 0 0-15,0 0 0 0,0 0 0 0,3 3 0 16,-3-3 0-16,0 0 0 0,0 0 0 0,2 4 0 0,-2-4 0 15,0 0 0-15,4 2 0 0,-4-2 0 16,0 0 0-16,0 0 0 0,5 2 0 0,-5-2 0 16,0 0 0-16,0 0 0 0,0 0 0 0,3 3 0 15,-3-3 0-15,0 0 0 0,0 0 0 0,0 0 0 0,0 0 0 16,0 0 0-16,0 0 0 0,1 2 0 16,-1-2 0-16,0 0 0 0,0 0 0 0,0 0 0 15,0 0 0-15,0 0 0 0,0 0 0 0,0 0 0 16,0 0 0-16,0 0 0 0,0 0 0 0,0 0 0 0,0 0 0 15,0 0 0-15,0 0 0 0,0 0 0 0,0 0 0 16,0 0 0-16,0 0 0 0,0 0 0 16,8-7 0-16,-2 2 0 0,6-1 0 0,2-6 0 0,10-3 0 15,3-3 0-15,0-4 0 0,16-8 0 16,6-5 0-16,4 1 0 0,20-13 0 0,-27 16 0 0,4 2 0 16,-3 2 0-16,-12 8 0 0,-2 0 0 0,-5 3 0 15,-4 1-336-15,-7 5-389 0,-8 0-464 0,-4 1-1287 16,-5 2 570-16</inkml:trace>
  <inkml:trace contextRef="#ctx0" brushRef="#br0" timeOffset="-162297.17">26165 11276 18 0,'0'0'254'0,"9"-1"-7"0,-9 1-5 15,0 0-4-15,5 2-10 0,-5-2-5 0,0 0-10 16,8 0-6-16,-8 0-5 0,4 2-11 0,-4-2 1 16,6 1-4-16,-6-1-5 0,0 0 1 0,0 0-11 15,0 0 0-15,0 0-1 0,0 0-7 0,0 0 0 16,0 0-8-16,0 0-6 0,0 0-10 0,0 0-11 15,0 0-12-15,0 0-11 0,0 0-10 0,0 0-13 0,0 0-8 16,0 0-9-16,-19-7-5 0,15 4-5 16,-1 1-5-16,1-2-5 0,-3 1-4 0,0 0 8 0,1-1-20 15,-3 0 3-15,0-2 6 0,-1-1 2 0,1 3-1 16,-1-3 1-16,-2-1-3 0,2 4 5 0,-5-6-3 16,-1 4-3-16,1-2 5 0,1 0 1 0,-3 1-1 15,0 0-1-15,2 0 2 0,-3 0 1 0,2 2-2 16,-2-2-2-16,1 1-1 0,-1 1-2 0,2 0-2 15,-2-1 1-15,0-1-3 0,-1 2-2 0,-2 1 3 16,2 0-1-16,-6-2 0 0,6 3-6 0,-1-1 0 16,0 1 0-16,-2 1-5 0,-6-3 1 0,10 4-1 15,-1-3-3-15,1 3 0 0,-4-3-3 0,-1 3-3 16,5 1 0-16,-1 0 8 0,-2 0-8 0,3 0 3 16,-2 0 5-16,1 0 5 0,0 1 1 0,1-1 3 15,0 4 2-15,3-4 0 0,-2 0 4 0,-2 0-3 16,6 0 4-16,-2 2 2 0,-3 0 1 0,4-1 6 15,1-1-13-15,-2 1 5 0,1 0 12 0,-4 1-6 16,4 0 6-16,-4-1-4 0,0 0 9 0,3 1-5 16,-3-1-1-16,1 2-2 0,-2 0 1 0,2-1-3 15,1 1 3-15,2 0-8 0,-3-1 6 0,1 3-9 16,-1-1-5-16,3-2-4 0,0 1-2 0,1-1 10 16,-2 0-7-16,2 0 2 0,-5 1-8 0,5-2 3 15,-4 3 9-15,0-3-17 0,4 2 1 0,-4-2 3 16,2 0-6-16,4 1 2 0,-5 1-1 0,0-2-18 15,-3 0 0-15,3 0 0 0,1 1 0 0,-2 1 0 0,3 0 0 16,0 0 0-16,-4 1 0 0,5-2 0 0,1 0 0 16,0 2 0-16,-4 1 0 0,3 0 0 15,1-3 0-15,0 1 0 0,0 3 0 0,-2-1 0 16,1 0 0-16,0-1 0 0,2 3 0 0,-1-2 0 0,1-1 0 16,2 3 0-16,-3-3 0 0,2 1 0 0,-1 3 0 15,2-1 0-15,-3-2 0 0,3 2 0 0,-1-2 0 16,0 0 0-16,2 2 0 0,-1-1 0 0,0 1 0 15,-1-1 0-15,0 0 0 0,2 1 0 0,-2 1 0 16,1 2 0-16,1-4 0 0,-1 3 0 0,-1-2 0 16,1 4 0-16,1-2 0 0,-3 5 0 0,0-1 0 15,2 1 0-15,1-5 0 0,0 1 0 0,1 5 0 16,0-1 0-16,-2 0 0 0,4 1 0 0,-3 0 0 16,3 1 0-16,1-1 0 0,1 3 0 0,-2-6 0 15,1 1 0-15,0 2 0 0,1 0 0 0,1 1 0 16,-1-4 0-16,1 3 0 0,-1-1 0 0,2-3 0 15,-2 1 0-15,2 1 0 0,1-1 0 0,0-1 0 16,-4 1 0-16,7-1 0 0,-3 0 0 0,-3 0 0 16,3 2 0-16,-1-4 0 0,1 2 0 0,1-1 0 0,-1 0 0 15,3 3 0-15,-2-5 0 0,0 3 0 16,1-3 0-16,0 2 0 0,1-1 0 0,-1 2 0 16,1-2 0-16,-1 1 0 0,2-2 0 0,-1 3 0 15,1-1 0-15,2 0 0 0,-2-1 0 0,1 0 0 0,-1-1 0 16,0 2 0-16,1-3 0 0,-1 5 0 15,1-4 0-15,0 2 0 0,1-2 0 0,-1 1 0 16,0 0 0-16,-1-2 0 0,3 2 0 0,0-1 0 16,-2-1 0-16,3 3 0 0,-3-3 0 0,4 1 0 0,0 1 0 15,0-2 0-15,1 0 0 0,-1 2 0 16,0-2 0-16,3 2 0 0,-2-2 0 0,0 1 0 0,3-3 0 16,-3 2 0-16,2-1 0 0,2 0 0 0,0 2 0 15,0-1 0-15,1 0 0 0,-1 1 0 0,-1-4 0 16,2 4 0-16,-1-1 0 0,0-1 0 0,-1 0 0 15,-1-1 0-15,2 0 0 0,-3 0 0 0,3-3 0 16,-2 1 0-16,6 5 0 0,-6-3 0 0,5-1 0 16,-4 1 0-16,-2-1 0 0,7 2 0 0,-5-4 0 15,2 3 0-15,-2-2 0 0,4 4 0 0,1-5 0 16,-4 2 0-16,-1-1 0 0,-1 2 0 0,1-2 0 16,-1 0 0-16,0-2 0 0,6 4 0 0,-4-5 0 15,-1 2 0-15,2 1 0 0,2-2 0 0,1 2 0 16,-3 0 0-16,3-1 0 0,0 2 0 0,-4-3 0 15,4 1 0-15,-1 0 0 0,0 0 0 0,-1 1 0 16,-1-2 0-16,-1 0 0 0,1 0 0 0,0 0 0 16,-1 1 0-16,1-1 0 0,3-2 0 0,-4 2 0 15,0 1 0-15,-1-1 0 0,0 0 0 0,-1-1 0 16,5 0 0-16,-4-1 0 0,1 2 0 0,4-3 0 16,-5 1 0-16,2 0 0 0,-2 0 0 0,1 1 0 0,5-4 0 15,0 3 0-15,-2 1 0 0,-3-1 0 16,4-2 0-16,-1 1 0 0,3 0 0 0,-2 0 0 0,-1 1 0 15,0 0 0-15,-2 0 0 0,-2-2 0 0,-1 2 0 16,-1-2 0-16,2-1 0 0,-2 2 0 16,2-1 0-16,0-2 0 0,-2 2 0 0,-1 0 0 0,1-1 0 15,-1-3 0-15,0 4 0 0,3 1 0 0,-3-4 0 16,1-1 0-16,-1 4 0 0,-1-3 0 0,1 0 0 16,1 1 0-16,1-2 0 0,-2 1 0 0,0 0 0 15,-1 0 0-15,0 0 0 0,3 0 0 0,-3 0 0 16,-3 0 0-16,6 0 0 0,-3-2 0 0,0 1 0 15,1 0 0-15,-3 0 0 0,0 2 0 0,2-2 0 16,1 0 0-16,-2-2 0 0,2 2 0 0,-1-2 0 16,2 3 0-16,-4-5 0 0,1 4 0 0,0-4 0 15,-1 0 0-15,4-2 0 0,-7 2 0 0,4 0 0 16,2-3 0-16,-5 3 0 0,0 0 0 0,-1 0 0 16,2 2 0-16,-3-2 0 0,-2 0 0 0,3-2 0 15,-4 3 0-15,1 1 0 0,-1-2 0 0,0 0 0 16,0 0 0-16,0 0 0 0,0 2 0 0,0-2 0 15,-1 0 0-15,-3 2 0 0,4-3 0 0,-1 1 0 16,-2 0 0-16,3 0 0 0,-2 3 0 0,-1-4 0 16,2 1 0-16,1 3 0 0,-4-2 0 0,4 1 0 0,-1-2 0 15,1 0 0-15,0 1 0 0,-3-1 0 0,6 1 0 16,-6-2 0-16,3 1 0 0,0 1 0 16,0-1 0-16,-1-1 0 0,1 4 0 0,0-2 0 0,0 1 0 15,0-2 0-15,0 1 0 0,-4-1 0 0,4 1 0 16,-1 2 0-16,-2-3 0 0,3-1 0 15,-4 2 0-15,3-2 0 0,-1 4 0 0,-1-3 0 16,2-1 0-16,-3 3 0 0,0-3 0 0,3 3 0 0,-3-2 0 16,4 1 0-16,-4 1 0 0,-1-1 0 0,1-2 0 15,-2 3 0-15,2-2 0 0,0 3 0 0,-1-4 0 16,1 4 0-16,0-2 0 0,-1-1 0 16,-1 3 0-16,1-3 0 0,0 3 0 0,-2 1 0 0,2-2 0 15,-1 0 0-15,1 0 0 0,0 2 0 0,0-1 0 16,-1 2 0-16,0-2 0 0,0-1 0 0,-2 2 0 15,2-3 0-15,-2 2 0 0,-2-2 0 0,2 3 0 16,-2-3 0-16,-3 3 0 0,4-1 0 0,-4 1 0 16,-1-4 0-16,5 5 0 0,-3-2 0 0,-1-3 0 15,2 4 0-15,0-1 0 0,-2-2 0 0,-2 0 0 16,1 2 0-16,-1-1 0 0,-1 1 0 0,6 1 0 16,-3 0 0-16,-1 0 0 0,0 1 0 0,5 0 0 15,0 3 0-15,-4-2 0 0,3-3 0 0,-3 5 0 16,-2-1 0-16,3 2 0 0,-5-5-354 0,6 5-953 15,-3-1-1415-15,2 2 627 0</inkml:trace>
  <inkml:trace contextRef="#ctx0" brushRef="#br0" timeOffset="-139329.03">883 13333 50 0,'-3'-3'307'0,"3"3"12"0,-5-2 1 16,5 2 2-16,0 0 0 0,-1-5-2 0,1 5-8 16,-2-4 7-16,2 4 1 0,-2-4 0 0,2 4-6 15,0 0-10-15,-4-2-14 0,4 2-12 0,0 0-19 16,0 0-17-16,0 0-25 0,0 0-12 0,0 0-17 16,0 0-1-16,0 0-4 0,0 13-11 0,0-7 0 15,4 3-17-15,1 3-8 0,0 3-4 0,0 1-5 16,2 2-8-16,-1-2-5 0,0 0-11 0,2 0 7 15,0 1-3-15,-1-2-5 0,1-1 0 0,1-3-1 16,-3-1 2-16,2-1 3 0,0-2 14 0,1-1-73 16,0-1-58-16,2-3 0 0,3-2 0 0,-1-3 0 15,6-5 0-15,9-6 0 0,1-6 0 0,3 0 0 16,12-12 0-16,2-5 0 0,0-2 0 0,21-18 0 16,-23 17 0-16,29-22 0 0,-5 1 0 0,2 2 0 15,-24 20 0-15,26-14 0 0,-25 21 0 0,-2 1 0 16,-1-2 0-16,0 9 0 0,-12 7 0 0,-4 2 0 15,-1 0 0-15,-8 6 0 0,-2 1 0 0,-2-1 0 16,-6 4 0-16,1-1 0 0,-2 4 0 0,-3-2 0 16,0 3 0-16,0 0 0 0,-5 1 0 0,5-4 0 15,-5 4 0-15,0 0 0 0,0 0 0 0,0 0 0 16,5 11 0-16,-6-5 0 0,-3 2 0 0,0 2 0 16,-2 2 0-16,-9 1-1366 0,6 2-1478 0,-6-1 654 15</inkml:trace>
  <inkml:trace contextRef="#ctx0" brushRef="#br0" timeOffset="-131380.64">12170 14222 22 0,'0'0'109'0,"-5"-2"-4"0,5 2-6 0,-8-1-9 16,8 1-5-16,0 0-5 0,-6 3 1 0,6-3-1 15,-8 1-6-15,8-1 2 0,-5 1-6 0,5-1-2 16,0 0 8-16,-10-1 4 0,10 1 0 0,0 0 13 16,-7 1 8-16,7-1 19 0,0 0 11 0,-10 0 33 15,10 0 10-15,0 0 9 0,0 0 8 0,0 0 17 16,-8-2 11-16,8 2 5 0,-2-3 12 0,2 3-5 0,-4-3 2 16,4 3-1-16,0-5 0 0,0 5-4 15,0 0-11-15,0 0-14 0,-3-4-13 0,3 4-13 16,0 0-6-16,0 0-4 0,0 0-7 0,9 10-6 15,-2-4-9-15,-3 0-14 0,3 2-8 0,2 2-5 0,-1-2-8 16,7 5-4-16,-6-5-4 0,4 4-8 0,1-3-14 16,0 2-3-16,1-4 2 0,0 3 2 15,2-4-5-15,0-1 0 0,2 1-9 0,0-4 4 16,2 1-7-16,2-3-2 0,-3-2-9 0,6 1 6 0,5-1-9 16,-2-4 5-16,3 0-15 0,1-1 3 0,-1-3 1 15,0-2-9-15,0 0 2 0,4 0-11 0,-2-4 9 16,2 1-9-16,1 2-7 0,-1-3 1 15,1 3-8-15,-1 2 7 0,-4-1-5 0,-2 4-1 0,-2 1 2 16,-7 4-15-16,2 1 0 0,-5 2 0 0,-1 1 0 16,-1 2 0-16,2 5 0 0,-5-1 0 0,2 2 0 15,0 2 0-15,-2 1 0 0,2 0 0 0,-2 1 0 16,1 0 0-16,-1-2 0 0,1-1 0 0,0 1 0 16,2 0 0-16,0-3 0 0,-3-1 0 0,6-1 0 15,-2-1 0-15,-2-1 0 0,4-4 0 0,-1-1 0 16,3-2 0-16,-5-1 0 0,6-2 0 0,2-3 0 15,-5 0 0-15,6-3 0 0,-1-1 0 0,3-2 0 16,-2-2 0-16,-2-1 0 0,0 1 0 0,-5 2 0 16,-1 5 0-16,-2 0 0 0,4 1 0 0,-6 0 0 15,0 4 0-15,0 1 0 0,0 3 0 0,-1 1 0 16,1 2 0-16,1 1 0 0,-2 3 0 0,2 4 0 16,0-1 0-16,-1 2 0 0,3 1 0 0,-2 0 0 15,1 3 0-15,2-6 0 0,1 2 0 0,-1 0 0 16,3-3 0-16,-2-2 0 0,1 1 0 0,2-4 0 15,0-1 0-15,-1-2 0 0,1-1 0 0,6-1 0 16,-4-2 0-16,-2-2 0 0,5-1 0 0,1-2 0 16,-3 0 0-16,3-2 0 0,-2-1 0 0,0 0 0 15,2 1 0-15,-3 1 0 0,-2 0 0 0,-4 0 0 16,1 2 0-16,-4 0 0 0,3 1 0 0,-1 0 0 16,-4 3 0-16,-2 2 0 0,-1-1 0 0,-2 2 0 15,1 0 0-15,-4-2 0 0,4 3 0 0,-9 0 0 16,10 3 0-16,-5-1 0 0,2-2 0 0,-3 2 0 15,-2 1 0-15,3-2 0 0,-5-1 0 0,9 2 0 0,-5-1 0 16,0 0 0-16,-4-1 0 0,0 0 0 0,5 2-139 16,-2 0-453-16,-3-2-652 0,0 0-1346 15,0 0 595-15</inkml:trace>
  <inkml:trace contextRef="#ctx0" brushRef="#br0" timeOffset="-129797">16418 14309 154 0,'-6'-2'248'16,"2"0"14"-16,1-1 21 0,3 3-3 0,-4-6 11 15,-2 4 19-15,5-2 13 0,-2 2 6 0,3 2 5 16,-2-6 5-16,2 6-1 0,-2-4-6 0,2 4-16 15,0 0-17-15,-2-5-15 0,2 5-34 0,0 0 6 16,0 0-5-16,0 0-5 0,0 14-19 0,1-7-3 16,0 4-12-16,3-2-20 0,-2 4-10 0,6 2-15 15,-4-3-15-15,3 2-18 0,2 1-12 0,3-2-9 0,1-2 0 16,0 0-1-16,6-3-13 0,0-1-1 0,2-1 1 16,0-4-9-16,9 1 1 0,-1-3-52 15,3-5-39-15,0 2 0 0,-1-5 0 0,-2 1 0 16,2-1 0-16,-3-2 0 0,4-3 0 0,-1 2 0 0,-5-2 0 15,1 1 0-15,3-1 0 0,-7 1 0 0,2-1 0 16,-6 5 0-16,-1 2 0 0,1 0 0 0,-1 1 0 16,-5 2 0-16,0 1 0 0,2 2 0 0,-3 0 0 15,2 2 0-15,-4 3 0 0,5 2 0 0,1 4 0 16,-2 0 0-16,-1 0 0 0,-1 1 0 0,2 1 0 16,1-2 0-16,0 4 0 0,0-3 0 0,0-3 0 15,3 1 0-15,0-3 0 0,1 1 0 0,-1-2 0 16,4-2 0-16,-4-1 0 0,2-2 0 0,2 1 0 15,-1-4 0-15,5-2 0 0,-6 0 0 0,1-2 0 16,-3-1 0-16,1 2 0 0,7-8 0 0,-8 5 0 16,1-3 0-16,4-5 0 0,0 2 0 0,-8 3 0 15,-1 0 0-15,2 2 0 0,-1 2 0 0,-1 1 0 16,-4 2 0-16,4 2 0 0,-5 0 0 0,-1 3 0 16,1 1 0-16,1 3 0 0,-1-1 0 0,0 3 0 15,0 1 0-15,0 0 0 0,-1-2 0 0,1 4 0 16,1-1 0-16,1-3 0 0,1 2 0 0,4 0 0 15,2-3 0-15,-2 1 0 0,-2-2 0 0,5-4 0 16,0 0 0-16,-2 0 0 0,-1-3 0 0,1-2 0 16,1 2 0-16,-2-1 0 0,0-3 0 0,1 1 0 15,0-1 0-15,-3-3 0 0,0 1 0 0,2-1 0 16,0-1 0-16,2 1 0 0,-1 0 0 0,-2 2 0 16,1 0 0-16,-4 4 0 0,0 0 0 0,-2 0 0 15,-1 4 0-15,0-2 0 0,-3 2 0 0,1 1 0 16,-2 0-40-16,-2 3-608 0,-1 0-603 0,2 0-1354 15,-3 1 598-15</inkml:trace>
  <inkml:trace contextRef="#ctx0" brushRef="#br0" timeOffset="-127513.39">13775 13410 152 0,'-5'-3'175'0,"2"-1"-10"0,0 2-1 0,3 2-9 15,-6-4-4-15,4 1-1 0,2 3 0 0,-4-4 7 16,4 4 6-16,-6-3 6 0,6 3 9 0,-8-1 8 16,8 1 3-16,-8-3 16 0,3 2 12 0,-1-2 7 15,6 3 6-15,-10-2 14 0,3 1 7 0,2 0 4 16,5 1 6-16,-11-2 2 0,11 2 3 0,-9 0 2 15,9 0-4-15,-5-1-16 0,5 1 4 0,0 0-18 16,-3-5-14-16,3 5-12 0,4-7-21 0,1 2-8 16,3-1-15-16,2-1-16 0,1 1 10 0,6-1-4 15,2-1-5-15,11-2-4 0,2-3-4 0,2 5-1 16,15-7-5-16,2-1-58 0,-14 4-77 0,20-2 0 16,-3 2 0-16,6-3 0 0,0 1 0 0,2-4 0 15,0 6 0-15,3-5 0 0,23-7 0 0,-26 11 0 16,2-2 0-16,0 5 0 0,2-6 0 0,-3 3 0 15,-2 1 0-15,0 0 0 0,2 1 0 0,-8-3 0 16,2 5 0-16,2 2 0 0,-5 0 0 0,-3 2 0 16,-13-2 0-16,3 1 0 0,-4 2 0 0,3-4 0 0,-2 3 0 15,-1 0 0-15,0 2 0 0,-2-3 0 16,-2 1 0-16,-2 1 0 0,1-1 0 0,-3 2 0 16,-8-1 0-16,0 1 0 0,-3 1 0 0,0 0 0 15,1 1 0-15,-6 0 0 0,-3-2 0 0,4 1 0 0,-3-2 0 16,-1 3 0-16,-4-2 0 0,2 1 0 15,-4 1 0-15,2-2 0 0,-2 2 0 0,2-1 0 16,-6 2 0-16,7-3 0 0,-5 0 0 0,-2 3 0 0,5-3 0 16,-5 3 0-16,3-2 0 0,-3 2 0 0,0 0 0 15,0 0 0-15,4-2 0 0,-4 2 0 0,0 0 0 16,0 0 0-16,0 0 0 0,0 0 0 0,0 0 0 16,0 0 0-16,0 0 0 0,0 0 0 0,0 0 0 15,0 0 0-15,0 0 0 0,-22 3 0 0,17 1 0 16,1 0 0-16,0 0 0 0,-3 2 0 0,0 1 0 15,-3 2 0-15,1 4 0 0,-4-1 0 0,-1 2 0 16,-3 7 0-16,2 2 0 0,1-2 0 0,-4 1 0 16,3 1 0-16,-3-1 0 0,1 2 0 0,-1 2 0 15,2-5 0-15,1 3 0 0,2-3 0 0,0-4 0 16,3 0 0-16,-3-1 0 0,4-3 0 0,0 5 0 0,-1-3 0 16,2-3 0-16,3 1 0 0,-1-3 0 15,0-2 0-15,3 0 0 0,-1-4 0 0,1 1 0 16,2-2 0-16,-1 1 0 0,-1 0 0 0,3-4 0 15,-5 1 0-15,2 1-187 0,-2 0-246 0,5-2-86 16,-11-2-83-16,3 1-473 0,8 1-1166 0,-12-2 516 16</inkml:trace>
  <inkml:trace contextRef="#ctx0" brushRef="#br0" timeOffset="-126580.96">16027 12748 270 0,'6'-8'424'16,"-2"-1"-1"-16,1-1 13 0,-1 1-8 0,3-2-2 0,-2 0-7 15,0 0-8-15,0 2-9 0,-4-1-14 0,4 4 2 16,-2-1-23-16,1 2-13 0,-3 0-23 0,0 1-25 16,1 1-39-16,-2 3-8 0,0 0-6 15,2 11-17-15,-1-1-17 0,3-1-17 0,-4 4-13 0,1 4-21 16,1 1-20-16,-1 2-7 0,1-2-21 0,1-2-11 15,0 1-11-15,0-2-91 0,1 0-7 0,4-2 0 16,-2-2 0-16,1-3 0 0,-2 1 0 0,3-2 0 16,2-2 0-16,-3-2 0 0,2-2 0 0,2-1 0 15,-1-1 0-15,1-2 0 0,2-3 0 0,-4 0 0 16,0-3 0-16,0 0 0 0,5-3 0 0,-4 0 0 16,2-3 0-16,-3 1 0 0,-3 1 0 0,2 1 0 15,-2 2 0-15,0 0 0 0,1 4 0 0,-5-1 0 16,4 4 0-16,-3 0 0 0,1 3 0 0,-4 0 0 15,9 4 0-15,-5 0 0 0,0 3 0 0,2 1 0 16,-2 2 0-16,4 1 0 0,-3-1 0 0,1 0 0 16,-1 2 0-16,-1-1 0 0,1-3 0 0,2 1 0 15,-1-2 0-15,-1-1 0 0,0-1 0 0,0-3 0 16,4 0 0-16,-5-3 0 0,5 1 0 0,0-2 0 16,1-2 0-16,2-2 0 0,-3-2 0 0,1-1 0 15,1-2 0-15,1-3 0 0,1 1 0 0,-3-3 0 16,3 3 0-16,-3 2 0 0,-2 1 0 0,-2 3 0 0,2 3 0 15,-2-4 0-15,-2 5 0 0,0 0 0 0,-4 3 0 16,6 2 0-16,-6-2 0 0,7 4 0 0,-2 3 0 16,-2-2 0-16,1 1 0 0,0 3 0 0,1-1 0 15,3 1 0-15,-2-2 0 0,2 0 0 0,-4-1 0 16,1 0 0-16,0 3-129 0,-1-6-235 0,2 1-80 16,-3-3-76-16,-3-1-84 0,0 0-418 0,0 0-1107 15,6-9 489-15</inkml:trace>
  <inkml:trace contextRef="#ctx0" brushRef="#br0" timeOffset="-126428.9">16271 12448 3466 0,'-14'-9'169'0,"1"5"-98"0,7-1-5 0,-2 1 11 16,4 3 27-16,0-1-58 0,4 2-11 0,0 0-12 15,0 0-49-15,12 7-76 0,-3-4-128 0,0 2-387 16,5 2-668-16,1 3 296 0</inkml:trace>
  <inkml:trace contextRef="#ctx0" brushRef="#br0" timeOffset="-125445">16846 12686 398 0,'4'-4'641'15,"-1"-2"17"-15,-1-2 0 0,2 1-13 0,-3 3-32 16,4-1-28-16,-4-1-50 0,3 2-46 0,2 2-49 16,-3-1-39-16,4 3-42 0,-7 0-29 0,11 5-31 15,-3-3-31-15,-3 6-22 0,3 0-29 0,-1 0-18 16,-3 3-20-16,0 0-148 0,0 1-31 0,-3 0 0 0,2 0 0 16,1 0 0-16,-4-1 0 0,2-1 0 0,-1 0 0 15,-2-3 0-15,4 3 0 0,-3-4 0 16,1-1 0-16,-1 1 0 0,0-2 0 0,0-4 0 15,0 3 0-15,0-3 0 0,0 0 0 0,0 0 0 0,10-12 0 16,-6 6 0-16,1-2 0 0,0-2 0 0,2 0 0 16,3-6 0-16,-4 0 0 0,3 2 0 0,0-1 0 15,-3 5 0-15,2-1 0 0,-1 1 0 0,-1 3 0 16,0 0 0-16,-1 3 0 0,-1 3 0 16,-4 1 0-16,8 1 0 0,-3 3 0 0,-4-1 0 0,3 7 0 15,1-3 0-15,-1 4 0 0,-3-2 0 0,3 2 0 16,0 0 0-16,-3 0 0 0,3-1 0 0,0-1 0 15,2-1 0-15,1-1 0 0,-5 0 0 0,5-5 0 16,-1 2 0-16,1-3 0 0,0-1 0 0,1 0 0 16,1-3 0-16,0 2 0 0,-2-2 0 0,2-3 0 15,0-2 0-15,1 1 0 0,-1-1 0 0,2-1 0 16,-1 0 0-16,-2-1 0 0,1 0 0 0,-2 1 0 16,2 2 0-16,-4-2 0 0,0 5 0 0,1 0 0 0,-4 0 0 15,2 2 0-15,-4 2 0 0,0 0 0 16,10 7 0-16,-10-1 0 0,1 3 0 0,3 0 0 15,-4 1 0-15,2-1 0 0,1 3 0 0,0-2 0 16,1 0 0-16,2-1 0 0,-1 1 0 0,0-1 0 16,3 1 0-16,0-4 0 0,3-1 0 0,-2 1 0 0,4-1 0 15,0-4 0-15,-2 0 0 0,3-1 0 16,-2-1 0-16,-1-1 0 0,-1-1 0 0,-1-3 0 16,-3 1 0-16,1-1 0 0,-1-3 0 0,0 0 0 0,-2-1 0 15,-2-2 0-15,-1-4 0 0,-2 4 0 0,-1-5 0 16,-2 3 0-16,-2 2 0 0,-2-4 0 15,0 7 0-15,0-1 0 0,-1 0 0 0,-3 3 0 0,0 4 0 16,1-2 0-16,0 1 0 0,1 0 0 0,0 3 0 16,4 1 0-16,-1 0 0 0,7 0 0 0,-9 1 0 15,5 2 0-15,4-3 0 0,0 4 0 0,0-4 0 16,0 0 0-16,13 4 0 0,-1-2 0 0,0-2 0 16,1 0 0-16,5 0 0 0,-1-2 0 0,-1 2 0 15,2 0 0-15,0 0 0 0,1-3 0 0,-1 3 0 16,1 0 0-16,-2 0 0 0,1 1 0 0,-5 1 0 15,1 0 0-15,-1 0 0 0,-1-2 0 0,0 3 0 16,-2 4 0-16,0-3 0 0,-2 1 0 0,1 4 0 16,2-2 0-16,-6-3 0 0,3 7 0 0,-1-2 0 15,1 0 0-15,-3 1 0 0,3-2 0 0,-4 2 0 16,3 0 0-16,1-2 0 0,-3 1 0 0,3-2 0 16,-3-2 0-16,2 2 0 0,0 0 0 0,0-5 0 15,-1 2 0-15,1-3 0 0,4 2 0 0,-6-3 0 16,4-2 0-16,0 1 0 0,2-2 0 0,0 1 0 15,-1-3 0-15,1 0 0 0,-2-2 0 0,2 1 0 16,5-5 0-16,-7 3 0 0,5-4 0 0,-1-1 0 16,-3-1 0-16,3-1 0 0,-4-2 0 0,-1 2 0 15,-1 0 0-15,1 7 0 0,-4-4 0 0,0 4 0 0,-3 2 0 16,2-2 0-16,-2 5 0 0,-1 3 0 16,0 0 0-16,0 0-386 0,0 0-122 0,0 0-86 15,-12 15-524-15,12-8-1210 0,0 4 536 0</inkml:trace>
  <inkml:trace contextRef="#ctx0" brushRef="#br0" timeOffset="-123963.58">18253 12740 231 0,'7'-3'390'0,"0"-3"12"16,2-3 8-16,1 2 1 0,1-3 0 0,-2 2-16 15,1-1-14-15,-2-1-21 0,-1 0-26 0,-2 1-22 16,0 1-17-16,-1-1-27 0,0 3-20 0,-4-1-30 15,0 2-23-15,-4 4-24 0,4 1-18 0,-14 0-13 16,1 3-16-16,1 4-11 0,-4 1-11 0,-2 3-9 16,3-1-9-16,-1 4-7 0,0-2-12 0,2 1-6 15,4-1-3-15,-2 1-7 0,6-3-5 0,1 1 10 16,-2-4 0-16,6 0 16 0,1-1 6 0,0 0 1 16,4-4 4-16,1 1 0 0,0-1-9 0,4-3-8 15,3-2-5-15,-2 2-4 0,3-2-3 0,-2-3-5 16,2-1-2-16,2-1-4 0,1 0 5 0,-5 1-9 15,-1 1 5-15,2-2 0 0,-2 1 8 0,0 0-2 16,0 1 4-16,-2 1-4 0,-1 2-4 0,-1 2-7 16,0-1-22-16,-1 2 23 0,-5 0-18 0,12 6 9 0,-7-2-7 15,-1 2-9-15,2 1-2 0,2 1 2 16,-3 1 10-16,0-1-10 0,3 2 0 0,1-2 0 16,0 1-10-16,1-2-3 0,0-1 0 0,0-1 0 15,2 0 0-15,1-3 0 0,-3-1 0 0,8-3 0 0,-5-1 0 16,-1-1 0-16,1-3 0 0,-3 0 0 0,3-3 0 15,-3 0 0-15,3-3 0 0,1-1 0 16,-2-3 0-16,3-4 0 0,-2-2 0 0,0-2 0 0,-3-2 0 16,1 0 0-16,2-2 0 0,-3-2 0 0,-2 1 0 15,1-1 0-15,-3 5 0 0,-2 6 0 0,0 2 0 16,-3 6 0-16,1 2 0 0,-1 2 0 0,-2 5 0 16,1 3 0-16,0 0 0 0,-8 13 0 0,1 3 0 15,-1 9 0-15,3 1 0 0,-2 5 0 0,1 3 0 16,0 0 0-16,4-1 0 0,-2-2 0 0,4 1 0 15,-1-3 0-15,5-1 0 0,-2-8 0 0,5 4 0 16,-1-7 0-16,2 0 0 0,1-1 0 0,-2-9 0 16,6 6 0-16,0-8 0 0,0 1 0 0,1-5 0 15,5-1 0-15,-3-1 0 0,4-1 0 0,-2-5 0 16,-3 2 0-16,3-6 0 0,-3 2 0 0,2-4 0 16,-1 0 0-16,-2 1 0 0,-1 0 0 0,-3 4 0 15,-1 0 0-15,-1 1 0 0,-3 2 0 0,0 3 0 16,-1-1 0-16,-4 3 0 0,0 0 0 0,9 9 0 15,-9-3 0-15,0 1 0 0,-2 1 0 0,2 2 0 16,-2 0 0-16,2 1 0 0,-2-1 0 0,4 1 0 16,-4-3 0-16,4 2 0 0,0-3 0 0,0 2 0 15,3-3 0-15,-1-3 0 0,2 2 0 0,2-4 0 0,1 1 0 16,-4-2 0-16,8 0 0 0,-3-4 0 16,2 0 0-16,-1 2 0 0,1-4 0 0,0-1 0 15,0 2-6-15,2-7-12 0,1 1 11 0,1 0-2 0,0 3 3 16,-7 0 2-16,3 2-2 0,-5 1 2 0,1-2-1 15,-3 4-4-15,0 1 4 0,0 0 11 0,-5 2-4 16,4 6 6-16,-4 1-3 0,-4-1 0 16,4 0 3-16,-5 4 1 0,4 1 0 0,-3 1-2 0,3-1-6 15,-3-3 1-15,4 3 4 0,1-1 4 0,2-1-9 16,-2-3-1-16,3 2 0 0,2-4 0 0,-2 1 0 16,1-1 0-16,2-3 0 0,-1-1-9 0,-6 0-8 15,10-3 9-15,-2 0-4 0,-3-2 1 0,-1-1-1 16,1-2 0-16,-1-2 5 0,0 2-7 0,-3-4 6 15,0 1 0-15,-2 0 6 0,0-1-2 0,-3 0 4 16,4 1 1-16,-4 2 3 0,4-1 2 0,-2 3 1 16,0-2 7-16,1 5-1 0,0-2 2 0,1 2 4 15,-3 0 0-15,3 4-8 0,0 0 4 0,5-4-15 16,-5 4 0-16,12 0 0 0,-6 0 0 0,6 0 0 16,-2 1 0-16,3 0 0 0,0-1 0 0,3 2 0 15,2-1 0-15,-5 2 0 0,2 0 0 0,-1-2 0 16,-1 2 0-16,-2 2 0 0,-2-2 0 0,0 4 0 15,-1-1 0-15,1 1 0 0,-3 1 0 0,-2-1 0 0,3 3 0 16,-5-2 0-16,-2 2 0 0,3-2 0 16,-3 3 0-16,-3-4 0 0,3 3 0 0,0-4 0 15,0 0 0-15,0 1 0 0,0-2-3 0,0-1-24 16,0-1 8-16,0-3 4 0,0 5 0 0,0-5 4 0,0 0 3 16,0 0-2-16,0 0-2 0,18-7 5 0,-13 2 8 15,5-3-7-15,-1-2 0 0,0 1 11 0,4-3 8 16,1-2 0-16,-1 3-4 0,2 1 15 0,-1-1 5 15,0 1 4-15,-4 5-21 0,2-1-12 0,-2 3 0 16,3-1 0-16,-4 4 0 0,1 0 0 0,2 3 0 16,-3 0 0-16,-1 2 0 0,1 1 0 0,-2 1 0 15,1 0 0-15,-1 1 0 0,0-2 0 0,-4 0 0 16,5 1 0-16,1-4 0 0,-1 5 0 0,-1-5 0 16,2 2 0-16,0-4 0 0,0-1 0 0,-2 0 0 15,0-1 0-15,2-2 0 0,0-4 0 0,0 1 0 16,0 2 0-16,-3-4 0 0,2-1 0 0,-3 1 0 15,2-2 0-15,0 1 0 0,-3-4 0 0,4-1 0 16,-3 2 0-16,0-4 0 0,-1 1 0 0,1-1 0 16,-4 5 0-16,2 2 0 0,-2 0 0 0,-1 2 0 15,0 4 0-15,0-3 0 0,-4 3 0 0,4 3 0 0,0 0 0 16,0 0 0-16,-19 11 0 0,15-5 0 0,-1 5 0 16,1 0 0-16,-1-1 0 0,4 2 0 0,1 0 0 15,0 4 0-15,1-1 0 0,4 0 0 0,-1-2 0 16,1 1 0-16,2-3 0 0,-2 0 0 15,0 1 0-15,1-2 0 0,1-1 0 0,-2 0 0 0,1 0 0 16,-2-1-76-16,1-2-9 0,-2-1-2 0,0 2-9 16,-1-1-7-16,-1-1 1 0,-2 0-3 0,-2 0-8 15,-2 0-18-15,-2-3-28 0,-4 2-48 0,-2-1-36 16,-6-1-38-16,-1 0-66 0,-11 0-64 16,1-5-78-16,-4 0-371 0,1-1-930 0,0-1 411 0</inkml:trace>
  <inkml:trace contextRef="#ctx0" brushRef="#br0" timeOffset="-123696.64">18474 12468 4339 0,'-2'3'436'0,"0"-2"-265"0,2-1-56 16,0 0 64-16,15 1 23 0,-3-1-30 0,5-1-28 15,5-3-19-15,6-3-16 0,6 3-14 0,-2 2-3 16,4-5-19-16,0 6-47 0,0-1-60 0,1-2-81 16,2 2-102-16,-2 1-105 0,17-5-126 0,-14 4-409 0,13 3-929 15,-16-1 410-15</inkml:trace>
  <inkml:trace contextRef="#ctx0" brushRef="#br0" timeOffset="-123513.59">20297 12651 13 0,'11'0'641'0,"1"-2"-49"0,-1 2-26 16,-6-5-36-16,4 3-57 0,-5 1-45 0,1-1-45 15,-1-1-62-15,1 0-96 0,-1 0-150 16,-4 3-186-16,0 0-225 0,0 0-298 0,0 0-686 16,0 0 304-16</inkml:trace>
  <inkml:trace contextRef="#ctx0" brushRef="#br0" timeOffset="-122481.02">19931 12782 18 0,'4'-6'401'0,"-1"2"12"0,-2-3 10 0,0 3 6 16,3-1-2-16,-3 3-23 0,-1 2-36 0,0-6-35 15,0 6-30-15,0 0-11 0,0 0-20 0,0 0-18 16,-10 10-25-16,6-2-21 0,0-1-18 0,3 3-23 15,-3 0-16-15,4 2-10 0,-4-2-16 0,4 2-14 16,3-5-7-16,1 4-12 0,-2-3-8 0,6 2-6 16,-3-4-10-16,7 0-6 0,-3-3-1 0,-3-1-7 15,4-2-6-15,-1-1-3 0,2-2-6 0,-1-2-3 0,0-1-3 16,-2-2-3-16,-2-1-3 0,0-1-1 16,-2-2-8-16,1-2 5 0,-3 0-8 0,0 2 3 15,-2-5-7-15,1 6 0 0,-1 2-3 0,-1-2 1 16,0 5-9-16,-2 2 3 0,2 1-1 0,1 3-2 15,0 0 1-15,-15 6 0 0,10-1 1 0,-2 3-1 16,1 1 2-16,1 2 2 0,0-1-1 0,3 3 0 16,0-2 0-16,1 1 3 0,1 0-3 0,0-1 5 15,1 0-3-15,1-3-1 0,2 2 1 0,-1-4-2 0,-1-2 0 16,3 0 2-16,0 0 3 0,-2-2-1 16,2-2-2-16,-5 0 0 0,13-2-2 0,-8-2 3 15,4-2-4-15,-1-1 2 0,0-1-2 0,0-2 2 16,-1-1-3-16,-1-4-4 0,4-2 0 0,-7-1 4 0,3 1 0 15,-5-1 3-15,2 1-4 0,-3 1-3 0,0 5 5 16,-3 3-6-16,2 1-4 0,-3 3 4 0,-1 1-4 16,-4 0 2-16,2 5 0 0,0 1 1 0,-3 2 7 15,0 3 5-15,1 1-1 0,0 0 0 0,1 1-2 16,-1 3 4-16,4-2-3 0,3 0 2 0,-1-3-2 16,2 2-1-16,2 0 4 0,0-6 0 0,2 1 5 15,2 0 6-15,3-3-1 0,-1-2 7 0,0-1-2 16,0-3-1-16,2-3-5 0,1 1 4 0,-2-5-4 15,-1 2 1-15,5-5 0 0,-8-1-5 0,1-2 0 16,-1-1-2-16,-3 1-4 0,-2 1-5 0,-1 0-25 16,-5 2-52-16,-3 3-66 0,0 4-88 0,-6 0-91 15,-12 4-93-15,-1 7-129 0,-2 4-358 0,-1 5-973 16,0 2 430-16</inkml:trace>
  <inkml:trace contextRef="#ctx0" brushRef="#br0" timeOffset="-120980.39">16132 13096 248 0,'0'0'342'0,"-2"-4"-7"15,2 4-2-15,3-7-20 0,-3 4-1 0,0 3-5 16,1-4-15-16,-1 4-4 0,0 0-15 0,4-3-14 15,-4 3-12-15,0 0-21 0,0 0-8 0,10 1-9 16,-10-1-12-16,3 4-11 0,1 0-3 0,-3 1-7 16,0 0-16-16,3 4-8 0,-1-1-15 0,2 3-16 15,1-1-12-15,-1 2-32 0,4-2-5 0,0 2-6 16,4 2-3-16,2-3-8 0,1-2-7 0,3 1-4 16,1-5-2-16,1 1-5 0,8-3-2 0,-1 0-4 15,2-4-2-15,0-2-1 0,-2-1 1 0,-1-1 14 0,3-4 5 16,-4 1 4-16,1-2 10 0,-5-4-8 0,2 2 5 15,-1-6 8-15,-1 2-8 0,-7 1 3 16,2 4 3-16,-3-5 1 0,0 4 12 0,-5 5-5 16,0 0-3-16,0 2-8 0,0 0-6 0,0 3 4 0,-3 1-4 15,2 2 6-15,3 2-12 0,-4 1 4 0,3 2-3 16,4 6-10-16,-5-4-1 0,6 4-1 16,-2 1-4-16,5-2 3 0,-4 2-6 0,5-1-6 0,-1 0 0 15,5 0 1-15,-2-2-2 0,-2-3-1 0,1 0-3 16,1-2 4-16,9 0-9 0,-8-4 2 0,6-1-1 15,-10-1-7-15,10-1 1 0,-6-2-3 0,5 0 7 16,0-4-8-16,-6 3 4 0,-3 0-1 0,3-2-8 16,-1-1-4-16,-2-1 12 0,1 1-4 0,0-1-3 15,-1 4 5-15,-1-4-8 0,-2 4 2 0,-2 2-2 16,-2 0-1-16,1 1 3 0,1 4 4 0,-2 0-6 16,1 0 5-16,-3 3-7 0,-2 2 6 0,5 1 0 15,-2 0 1-15,-1 0 6 0,-1 2-4 0,3 1 4 16,-2-1-11-16,4 1 0 0,2-1 0 0,-3 2 0 15,3-3 0-15,2-1 0 0,-1-1 0 0,1-1 0 16,1-3 0-16,0 2 0 0,2-1 0 0,-1-4 0 16,4 0 0-16,-5-1 0 0,5-2 0 0,-2-2 0 15,-1 0 0-15,1 1 0 0,5-5 0 0,-6 2 0 16,5-4 0-16,2 1 0 0,-3-2 0 0,-3 6 0 0,-2-1 0 16,0-2 0-16,0 4 0 0,0 2 0 0,0 0 0 15,0 0 0-15,-2 3 0 0,-4 3 0 16,1 0 0-16,-1 1 0 0,6 1 0 0,-5 3 0 15,3 0 0-15,-2 0 0 0,2-1 0 0,-1 2 0 0,2-2 0 16,0 1 0-16,3-2 0 0,0 0 0 0,2-1 0 16,-2-3 0-16,-1 1 0 0,7-1 0 15,-3-2 0-15,-4 0 0 0,6-2 0 0,-5-3 0 16,1 2 0-16,4-2 0 0,-4-1 0 0,6-3 0 0,-2 0 0 16,-1-1 0-16,0-1 0 0,-1 2 0 0,-4 1 0 15,-2 1 0-15,4 0 0 0,-2 1 0 0,-3 0 0 16,2-1 0-16,-1 4 0 0,-1 3 0 0,-3-1 0 15,-1 0 0-15,-2 2 0 0,2 0 0 0,-2-1 0 16,0 3 0-16,1 1 0 0,-1-1 0 0,1 1 0 16,-3-2 0-16,-2 0 0 0,-1 2 0 0,-1-1 0 15,4-2-330-15,-6 2-253 0,-3-3-630 0,6 5-1315 16,-6-3 582-16</inkml:trace>
  <inkml:trace contextRef="#ctx0" brushRef="#br0" timeOffset="-112513.52">8163 15360 21 0,'3'-6'128'0,"2"-1"-11"16,-4 1-4-16,2-1 20 0,3 2 7 15,-2 0 15-15,0-3 9 0,-3 3 14 0,3 0 13 0,-4-1 9 16,4 1 6-16,-3 0 15 0,2 1 5 0,-3 4 13 16,2-9 10-16,2 5 1 0,-4 2 3 0,1-1-7 15,-1 3-8-15,7-3 7 0,-7 3 11 0,0 0 2 16,10 6-10-16,-5-2-9 0,4 3-11 0,0 1-17 16,5 3-9-16,1 2-14 0,0 0-13 0,6 4-7 15,-3-4-13-15,5 3-1 0,3-4-13 16,-1 0-5-16,6 1-11 0,2-4 4 0,0-2-6 0,1-4-12 15,1 1-4-15,2-3-3 0,3-2-7 0,-3-3-2 16,-1 0-12-16,2-3-7 0,-1-2-2 16,-4 0-3-16,-2-5 1 0,4 1-5 0,-2-3 0 0,-4 1-3 15,1-3-10-15,-4 0-54 0,1 1 0 0,-1 3 0 16,-2-1 0-16,2 0 0 0,-7 7 0 0,-1-2 0 16,-2 6 0-16,2-1 0 0,-1 3 0 0,0-1 0 15,-1 7 0-15,2-2 0 0,-4 4 0 0,5 1 0 16,-2 2 0-16,1 1 0 0,0-1 0 0,0 3 0 15,6 2 0-15,-2 0 0 0,-2-5 0 0,-1 0 0 16,8-1 0-16,-4 2 0 0,-1-3 0 0,5-2 0 16,-7-1 0-16,8-2 0 0,-1-6 0 0,1 3 0 15,-5-3 0-15,5 0 0 0,0-6 0 0,-1 2 0 16,3-3 0-16,-5 1 0 0,6-1 0 0,-4-1 0 16,0-1 0-16,2 0 0 0,-2 0 0 0,1-1 0 15,0 4 0-15,-3-1 0 0,2 1 0 0,-9 5 0 16,1-2 0-16,-2 5 0 0,2 1 0 0,-2 1 0 15,-2 2 0-15,4 3 0 0,-2 0 0 0,-2 0 0 16,2 2 0-16,-1 0 0 0,1-1 0 0,0 1 0 16,-2 1 0-16,2-4 0 0,-1 3 0 0,2 0 0 15,0-4 0-15,1 1 0 0,3-1 0 0,0-2 0 16,-3 0 0-16,12-3 0 0,-5 0 0 0,3-2 0 16,-3 1 0-16,5-3 0 0,-3-1 0 0,4 2 0 15,-5-3 0-15,1 0 0 0,-2-2 0 0,1-2 0 16,-1 3 0-16,1-5 0 0,0 4 0 0,-9-1 0 15,1 3 0-15,-1 3 0 0,-7 1 0 0,-4 2 0 16,-2-1-155-16,3 2-336 0,-8 1-60 0,2 5-85 16,-2-5-424-16,0 0-1148 0,-9 12 508 0</inkml:trace>
  <inkml:trace contextRef="#ctx0" brushRef="#br0" timeOffset="-111263.61">13134 15331 364 0,'0'-4'396'16,"2"1"7"-16,1-6 0 0,-1 5 1 0,2 0-4 15,-1-1 5-15,-1 0-9 0,2 1-7 0,-3 1-7 16,3 0-36-16,0 2 10 0,-4 1-11 0,11 0-12 16,-3 1-16-16,1 2-13 0,5 3-20 0,0 6-26 15,3-2-18-15,1-1-26 0,7 7-17 0,0 0-24 16,1-5-12-16,5 4-21 0,4 0-9 0,-1-5-17 15,1 0-6-15,-2-2-11 0,1 1-12 0,5-3-39 16,0-5-46-16,12 2 0 0,-12-2 0 0,-1-2 0 16,2 0 0-16,0-5 0 0,9-2 0 0,-9 2 0 15,-2-4 0-15,-1 3 0 0,0-4 0 0,-1-3 0 16,15-5 0-16,-16 6 0 0,0 2 0 0,0-1 0 16,-1 6 0-16,2-4 0 0,-4 5 0 0,-1-1 0 15,-3 5 0-15,-9 5 0 0,4-1 0 0,-1 3 0 16,-3 4 0-16,8 5 0 0,-3 0 0 0,-2-1 0 15,1 3 0-15,4-1 0 0,-4-1 0 0,2 3 0 16,1-1 0-16,3-2 0 0,-1 1 0 0,3-3 0 16,-2 2 0-16,5-6 0 0,-3 0 0 0,5-4 0 15,0-1 0-15,0 0 0 0,0-5 0 0,1 2 0 16,1-6 0-16,13-2 0 0,-13 0 0 0,11-7 0 16,-12 0 0-16,12-7 0 0,-3 0 0 0,-3-2 0 0,2-3 0 15,-12 8 0-15,2-1 0 0,-3 2 0 16,2 1 0-16,-6 1 0 0,-1 3 0 0,-1 3 0 15,-5 5 0-15,1-1 0 0,-1 1 0 0,2 6 0 16,-2-1 0-16,-3 2 0 0,1 3 0 0,3 0 0 16,-4 3 0-16,4-2 0 0,-2 1 0 0,6 4 0 0,-7-3 0 15,9 0 0-15,0 3 0 0,1-4 0 0,2-1 0 16,-3-4 0-16,4 1 0 0,-1-2 0 16,0-2 0-16,2-4 0 0,0 3 0 0,-1-6 0 15,1 0 0-15,4-4 0 0,0 1 0 0,-1 0 0 0,1-5 0 16,13-4 0-16,-4 0 0 0,-10 3 0 0,11-3 0 15,-12 5 0-15,-2-2 0 0,-1 3 0 16,-3 1 0-16,-1 3 0 0,-1 1 0 0,-8 3 0 16,-1 3 0-16,1 1 0 0,-2 1 0 0,-3 1 0 15,-4 4 0-15,7 3 0 0,-7-2 0 0,4 7 0 0,-4-3 0 16,-2-1 0-16,0 2 0 0,-2 0 0 16,6 1 0-16,-5-1 0 0,5 1 0 0,0 0 0 15,4 0 0-15,2 0 0 0,0-5 0 0,2 0 0 16,8 3 0-16,3-6 0 0,1-3 0 0,2 0 0 0,2-5 0 15,0 2 0-15,6-2 0 0,8-5 0 0,-12 5 0 16,-1-2 0-16,12-6 0 0,-13 4 0 16,3-3 0-16,0 0 0 0,-2 2 0 0,14-3 0 15,-17 5 0-15,1-1 0 0,-6 0 0 0,1 4 0 0,-10-1 0 16,3 4 0-16,-5-3 0 0,1 4 0 0,-2-1 0 16,-5 1 0-16,0 0 0 0,-2 0 0 0,3 0 0 15,-4 0 0-15,0-1 0 0,2 1 0 0,0-1 0 16,-5 1 0-16,4-1 0 0,-3-2 0 0,-2 2 0 15,1 1 0-15,-6 0 0 0,10-4 0 0,-7 3 0 16,-3 1 0-16,0 0-175 0,0 0-1161 0,-14-6-1448 16,14 6 641-16</inkml:trace>
  <inkml:trace contextRef="#ctx0" brushRef="#br0" timeOffset="-80696.99">870 16052 212 0,'0'0'425'0,"0"0"-4"0,0 0-22 0,0 0-23 16,5 5-39-16,-5-5-18 0,0 0-18 0,0 0-23 16,4 1-7-16,-4-1-1 0,1 7-5 0,3-5-14 15,-3 4-9-15,6 0-13 0,-5 0-13 16,2 4-2-16,2 0-11 0,-2 1-10 0,2 1-18 15,3 4-4-15,-2-2-8 0,-2-3-14 0,1 4-1 16,2 1-4-16,-3-4 1 0,2-1-4 0,-1 0-9 16,2-1-8-16,-2-1 4 0,-1-1 10 0,2-2 8 0,-1 0-10 15,-1 0 14-15,1-5 6 0,2-1-1 16,5 0-6-16,1-7-30 0,5-3-119 0,7-5 0 16,3-4 0-16,1-5 0 0,13-12 0 0,-1-3 0 15,8 0 0-15,-4 2 0 0,27-16 0 0,-25 15 0 16,6 4 0-16,18-15 0 0,-20 16 0 0,3-1 0 15,-1 3 0-15,1 5 0 0,-3 0 0 0,-5 1 0 16,-11 10 0-16,-3-2 0 0,-3 3 0 0,-6-1 0 16,-4 5 0-16,-3 2 0 0,-6 2 0 0,1 1 0 15,-2 1 0-15,-3 1 0 0,-1 1 0 0,-3 0 0 16,-3 2 0-16,0 0 0 0,0 0 0 0,0 0 0 16,16 3 0-16,-16-3 0 0,-4 11 0 0,4-11-288 15,-14 16-1030-15,5-2-1426 0,-3 0 631 0</inkml:trace>
  <inkml:trace contextRef="#ctx0" brushRef="#br0" timeOffset="-75163.74">4930 17233 123 0,'0'0'121'0,"0"-6"-5"16,0 6 7-16,0-3-8 0,0 3 10 0,0-6 5 15,0 6 5-15,1-5 2 0,-2 0 2 16,1 5 10-16,1-6 10 0,2 3 13 0,-3-1 9 16,0 4 3-16,1-8 4 0,-1 2 11 0,2 1 1 15,0 0 1-15,-2 5 16 0,0-9 5 0,0 5 9 16,0 0-9-16,0 4-15 0,0-5-14 0,5 3-20 16,-5 2-14-16,0 0 0 0,0 0 7 0,0 0 0 15,1 11-6-15,3-4-7 0,-3 1-6 0,3 3-8 16,4 0-3-16,0 0-1 0,2 1-12 0,0 0-7 15,7-1-2-15,-2 1-5 0,4-4-2 0,-1 2-5 16,4-5-2-16,5 0-3 0,2-2-1 0,-1-4-3 16,4-3-7-16,-4-2 3 0,2 0-5 0,-1-2-14 15,-3 1 2-15,1-5-9 0,2 2 16 0,-5-3-8 16,2 1-3-16,-11 0-6 0,12-2-7 0,-3-2-3 16,-6 5-6-16,5-3-3 0,-6 6 7 0,-2 1-4 15,4 1-2-15,-6 4-5 0,1-2 1 0,4 4 0 16,-3 5-4-16,3 2-19 0,-1-1-17 0,1 2 0 15,-2 2 0-15,2 2 0 0,-2 1 0 0,6 3 0 16,0 0 0-16,5-3 0 0,-4 0 0 0,-5-1 0 16,6 0 0-16,-1-3 0 0,-2 0 0 0,7-4 0 15,-1-5 0-15,2 2 0 0,-6 0 0 0,3-4 0 16,2-1 0-16,0-1 0 0,0-2 0 0,-1-4 0 16,-2 2 0-16,2-2 0 0,0-1 0 0,-9 2 0 15,1 2 0-15,-1 0 0 0,1 0 0 0,-2-1 0 16,-4 3 0-16,-2 2 0 0,2 2 0 0,-2 0 0 15,1 1 0-15,-2 2 0 0,2 4 0 0,-2-2 0 16,-1 3 0-16,1 0 0 0,-1 1 0 0,6 3 0 16,-3 1 0-16,-1-1 0 0,5-2 0 0,-5-2 0 15,4 4 0-15,2-4 0 0,1 1 0 0,1-3 0 16,0-2 0-16,3-1 0 0,-2-2 0 0,3-2 0 16,-2-1 0-16,6-3 0 0,-7-1 0 0,7-1 0 15,-3-4 0-15,1 3 0 0,-1-3 0 0,1-2 0 16,-2 3 0-16,-5 1 0 0,3 2 0 15,-3-1 0-15,-3 3 0 0,-2 1 0 0,1 1 0 16,-4 3 0-16,3 1 0 0,-3 1 0 0,0 2 0 16,2 2 0-16,-5 1 0 0,2 2 0 0,-1 1 0 0,2-1 0 15,-1 2 0-15,-1-1 0 0,5 3 0 0,-1 0 0 16,0 0 0-16,1-3 0 0,2-1 0 0,3-2 0 16,1-2 0-16,-2 0 0 0,3-1 0 15,-2-5 0-15,4 2 0 0,7-5 0 0,-2 2 0 16,1-2 0-16,0-3 0 0,-1 2 0 0,-1-3 0 15,-6 2 0-15,2 4 0 0,-2-3 0 0,3 2 0 16,-4 1 0-16,-1 0 0 0,3 3 0 0,-2-1 0 16,-6 2 0-16,1-1 0 0,-4 3 0 0,3-2 0 0,-1 2 0 15,0 0 0-15,1 2 0 0,3-1 0 0,-3 1 0 16,5 0 0-16,1 1 0 0,9-2 0 16,-7-2 0-16,7 1 0 0,3-1 0 0,-1-6 0 15,0 1 0-15,3 0 0 0,-5 0 0 0,4-4 0 16,-1 2 0-16,-2-4 0 0,-2 2 0 0,0 1 0 15,-8 0 0-15,0 0 0 0,0-1 0 0,-1 1 0 16,-4 1 0-16,-1 0 0 0,2 1 0 0,-2 0 0 16,0-1 0-16,-3 0 0 0,2 2 0 0,0-3 0 15,0 3 0-15,0 0 0 0,-1-2 0 0,-1 3 0 16,0-1 0-16,4-1 0 0,-2-1 0 0,3 1 0 16,-2 2 0-16,2-4 0 0,2-1 0 0,-3 1 0 15,-5 1 0-15,3 2 0 0,-1-3 0 0,-5 4 0 16,1 0 0-16,-2 2 0 0,-5 0-482 0,0 0-253 15,0 0-428-15,0 0-1259 0,-17 11 557 0</inkml:trace>
  <inkml:trace contextRef="#ctx0" brushRef="#br0" timeOffset="-29496.94">12892 17486 68 0,'0'0'404'0,"0"0"8"0,0 0 13 0,0 0-23 15,0 0-18-15,0 0-20 0,0 0-36 0,0 0-34 16,-13 0-20-16,13 0-10 0,0 0 3 0,0 0-7 15,0 0-3-15,19 7-18 0,-13-5-14 16,3 2-4-16,1-1-16 0,1 2-8 0,-2 0-2 16,3 1-15-16,0-1-12 0,1-2-8 0,5 4-8 15,4-3-19-15,-4 0-6 0,3-3-9 0,8 0-9 16,0-1-18-16,4-2-3 0,-3-3-12 0,0 2-4 16,2-5 0-16,0 1-15 0,1-3-4 0,-1 1 1 15,-2-3 0-15,-1-1-14 0,-6 1 11 0,5-1-6 16,-12 2 0-16,3 0-3 0,0 3 1 0,-3-1-1 15,1 3-6-15,-5 1-4 0,-1 3-1 0,-1 0-2 16,1 2 0-16,-2 4 21 0,3 2-9 0,-3 1-8 16,3 2 9-16,-5-1-13 0,6 5-4 0,-4-4 1 15,4 4-4-15,-3-1-13 0,3-1-9 0,2 2 0 16,-1-4 0-16,4 1 0 0,0-3 0 0,-1 0 0 0,1-3 0 16,0 0 0-16,3-2 0 0,2-2 0 15,4-2 0-15,-1-2 0 0,-5 0 0 0,7-5 0 16,-1 1 0-16,0-2 0 0,1-1 0 0,-5-1 0 15,4 0 0-15,-4-1 0 0,-4 3 0 0,8 0 0 16,-12 1 0-16,3 6 0 0,-2 0 0 0,-5 2 0 16,3 1 0-16,-1 1 0 0,1 2 0 0,-5 1 0 15,5 3 0-15,0 1 0 0,-1 1 0 0,2 1 0 16,-2 1 0-16,0-4 0 0,-2 0 0 0,5 1 0 16,-1 0 0-16,2-2 0 0,-5-1 0 0,7-3 0 15,0 0 0-15,0-2 0 0,2 2 0 0,-4-6 0 16,5 1 0-16,-3-1 0 0,0-2 0 0,1-1 0 15,0-1 0-15,5-2 0 0,-1-4 0 0,2 2 0 16,-11 2 0-16,7 1 0 0,-3 0 0 0,-1 2 0 16,-1-1 0-16,-2 3 0 0,3 3 0 0,0-1 0 15,0 1 0-15,1 2 0 0,0 4 0 0,0-2 0 16,4 1 0-16,3 0 0 0,-4 2 0 0,7 0 0 16,-2 0 0-16,1-1 0 0,3 4 0 0,-1-2 0 15,-2-1 0-15,-7-3 0 0,12-1 0 0,-5 0 0 16,2-1 0-16,-3 1 0 0,-6-2 0 0,2 0 0 15,-4-2 0-15,2 0 0 0,-2 1 0 16,0-2 0-16,-1-1 0 0,-5-1 0 0,2 0 0 16,-3 3-456-16,0-4-262 0,4 0-452 0,-7 4-1267 15,1-3 561-15</inkml:trace>
  <inkml:trace contextRef="#ctx0" brushRef="#br0" timeOffset="-28697">19265 17420 157 0,'0'0'409'0,"0"0"12"0,-6-1 13 16,6 1 14-16,0 0 13 0,-4-4-3 0,4 4-1 15,0 0-3-15,0 0-10 0,0 0-3 16,0 0-19-16,0 0-29 0,0 0-24 0,13-6-15 0,0 3-26 16,7 2-20-16,8-3-22 0,7 0-25 0,4-1-24 15,15 0-19-15,2 2-27 0,4 0-16 0,3 2-110 16,-2 1-65-16,6-3 0 0,-3 5 0 15,-2-5 0-15,1 4 0 0,-2 1 0 0,-5-1 0 0,-3-2 0 16,-11 1 0-16,-2 0 0 0,-3-2 0 16,-4 2 0-16,-5 0 0 0,-5 0 0 0,-4 2 0 15,-6-2 0-15,-1 0 0 0,-5 0 0 0,2 0 0 0,-2 1 0 16,-7-1 0-16,0 0 0 0,0 0-375 16,0 0-59-16,0 0-40 0,-30 5-61 0,7-2-57 0,-9 1-372 15,-1-1-1044-15,-4 6 462 0</inkml:trace>
  <inkml:trace contextRef="#ctx0" brushRef="#br0" timeOffset="-28413.51">19354 17540 39 0,'-40'-2'437'0,"4"2"30"0,4-2 11 16,4 0 21-16,8 2 9 0,6 0 6 0,2-3 1 16,5 3 4-16,7 0-24 0,-8-2-19 0,8 2-21 15,0 0-29-15,28-2-28 0,3 0-33 0,21 0-37 16,3-1-27-16,8 0-29 0,-6 2-23 0,35 0-26 15,-28-1-20-15,28 4-179 0,-28 2-24 0,4 1 0 16,-5-4 0-16,0-2 0 0,-3 2 0 16,-4 0 0-16,-2-1 0 0,-18 3 0 0,0-3 0 0,-4 2 0 15,-4-3 0-15,-8 1 0 0,1-1 0 0,-5-1 0 16,-2 1 0-16,-6 1 0 0,-3-2 0 0,-5 2 0 16,12-1 0-16,-12 1 0 0,7-1 0 0,-7 1 0 15,0 0 0-15,0 0 0 0,4-4 0 0,-4 4 0 16,0 0 0-16,0 0-434 0,0 0-262 0,0 0-482 15,-5-9-1274-15,5 9 564 0</inkml:trace>
  <inkml:trace contextRef="#ctx0" brushRef="#br0" timeOffset="-28278.72">20689 17523 3745 0,'6'0'425'0,"-6"0"-147"15,4 0-24-15,-4 0 5 0,0 0-34 0,0 0-50 16,0 0-46-16,0 0-30 0,0 0-37 0,0 0-68 15,0 0-73-15,0 0-123 0,0 0-169 0,0 0-462 16,-14 10-901-16,4-7 399 0</inkml:trace>
  <inkml:trace contextRef="#ctx0" brushRef="#br0" timeOffset="-26380.92">8359 17954 31 0,'0'0'303'0,"0"0"10"0,0 0-3 16,0 0 3-16,0 0-4 0,0 0-5 0,6-6 6 16,-6 6 0-16,0 0-13 0,0 0 3 0,0 0-14 15,0 0-19-15,0 0-12 0,0 0-22 0,0 0-11 16,0 0-1-16,0 0-8 0,5 12-13 15,-2-4-17-15,2 1-19 0,0 0-19 0,3 2-14 16,2-2-11-16,-1 6-9 0,9-4-14 0,-4 2-9 0,1-2-8 16,5-4-6-16,-3 2-9 0,3-4-5 0,0-1-3 15,0-3-4-15,1 0 4 0,1-2 0 0,-1 0 0 16,1-3 1-16,-4-1 0 0,1-3 1 16,0 2 6-16,-1-5-4 0,-2 1 2 0,0-1 1 15,-3-1-6-15,1 1-3 0,-1 0-1 0,-2 3 3 0,-2 1 6 16,-2 0-9-16,-1 4-10 0,-1-1-4 15,0 1-7-15,-1 1-3 0,-4 2 7 0,0 0-7 16,0 0 4-16,18 5 3 0,-13 0-6 0,1 0-6 16,1-1 3-16,-2 3-2 0,3 0-9 0,-1-1 3 15,1 1 4-15,0 2-8 0,1-3 2 0,1 1-4 16,-1-4-8-16,1 1 8 0,3-2 6 0,-3 0-10 16,3-2 0-16,-2 0 2 0,1-3 14 0,0 0-18 15,0-2 11-15,-2 0-17 0,3-1-4 0,-3-1 12 16,3 1-9-16,-3-1-1 0,2-1 25 0,-1 2-25 15,-2-2 0-15,-1 3-1 0,2 2-1 0,-1 0-1 16,-4 1 0-16,-5 2-2 0,13 0 16 0,-13 0 3 16,13 3-2-16,-7 0 2 0,1 0 2 0,-2 2 5 15,3 0 4-15,3 1-6 0,-2-1-2 0,5 1 5 16,-4-1-18-16,4-3-4 0,0 1 0 0,5 0 0 16,-2-2 0-16,-3 1 0 0,-1-5 0 0,2 2 0 15,-3-2 0-15,-1 0 0 0,2-1 0 0,-2 1 0 16,-2-1 0-16,1-1 0 0,-2 2 0 0,-1 0-30 15,-1 0-85-15,0-1-22 0,1 1-26 0,-3 2-33 16,-4 1-46-16,12 0-58 0,-5-2-94 0,-7 2-102 16,11-1-524-16,-11 1-1105 0,17 2 489 0</inkml:trace>
  <inkml:trace contextRef="#ctx0" brushRef="#br0" timeOffset="-313.82">6641 2223 103 0,'0'0'187'0,"0"0"1"0,0 0 1 0,0 0-7 16,0 0-4-16,4-3-6 0,-4 3 0 0,0 0 0 16,0 0 0-16,0 0-15 0,0 0-11 15,0 0-11-15,0 0-4 0,0 0-2 0,0 0-6 16,0 0-21-16,-18-2-4 0,18 2-5 0,-7-2-5 16,0-2-10-16,-2 1-11 0,3 3 2 0,-4-3-11 0,-1 0 8 15,-1 2-20-15,-1 0-4 0,3 1-4 16,-3-2-4-16,0 1 0 0,-2 2-3 0,-2-1-4 15,-2 1-10-15,1-1 6 0,0 3-8 0,-2-4 7 16,3 4-6-16,-1-2-7 0,0 2 10 0,3-1-1 16,1-2-8-16,1-1 4 0,-1 2-7 0,3-1 4 0,-6 2-1 15,3 1-1-15,1-2-6 0,0-1 2 16,1 2 0-16,-1-2-3 0,0 4 4 0,-1-3-1 16,1 0-2-16,0 2-1 0,-1-1 1 0,2-2 3 15,-4 2-3-15,3 0 1 0,1-4-1 0,-1 5-4 16,0-3 3-16,3 2-1 0,-3-4 3 0,1 3 0 0,1 1-1 15,0-1-2-15,0 2 4 0,1-2-4 16,-1 2-3-16,2-2 3 0,-3 1-2 0,1 0-1 16,3-1 2-16,-2 1-3 0,0-1 4 0,1 3-3 15,-3-3 1-15,3 3-3 0,0-2 5 0,2 1-3 16,-1-2 0-16,0 2 3 0,-1 1 2 0,-1 1-7 16,2-4 4-16,-1 4 0 0,-1 2 0 0,1-4-1 15,2 2 5-15,0-1-5 0,-2-1 3 0,0 3-3 16,0-2 12-16,3 1-14 0,-3 0-1 0,3-3 0 15,-3 4 2-15,2 0 1 0,1-2 0 0,-2 1 0 16,3 1 2-16,-1 1-2 0,-2-2 2 0,2 1-3 16,2 1-1-16,-1-3-2 0,0 2 5 0,2 1-5 15,-1 1 7-15,2 0-8 0,-6-1 6 0,7 4 0 0,-3-4-1 16,0 4-1-16,3-6 3 0,-3 6 1 0,0-3-2 16,3 2-2-16,-3-2 6 0,-1 2 3 15,4-3-3-15,-2 4 0 0,6 0 5 0,-6 1-3 16,-1-3-1-16,3 3 1 0,-2-2 0 0,3 2-3 15,-1 0-1-15,2 0-2 0,-1 0 4 0,0 0 3 16,-1 0-3-16,1 0 0 0,0-1-4 0,1-2 2 16,-2 4-3-16,1-2 4 0,0 4 0 0,-1-3 5 15,2 1-5-15,3-1-3 0,-3 0 5 0,3 0-4 16,-1-1-1-16,3 3 3 0,-2 0 12 0,0-4-18 16,1 2 7-16,0 1-4 0,3-1 0 0,-3-1 0 15,0 0 4-15,0-2-2 0,-1 1 1 0,1 6-1 16,1-5 1-16,2 0-4 0,-2 0-1 0,3 3 8 15,-2-4-6-15,5 3 4 0,-3 0-6 0,-1-4 4 16,1 1 1-16,-1-1-4 0,1 5 3 0,3-2 8 16,1 1 0-16,-3 0-11 0,3-1 0 0,-3-4 0 15,2 5 7-15,3-2 1 0,-2-1-6 0,1 1 0 16,-2-3 4-16,3 2-2 0,-4-3 14 0,3 4-10 16,0-1 3-16,-3-2 4 0,5-1 2 0,-4 5-7 15,1-7 8-15,-2 2-4 0,2 0-4 0,2 1 4 16,1-1 1-16,0-3 1 0,2 4-13 0,-3-2 7 15,4 1-3-15,-2-1 3 0,2 0-1 0,1-2-3 16,-1 2 7-16,2-3-7 0,-3 1 7 0,4 2 3 16,0-1-12-16,-3-4-1 0,3 4 1 0,-2-2 5 15,-2 2-5-15,2-1 2 0,2-1-7 0,-3 0 8 16,3 0-3-16,1 1-3 0,-5-2 14 0,5-2-17 16,5 3 5-16,-1 0-4 0,-5 0 4 0,-2-1-2 15,3-1 9-15,5 3-11 0,-1-3-2 0,-8 2 12 16,11-2-8-16,-2 1-1 0,-7-1 0 0,8 0 1 15,-8 2-3-15,1-1 1 0,1-1 5 0,5 2-1 16,-1 1-1-16,-5-3-3 0,-3 1 0 0,9-1 5 16,1 4 2-16,-7-4-2 0,6 3 1 0,-1 1 12 15,-9-5 6-15,5 3 1 0,8-3 3 0,-11 5 3 16,2-4-2-16,5 0 5 0,-4 0 0 0,11 1 8 16,-7 0-9-16,1-1 6 0,0 2 5 0,-7-4-10 15,7 2 15-15,1-2 1 0,-1 1 2 0,3 0-1 16,-3-2-2-16,0 1-3 0,-1 1 1 15,2 0-2-15,1-1-4 0,-1-2-7 0,1 1-1 0,-1 2-5 16,0-1-2-16,2-1 2 0,-4-1-3 0,4 1-12 16,-3 1 10-16,-5 1-6 0,6 0 2 0,-2-2-5 15,-7 4 0-15,1-5-2 0,1 3 9 0,-2 0-5 16,-2 0-4-16,2-1-3 0,0 1-1 0,0-1-3 16,0 1 3-16,1-3-2 0,-2 4-5 0,3-2 9 15,1 0-4-15,-4 1-6 0,1 0 7 0,-2 0 1 16,3 0 0-16,0-1 3 0,-1 1-2 0,0 0 6 15,-1 1-7-15,-1-1 4 0,1-1-4 0,-2 1 6 16,1 0 1-16,1-1-4 0,-4 1 0 0,4 0 2 16,-2 0-4-16,2-3 1 0,-5 2 5 0,4 0-6 15,-1 0 6-15,2 1-1 0,-1-1-1 0,-3 1-4 16,-1-1-1-16,6 1 2 0,-4-2-1 0,-3 1-2 16,7 0 3-16,-3-1-2 0,-3 1 5 0,3-2 6 15,3 2-3-15,-6-1 0 0,4 1-3 0,-4 0 6 16,3-1-1-16,-3 1-4 0,0-2 6 15,4 2-5-15,-6-4 1 0,1 3 2 0,6-2-1 0,-6 1 0 16,1 1 0-16,2-5-2 0,1 3 2 0,0-1 4 16,-5-1 1-16,3 1-1 0,4-2-2 0,-1 3 2 15,-1-2 1-15,-1 0 4 0,-4 1-3 0,2 0-2 16,1-1-1-16,2 0 0 0,-2 0 0 16,2 0-1-16,-6 0-3 0,2-1 3 0,-2 2-2 0,1-3 1 15,6 3-1-15,-8-3 1 0,2 3-2 0,2 0 0 16,-4-5 3-16,3 4 0 0,-3-1 0 0,1 0-1 15,1-2 10-15,-2 4 0 0,-1-4 3 0,5-2 7 16,-4 4 3-16,-1 1 6 0,3-1 6 0,-5-2 3 16,2 1 8-16,2-2 0 0,0 3 0 0,-3-5-4 15,2 4 0-15,0-4-3 0,-2 1-2 0,1 1 4 16,4-4-6-16,-3 1-8 0,0 0-4 0,-2 2-5 16,-3 0 1-16,0 0 0 0,3 0-9 0,-6-1 3 15,4-1-7-15,-2 4-2 0,-1-2 3 0,1-4 0 16,-3 4-4-16,2 0 0 0,-2-3-4 0,0 3-2 15,1-2 3-15,-2 3 3 0,0-6-6 16,0 3-1-16,0-2 3 0,-3-3 2 0,2 5-6 0,-2-3-2 16,1-1-1-16,-1 1 0 0,0 0-2 0,1 1-4 15,-1-2 7-15,-2-1 0 0,1 2-2 0,2 0-6 16,-2 0-1-16,-1 0 3 0,1 2 3 0,0-1-4 16,-1-2 1-16,-2 2-5 0,0 0 3 15,1-1 1-15,-5 0-2 0,1 2 1 0,1-3-4 0,0 3 2 16,-5-4 3-16,4 5-9 0,-4-4 8 0,4 1-6 15,-4 1 5-15,0 3-9 0,-3-8 4 0,3 6 0 16,0 1 1-16,-1-1-7 0,-3-5-1 0,-3 9-2 16,5-3 6-16,-1 2 0 0,-1-2-8 15,0 2 2-15,-9 0 4 0,3 0-1 0,4 1-3 0,-5-2-3 16,-3 1-4-16,0 2 0 0,0 0 1 0,1 0-3 16,-1 1 1-16,0 2 13 0,1 0 7 0,-1-2-2 15,-1 2-5-15,-2 0-4 0,4-2-6 0,-5-1 4 16,-2 3 1-16,3 0 0 0,0 0 3 0,-1-1-1 15,2 2-1-15,-1 1 1 0,0-2-1 0,1 3 3 16,0-2-1-16,0-1 0 0,-5 2 3 0,3 0 0 16,3 1-1-16,-4 2 1 0,3-2 1 0,-2-1-3 15,0 1 4-15,2 0-5 0,-2 0 1 0,-3 3 5 16,3-3-8-16,-1 0 0 0,0-1 3 0,1 2 1 16,0 1-1-16,0-1-1 0,-2 1 0 0,1 2 1 15,0-1-3-15,-3-3 0 0,4 3 0 0,-2 0-4 16,2-1 3-16,0 4 6 0,3-3-1 0,-1 0 0 15,1 0 5-15,-1 1-4 0,1-1 1 0,7 0 1 16,-6 2 2-16,-4-1-2 0,-1-1 3 0,5 2 0 16,6-1-8-16,-2 3 5 0,5-3 0 0,-8 2-2 15,-4 0 5-15,8-2-5 0,-4 1-1 0,1-1 0 16,-1 3 1-16,6 0 0 0,-7 1 4 0,0 0-1 16,0-1 2-16,-2 0-3 0,8-2 0 0,-5 2 1 15,0 2 3-15,-1-2 0 0,-2-2 3 0,10 1-2 16,-7 3 3-16,-4-4-2 0,3 1-1 0,1 1 3 15,7 1-3-15,-2-3 1 0,1 1-1 0,-11 1-3 16,2-1 4-16,2 1-4 0,0 1 1 0,1 0 3 16,1 1-2-16,6-4 3 0,-2 2-1 0,3 2 0 15,0-2 2-15,-3-1-4 0,4 3 0 0,-2 1 2 16,3-5 0-16,-2 4-1 0,0-1 2 0,2 1-1 16,-3 2 2-16,3-2-4 0,-2-1 4 0,0 0-3 15,1 3 0-15,-1-2-1 0,2 2 2 0,-1-1 2 16,2 1-1-16,-3-4-3 0,5 0 6 0,-3 2-4 15,-1-2-2-15,3 4 2 0,1-3 1 0,2-1-1 16,1-1 1-16,-3 2 4 0,2 0-3 16,1 0-3-16,-1-3 0 0,-1 3 2 0,1 0 2 0,3 0-1 15,-2-3-1-15,1 3 1 0,2-1-4 0,2-1 3 16,-2-1-2-16,1 1 0 0,0 0-5 0,1 0-33 16,2-1-39-16,4-2-53 0,0 0-75 0,-13 2-83 15,11 1-93-15,1-1-135 0,1-2-342 0,0 0-930 16,0 0 411-16</inkml:trace>
  <inkml:trace contextRef="#ctx0" brushRef="#br0" timeOffset="-146.81">6772 2478 131 0,'0'4'434'0,"0"-4"-40"0,-4 4-70 15,4-4-90-15,-9 3-115 0,9-3-153 0,-5 4-233 16,5-4-290-16,0 0 128 0</inkml:trace>
  <inkml:trace contextRef="#ctx0" brushRef="#br0" timeOffset="-160543.91">4268 10346 39 0,'-5'-11'191'0,"1"0"-13"0,0 1-16 16,0-1-14-16,-1 1-13 0,3 0-20 0,-1 1 1 16,-1 2-2-16,3 0 4 0,-4 0-7 0,3-1-4 0,0 2-5 15,1-1 5-15,-2 1 0 0,2-2 5 16,-2-1 1-16,2 1 7 0,0 3 2 0,0-1 12 15,-1-2 5-15,2 2 7 0,0 3-1 0,-1-1 2 16,1-1 1-16,0 5 4 0,0-6-3 0,0 6-21 0,1-4-5 16,-1 4-11-16,0 0 16 0,0 0 36 15,0 0 12-15,15 10-5 0,-8-1 7 0,-1 0 3 16,3 5-7-16,3 0 5 0,-1 2-2 0,1 0-7 16,3 2 0-16,-3-3 5 0,-2 2-2 0,3-1-10 0,0-1 1 15,1-1 10-15,-3-2-10 0,-2-3 4 16,2-1 1-16,0-2 21 0,2 0 6 0,3-2 7 15,3-3-11-15,1-4-1 0,9-2-30 0,3-5-161 16,1-4 0-16,14-8 0 0,-3-1 0 0,3-4 0 0,-2 2 0 16,2-3 0-16,2 0 0 0,-5-2 0 0,0 2 0 15,-7-5 0-15,-9 11 0 0,-1 1 0 16,0-1 0-16,-3 3 0 0,-5 2 0 0,-1 5 0 0,-6 0 0 16,2 1 0-16,-4 4 0 0,-5 2 0 0,1 0 0 15,-1 1 0-15,-1 1 0 0,-4 3 0 0,0 0 0 16,3 11 0-16,-11 3-490 0,-4 10-209 0,-7 4-468 15,-1 4-1265-15,-11 12 559 0</inkml:trace>
  <inkml:trace contextRef="#ctx0" brushRef="#br0" timeOffset="-158993.91">3891 13350 244 0,'-5'-10'482'0,"1"1"24"0,0 1 19 0,0-1 27 15,3 3-23-15,0 1-39 0,-2-1-39 0,2 2-42 16,1 1-45-16,0 3-30 0,0 0 1 0,0 0-15 16,0 0-14-16,6 10-19 0,1-1-7 0,-3 4-24 15,1 4-20-15,0 1-10 0,1-2-9 0,1 4-22 16,-2-1-5-16,0-1-17 0,0-2-13 0,5 0-36 15,-2-1-124-15,0 0 0 0,-1-6 0 0,3-1 0 16,1-2 0-16,-1-3 0 0,5-3 0 0,4-2 0 16,7-6 0-16,2-7 0 0,3 2 0 0,-3-6 0 15,3-2 0-15,6-10 0 0,2-1 0 0,-3-1 0 16,0 0 0-16,-3-1 0 0,-7 7 0 0,8-7 0 16,-10 10 0-16,1 0 0 0,-1 1 0 0,-1 0 0 15,-3 1 0-15,-3 7 0 0,-3 2 0 0,-1 1 0 16,-1 1 0-16,1 1 0 0,-5 2 0 0,1 1 0 15,-3 3 0-15,-2-1 0 0,0 1 0 0,1 1 0 16,-1 0 0-16,1 0 0 0,-5 3 0 0,6 0 0 16,-6 0 0-16,0 0 0 0,7 6 0 0,-6 1 0 15,-1 4 0-15,-5 9 0 0</inkml:trace>
  <inkml:trace contextRef="#ctx0" brushRef="#br0" timeOffset="-157960.67">2494 16318 189 0,'0'-6'477'0,"-4"0"14"0,0 1 10 0,3 1-8 0,0 0-26 16,0-1-45-16,1 5-33 0,-5-4-45 0,5 4-36 15,0 0-20-15,0 0-11 0,0 0-22 0,0 0-19 16,6 13-10-16,-2-5-13 0,0 3-10 0,-1-1-4 16,4 4 1-16,-1 1-9 0,3-1-22 0,-4-3 7 15,0-1-14-15,3 0 15 0,1-1 12 0,-4-2-1 16,4 0 4-16,0-1 14 0,4-5 11 0,-3-2-71 16,9-1-146-16,2-6 0 0,6-7 0 0,5-3 0 15,-1-1 0-15,14-9 0 0,1-4 0 0,-1 1 0 16,-4-5 0-16,2 1 0 0,2 0 0 15,-5 0 0-15,-3 4 0 0,2 1 0 0,-11 8 0 16,-1 2 0-16,0 0 0 0,0 2 0 0,-12 4 0 16,-1 5 0-16,3 0 0 0,-7 2 0 0,-1 2 0 15,-5 0 0-15,3 2 0 0,-3 1 0 0,-4 2 0 16,0 0 0-16,0 0 0 0,0 0 0 0,0 0 0 0,0 0 0 16,0 0-1366-16,-15 21-1478 0,5-16 654 0</inkml:trace>
  <inkml:trace contextRef="#ctx0" brushRef="#br0" timeOffset="-152577.78">1408 4368 167 0,'0'0'439'0,"0"0"-13"0,0 0-21 0,0 0-11 15,0 0-16-15,0 0-14 0,0 0-32 0,0 0-28 16,0 0-19-16,0 0-23 0,-3 7-12 0,4-4-1 16,-1-3-11-16,3 2-7 0,-3-2-3 0,5 6-13 15,-2-4-6-15,-2 2-8 0,0-1-17 0,3 1-12 16,0 1-1-16,-1 1 16 0,2 2-16 0,-2 1-7 15,3 2 1-15,0-1-16 0,-1 1-12 0,-1 3 3 16,5-2-12-16,-4 5-1 0,3 1-14 0,1-1-14 16,1-1 3-16,-4 1-16 0,2-3-2 0,1-1-5 15,1 1 5-15,-6-2-12 0,5-2-72 0,-1-1 0 16,0 0 0-16,-1-3 0 0,-2 1 0 0,-1-2 0 0,1-1 0 16,0-2 0-16,0 4 0 0,-1-5 0 15,1-1 0-15,-5 0 0 0,17-3 0 0,-4-3 0 16,1-1 0-16,3-4 0 0,6-9 0 0,3-1 0 15,1-2 0-15,10-9 0 0,1 0 0 0,2-4 0 16,3 1 0-16,-3-1 0 0,1 1 0 0,3 1 0 0,-3 3 0 16,3 0 0-16,-2-1 0 0,2 5 0 15,-1-3 0-15,2 0 0 0,-2 3 0 0,-12 9 0 16,0 0 0-16,-1 2 0 0,-3-1 0 0,-1 2 0 16,-5 0 0-16,-5 4 0 0,-5 5 0 0,-1 0 0 15,2 0 0-15,-2-1 0 0,-6 3 0 0,1 2 0 16,0-2 0-16,-1 2 0 0,0 1 0 0,-2-3 0 15,-2 4 0-15,8-1 0 0,-8 1 0 0,1-4 0 16,-1 4 0-16,0 0 0 0,0 0 0 0,7-2 0 16,-7 2 0-16,0 0 0 0,1-3 0 0,-1 3 0 15,0 0 0-15,0 0 0 0,0 0 0 0,0 0 0 0,0 0 0 16,0 0 0-16,0 0 0 0,4 9-29 0,-4-2-1332 16,0 1-1473-16,-4 3 651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48:19.186"/>
    </inkml:context>
    <inkml:brush xml:id="br0">
      <inkml:brushProperty name="width" value="0.05292" units="cm"/>
      <inkml:brushProperty name="height" value="0.05292" units="cm"/>
      <inkml:brushProperty name="color" value="#00B050"/>
    </inkml:brush>
  </inkml:definitions>
  <inkml:trace contextRef="#ctx0" brushRef="#br0">11165 4855 405 0,'0'-5'443'0,"0"0"-28"15,0-1-9-15,0 2-9 0,0 0-12 0,0 4-22 16,0 0-20-16,3-6-27 0,-3 6-11 0,0 0-14 16,0 0-14-16,13 7-20 0,-7-1-16 0,6 3-9 15,3 0-18-15,-1 1-17 0,0 1-8 0,1 0-19 16,2 2-21-16,6 2-3 0,0 0-6 0,0-1-22 15,0 1-12-15,-3-5 2 0,9 2-20 0,0-3-12 16,-2 0 4-16,9-2-14 0,-2 1-5 0,-2-3-9 16,6-3-4-16,-6-1-7 0,8-1 3 0,1 0-2 15,-4-2-2-15,1-4-6 0,-1 0 7 0,2 3 3 0,-1-4 11 16,-1-1-3-16,2 1 5 0,-4-4 6 16,2 1 2-16,-4 3 3 0,-2-3-6 0,1 1 0 15,-3 3-4-15,-2 0 4 0,-6 0-2 0,-1 4-12 16,-2-1 8-16,3 3-10 0,-1 3-39 0,-3-3-7 0,-2 2 0 15,-1 3 0-15,0 1 0 0,-1 0 0 16,6 3 0-16,-3 1 0 0,0 2 0 0,-1-1 0 16,5 1 0-16,-6 0 0 0,3-4 0 0,1 2 0 15,0-1 0-15,0-2 0 0,0 2 0 0,4-3 0 0,-1 1 0 16,0-4 0-16,1 3 0 0,6-5 0 0,1-2 0 16,-2 1 0-16,2-4 0 0,2-2 0 15,-3-2 0-15,2 0 0 0,-1-2 0 0,0-1 0 0,2-2 0 16,-8 1 0-16,3 2 0 0,-1-3 0 0,-6 5 0 15,-1 0 0-15,0 1 0 0,-5 2 0 0,3-1 0 16,-4 4 0-16,2-1 0 0,-2 2 0 0,-1 0 0 16,3 2 0-16,-1 0 0 0,6 3 0 0,-6 1 0 15,2 1 0-15,-2 0 0 0,6 0 0 0,-3 3 0 16,3-1 0-16,-3-1 0 0,-3-1 0 0,4 2 0 16,1-2 0-16,3-3 0 0,-8 4 0 0,6-3 0 15,2-1 0-15,-1-1 0 0,2-3 0 0,-2 1 0 16,9-4 0-16,-8 1 0 0,9-3 0 0,0 1 0 15,-3-4 0-15,0 0 0 0,0 0 0 0,-8 2 0 16,8-1 0-16,-6 1 0 0,-3 1 0 0,4 0 0 16,-3 1 0-16,-1 3 0 0,0-2 0 0,0 0 0 15,1 3 0-15,0 1 0 0,-2 0 0 0,3 4 0 16,-4-3 0-16,3 3 0 0,1-1 0 0,-2 1 0 16,0-1 0-16,0 4 0 0,1-1 0 0,0 2 0 15,3-3 0-15,-4 2 0 0,2 0 0 0,0-1 0 16,-3 2 0-16,3-1 0 0,1-1 0 0,1-2 0 15,6 2 0-15,-7-1 0 0,8-2 0 0,-1-1 0 16,-6-2 0-16,6-1 0 0,-4-2 0 0,-4 1 0 16,10-3 0-16,-2 0 0 0,-1-2 0 0,1 1 0 15,-1 0 0-15,-8-1 0 0,7 1 0 0,-5 0 0 0,1 0 0 16,-5 2 0-16,-1-1 0 0,1 2 0 0,0 1 0 16,-4 0 0-16,3-1 0 0,-2 2 0 15,-1 2 0-15,1 1 0 0,-1-1 0 0,0 2 0 16,4-1 0-16,-4 0 0 0,4 4 0 0,-2-1 0 0,-1-2 0 15,4 4 0-15,1-2 0 0,-2-2 0 0,2 2 0 16,-1 0 0-16,2-1 0 0,2-1 0 16,5 2 0-16,-4-3 0 0,-4 1 0 0,12-1 0 15,-11 0 0-15,11-2 0 0,-11 0 0 0,9 0 0 0,-8-1 0 16,2 0 0-16,5-1 0 0,0-2 0 0,-6 2 0 16,0-3 0-16,-3 2 0 0,2 0 0 0,-1-1 0 15,0 0 0-15,-2 0 0 0,-1 0 0 16,0-1 0-16,-4 1 0 0,4 0 0 0,-3 2 0 0,4-2 0 15,0 0 0-15,-4 1 0 0,-1 3 0 0,5-1 0 16,-2-2 0-16,1 3 0 0,-3 0 0 0,-1 0 0 16,5 2 0-16,-5-1 0 0,4 1 0 0,0-2 0 15,-3 1 0-15,0 0 0 0,3 2 0 0,-4-2 0 16,6 0 0-16,-3 0 0 0,-3-1 0 0,-1 2 0 16,2-2 0-16,-2 0 0 0,0 1 0 0,1 0 0 15,-4 0 0-15,0-1 0 0,2-1 0 0,-2 0 0 16,-4 1 0-16,4-1 0 0,-4-1 0 0,-5 2 0 15,4 0-202-15,-4 0-312 0,0 0-208 0,0 0-404 16,0 0-1220-16,-16-6 541 0</inkml:trace>
  <inkml:trace contextRef="#ctx0" brushRef="#br0" timeOffset="4100.38">1545 14731 230 0,'0'0'354'0,"-4"-4"-7"0,4 4-3 0,0 0-10 16,-4-2-13-16,4 2-2 0,0 0-12 0,0 0-6 16,0 0-15-16,0 0-7 0,0 0-11 0,0 0-15 15,0 0-17-15,0 0-20 0,0 0-15 0,0 0-16 16,0 0-17-16,0 0-13 0,0 0-5 0,9 11-7 15,-3-7-9-15,2 5-9 0,-2 1-15 0,6 4 11 16,3 0-15-16,1-1-15 0,4 4-3 0,-2-6-17 16,7 4-5-16,5-3-1 0,-3-1-5 0,2-4-1 15,4 0-8-15,1-1-3 0,0-5 4 0,-5-5-7 16,5-2-1-16,-2 1-3 0,1-3 2 16,-6 1 7-16,3-6-2 0,1 1-10 0,-7-3 8 15,4-1-4-15,2 1 2 0,-6-1-1 0,2 3 1 0,-10 4 2 16,5-1-3-16,-3 2-6 0,-1 1 3 0,-1 0-7 15,0 2-2-15,-3 1-3 0,1 2-2 0,-2 2-6 16,7 2 10-16,-2 3-23 0,-1 2 8 16,2-3 0-16,-1 5 2 0,0-2-10 0,2 4 1 0,0-2 6 15,0 1 6-15,5 1-19 0,-2-2 5 0,-3-1 1 16,8-1 3-16,-2-1-2 0,2 1-11 0,0-3 17 16,-5-2 4-16,8 0-12 0,-3-5-1 0,-6 0 9 15,6-1-9-15,-7 0 3 0,3-2-5 0,1-4 3 16,-5 4 5-16,8-6-12 0,0-1 3 15,-9 5-2-15,6-8 1 0,2 1 4 0,-7 8-3 16,-2-3 4-16,2 4 6 0,0-1-5 0,-5 3-9 16,-1 2 2-16,0-1 0 0,5 3 6 0,-6 1-7 0,1-1 4 15,6 4 7-15,-6-1-9 0,6 5 1 0,-1-3 8 16,0 1-11-16,0 0 10 0,1 0-4 0,0 1 1 16,0-2 8-16,8 1-2 0,-8-2-6 0,3-2 4 15,0-1-2-15,-2-1 2 0,1 1-3 16,-3-1 14-16,3-2 1 0,1 1-6 0,-5 0-6 15,2-5 5-15,-2 4 4 0,0 0-6 0,0-2-5 0,2 2 13 16,0-2-11-16,-1 2-4 0,3 2 9 0,-7-2-4 16,5 0-3-16,0 3-7 0,-2-1 1 0,-3 0 8 15,2 1 10-15,6 1-19 0,-4 3 12 0,-4-2-3 16,0 0-8-16,4 4 15 0,-1-3 11 0,-2 0-13 16,4 2-15-16,0-1 0 0,0 0 0 15,-3 0 0-15,5-2 0 0,-3 3 0 0,-1-3 0 0,2 0 0 16,-1 0 0-16,0-2 0 0,1-2 0 15,-6-2 0-15,5 1 0 0,-5 1 0 0,3-4 0 16,1 0 0-16,1 0 0 0,-8-1 0 0,5-1 0 16,-2 1 0-16,-3 1 0 0,2-1 0 0,-2 0 0 15,3 0 0-15,-6 0 0 0,1 0 0 0,-3-2 0 16,2 5 0-16,-2 0 0 0,-1-1 0 0,-4 4 0 0,7-3 0 16,-7 3 0-16,4-4 0 0,0 0 0 15,-4 4 0-15,0 0 0 0,0 0-153 0,0 0-1187 0,0 0-1452 16,0 0 643-16</inkml:trace>
  <inkml:trace contextRef="#ctx0" brushRef="#br0" timeOffset="5833.19">3545 12942 40 0,'-5'-8'210'0,"-2"2"-13"15,1-3-12-15,-3 2-17 0,2 0-14 0,0 0-16 16,-3-3-8-16,-3 0 2 0,4 0 3 0,-9 0-5 15,4 0-7-15,-12-3-16 0,3 0-12 0,-1 1-4 16,0 0-9-16,-3 3-6 0,1-1-8 0,-3 3-2 16,-2-3-14-16,-1 3-5 0,-4-1-3 0,1 0-8 15,-1 5-2-15,-1-2-12 0,1 4-9 0,0-4-2 16,0 1-4-16,-3 3-6 0,2 0 2 0,-1 3-4 16,-1 0-5-16,3 3-2 0,-2-2-7 0,1-1 6 15,0 4-12-15,1 1 4 0,0-2 0 0,2 0-9 16,-2 1-4-16,2 0-3 0,-3 1 7 0,1 1 0 15,1 1 3-15,3 2 7 0,0-2-1 0,-2 5 1 16,2-3-1-16,0 2 2 0,0 1 1 0,4 3 7 16,-3 0-22-16,6 0 11 0,-4 0-3 0,1 2 4 15,0 5-1-15,3-3 9 0,-2 6-5 0,4-1-2 16,-1 3 1-16,-1 0 2 0,4-3 4 0,3 4-8 0,-3 1 14 16,2-1 0-16,6 1-11 0,-1 0 6 15,3-2 3-15,0 2-7 0,3-1 6 0,0 1 7 16,8-2-5-16,-1-1-4 0,2-1 3 0,2 0-1 15,-1-1-1-15,2-1 7 0,6 3-3 0,3-3 0 0,1 1-2 16,1-2 1-16,1 2 2 0,3 2 3 16,2-2 10-16,5-1-19 0,2 1 1 0,-1-2 6 15,0 1 1-15,2-4-3 0,2 4 6 0,-2-6 6 16,5 0-9-16,13 5 2 0,-14-8 0 0,3-3-2 16,14 3 3-16,-2-3 10 0,-11-4 0 0,17 1 6 15,-2 0-10-15,1-6 6 0,-1-1 1 0,2-3 9 16,1-2-6-16,1 2 7 0,-1-2 0 0,0-1-5 15,1-2 0-15,2-1 0 0,-1-1 0 0,-2-1-1 16,0-4 3-16,-2 3-2 0,-1-4 2 0,0-1 0 16,1-5 4-16,-5 0-1 0,2 0 3 0,-5-4 9 15,-2-1 2-15,1-1 2 0,-11 6 2 0,7-13-1 16,-10 10 3-16,10-6 3 0,-12 0 1 0,-1 2-7 0,0-1 4 16,3-10-3-16,-3-4 4 0,-6 11-5 15,4-12-3-15,-3-3-7 0,-4 0-1 0,-8 12-2 16,2-2 0-16,-4 3 5 0,-2-15 5 0,-6 12 4 15,-3 0 0-15,3 2-7 0,-11-13 6 0,-1 12 6 16,-1 4-13-16,-3 2 0 0,-5 1-6 0,2-1 10 16,-7 4-11-16,-9-8-8 0,-4 2 3 0,6 9-9 15,-4 5 1-15,-13-6-4 0,-3 3-12 0,-1 7-4 16,-5 1-29-16,-1 2-18 0,-1 1-31 0,-2 5-41 16,-2 0-44-16,-26 8-67 0,26-1-268 0,2-2-545 15,-27 7 241-15</inkml:trace>
  <inkml:trace contextRef="#ctx0" brushRef="#br0" timeOffset="7383.35">6824 15122 103 0,'-8'0'105'0,"1"0"27"0,-5-1 7 0,2 0 7 16,0 0-2-16,-2-1 6 0,1 1 3 0,3 1 5 15,-1-3 0-15,-2 3-6 0,-1-2 2 0,3 1-4 16,-5 0 2-16,5 0 2 0,0-2-2 0,-1 1 1 16,-3 0-1-16,2-2-6 0,-1-1 9 0,2 4 1 15,1-3 8-15,0 3 16 0,3-1-7 0,1 0-1 0,1 0 11 16,4 2 0-16,-13-3-3 0,9 2-8 16,4 1-3-16,-5-2-14 0,5 2-9 0,0 0-16 15,-5-2-1-15,5 2-5 0,0 0 4 0,19-4-4 16,-1 2-10-16,5 1-10 0,6-2-5 0,6 0-2 15,2 0-7-15,19-1-5 0,0 3 0 0,7-1 3 0,30 0-9 16,-29 2-7-16,-4-2-4 0,32 4-7 16,-32 0 0-16,4 0-6 0,28-1-6 0,-32 3 6 15,-3-1-3-15,-5 0-7 0,2 0-1 0,-2 0 0 16,-15-1 3-16,-5 2 6 0,-1 1-10 0,-3-2-9 16,-10-2-1-16,-5 0 3 0,-3-1-4 0,0 2-1 0,-2-1 2 15,-3-1-7-15,0 0-11 0,-5 0 3 16,8 0-23-16,-8 0-32 0,6 3-36 0,-6-3-67 15,0 4-90-15,0-4-94 0,-8 9-114 0,5-4-114 16,-6-1-386-16,1 5-1016 0,-4-2 450 0</inkml:trace>
  <inkml:trace contextRef="#ctx0" brushRef="#br0" timeOffset="7799.8">6737 15827 314 0,'-10'-1'420'0,"4"2"16"15,-1-3-18-15,2 0-22 0,5 2-23 16,-9-3-32-16,9 3-20 0,0 0-7 0,0 0-4 0,0 0-9 16,26-1-16-16,-6 1-19 0,9 0-19 15,5 4-15-15,4-2-26 0,13-2-19 0,0 0-10 16,3 1-20-16,1 1-13 0,5-3-15 0,-1 3-8 0,0-2-12 15,3 1-15-15,-11-1-6 0,3 0-10 16,-2 1-8-16,-16 1-10 0,0-2 5 0,-3-2-5 16,-1 5-24-16,-14-3-24 0,1 1-28 0,-6-1-38 15,-5 0-46-15,-1 1-55 0,0-1-84 0,-7 0-90 16,2 5-102-16,-2-5-477 0,-11 9-983 0,-1-3 436 16</inkml:trace>
  <inkml:trace contextRef="#ctx0" brushRef="#br0" timeOffset="8716.31">8042 16182 53 0,'-6'-7'206'16,"-6"-2"-21"-16,-2-4-7 0,1 5-24 0,-5-6-22 15,4 4-12-15,-10-3-6 0,-2-1-15 0,1 0-8 16,-4 4-3-16,-2-2-6 0,-2 4-7 0,-2-3-14 16,-15-1-7-16,3-1-3 0,9 5-9 0,-16 3-4 15,2-1-5-15,-3 2-5 0,5-1-10 0,-4 0-6 16,-1 4-2-16,-2-1 1 0,2 2-6 0,-4 1 1 15,0-1 4-15,0 2-1 0,7-2-5 0,-3 10 14 16,1-6-2-16,15-2-1 0,-11 3 2 0,15 4 0 16,-16-1 4-16,11-2 8 0,5 1-3 0,0 5-6 15,1-4-3-15,1 3 1 0,2 1-4 0,-1 3 4 16,3 0 3-16,0 1-8 0,4-1-4 0,3 1 6 16,-2 1-4-16,0-3 0 0,4 3 0 0,5-1 5 15,-4-1-1-15,6-1 3 0,-1 1 3 0,-1 5 6 16,6-4 22-16,-1 0 4 0,-1 1 0 0,4 1-4 15,-1-2-2-15,2 4-4 0,3-2 1 0,4 0-3 16,4 1 8-16,-1 0-9 0,5 5 2 0,2-7-5 16,6 4-2-16,1 0-6 0,5 0-2 0,4-2-4 15,-3 2 2-15,7-3-6 0,0 0 4 0,-2-3-1 16,4 2-2-16,3-1 1 0,11 2 5 0,2-2-9 16,3-1 6-16,1-3 0 0,-2 0-1 0,4 0-5 15,-4-1-2-15,-2-9 4 0,4 6-8 0,2 1 1 16,-1-3 3-16,-4-4-2 0,-12 3 3 15,13-3-5-15,0 2-3 0,-14-5 1 0,-1 1 0 16,1-2 3-16,-2 2 5 0,4-4 5 0,-2 3 3 0,-1-4 10 16,1 0-3-16,-4-1-2 0,-1-2 3 0,-1 1 10 15,1-4-8-15,-1-1-6 0,-1 2-1 0,-3-4 15 16,1 1-3-16,0-3-9 0,-1-1-3 16,-4-1 5-16,4-2-4 0,-8-3 6 0,3 1-12 15,-2-3-2-15,-2 0 0 0,1-3-10 0,-2 3 16 0,-2-5-12 16,1 3-4-16,-5-2-8 0,1 1 10 15,-3 0 0-15,0 3-6 0,-3 2 18 0,-1-7 13 0,-1 5-8 16,-1 0 10-16,-1-2 11 0,-3 0 0 0,-3 5-3 16,-1 0 4-16,-8-2-5 0,-5 0-16 0,-5-3-1 15,-4 5 3-15,-5 0-3 0,-11-6-2 16,-6 4-40-16,-2 3-3 0,-2 4-36 0,-2 0-25 16,-3 5-46-16,-6 0-56 0,-1 2-70 0,0 2-94 15,-37 1-275-15,39 5-666 0,-3 2 295 0</inkml:trace>
  <inkml:trace contextRef="#ctx0" brushRef="#br0" timeOffset="9715.84">11189 16649 298 0,'-6'1'329'15,"1"0"1"-15,5-1-8 0,-8 4-8 0,3-3-7 0,5-1-9 16,-7 0-30-16,7 0 9 0,-8 3-8 0,8-3-10 15,-6 1-11-15,2 0-6 0,4-1-2 16,-5 1-7-16,5-1-7 0,0 0-13 0,-7 1-13 16,7-1-9-16,0 0-2 0,0 0-10 0,-5 2-8 15,5-2-1-15,0 0-6 0,0 0-11 0,0 0 9 16,0 0-13-16,0 0 2 0,21 2 1 0,-10-2-12 16,7 0 3-16,5 0-10 0,9 0-9 0,1-1-3 15,6 1-8-15,12 2-12 0,-3-1-7 0,-8 0-2 0,11 1-15 16,1-1-16-16,3 0 0 0,-1 0-2 15,-3-4-10-15,3 3-9 0,-16 1 1 0,13-1-3 16,-11 1-38-16,-3-2 0 0,-1 1 0 0,-3-1 0 16,-4-1 0-16,2 2 0 0,-12 0 0 0,-2-2 0 0,2 1 0 15,-10 0 0-15,1-2 0 0,-2 2 0 16,-3-1 0-16,-1-2 0 0,-4 4-85 0,1-1-81 16,-1 1-55-16,0 0-54 0,-14-3-57 0,14 3-62 15,-23 4-51-15,4-1-49 0,2 1-54 0,-8 1-325 16,4-1-944-16,1 1 419 0</inkml:trace>
  <inkml:trace contextRef="#ctx0" brushRef="#br0" timeOffset="10133.17">11035 16845 53 0,'-20'-4'380'0,"0"-1"-3"0,10 2 18 15,-4-1-3-15,3-1-7 0,-2 1-14 0,3 1-12 16,2 1-12-16,4 0-19 0,-1-3-17 0,0 2-11 16,2 2-15-16,3 1-12 0,0-7-10 0,4 3-6 15,6 1-6-15,-1 0-23 0,5 0-17 0,2-4-6 16,5 4-18-16,10 1-11 0,0-1-17 0,2 2 4 16,7-2-16-16,12 1-21 0,4 1-13 0,-6 2-2 15,4 1-8-15,-2 1-14 0,-1-2-15 0,3 3 11 16,-13-2-15-16,11 3-8 0,-13-4-3 0,1 0 2 15,-1 1-13-15,-3 0 6 0,-2-1 6 0,-2-1-10 16,-10 1 1-16,-2 1 13 0,-3-4 12 0,-6 2-44 16,1 0-32-16,-2-1 0 0,-6 1 0 0,5 1 0 15,-9-1 0-15,9-2 0 0,-5 0 0 16,-3-1 0-16,-1 3 0 0,3-4 0 0,-3 4 0 0,2-3 0 16,-2 3 0-16,0 0 0 0,0-5 0 0,0 5 0 15,0 0 0-15,0 0 0 0,0 0 0 0,4-1 0 16,-4 1 0-16,0 0 0 0,0 0 0 0,0 0 0 15,0-5 0-15,0 5 0 0,0 0 0 0,0 0-276 16,0 0-211-16,0 0-108 0,0 0-545 0,0 0-1233 16,0 0 547-16</inkml:trace>
  <inkml:trace contextRef="#ctx0" brushRef="#br0" timeOffset="10516.24">12201 15966 86 0,'-16'-12'89'0,"-7"-2"-27"0,-1-2-15 16,-3 1-32-16,-3 1-66 0,-5 2-53 0,0-2 24 16</inkml:trace>
  <inkml:trace contextRef="#ctx0" brushRef="#br0" timeOffset="10949.17">10787 16158 104 0,'4'32'133'0,"4"3"-13"0,3-2-10 16,8 11-14-16,3-2-1 0,5 0-5 0,2-3 3 15,-6-12-13-15,10 13-6 0,-1-4 0 16,3-3 3-16,2-1-20 0,-8-9 5 0,13 6-3 0,-11-9 4 16,2-1-2-16,15 6-10 0,-2-4 12 0,-12-6 2 15,1-2 3-15,1-1 2 0,16 4-6 0,-15-11-5 16,0 1-2-16,-1-2-4 0,2-3 2 15,13 1 0-15,-10-4 2 0,-2 4 5 0,-1-6-9 16,0 1 0-16,0-3 1 0,2 1 0 0,-1 0-1 16,-1-3 2-16,0 1 0 0,-1-3-2 0,-1-1-1 15,1-1-2-15,-2-1-8 0,-5-3 3 0,-1 0 2 0,-1-2-1 16,-2-2-6-16,1 1 5 0,-4-6-6 0,-1 2 0 16,-3-7-11-16,-2 2 1 0,-4-3-6 15,-1-1 2-15,-3-3 1 0,-5 2 9 0,-1 4 0 16,-3-5 11-16,-4 1-2 0,-5 4-2 0,-1-3-11 15,-8-10 18-15,1 15 0 0,-3 2-7 0,-5-5 6 16,-3 8-5-16,-15-7 4 0,-1 5-12 0,-4 2-9 16,-3 1 4-16,-3-1-4 0,-2 5-5 0,-4 4-15 15,-32-4-8-15,28 7-9 0,-27-1-15 0,27 5-31 16,-27 1-28-16,25 4-32 0,-31 2-42 0,6 3-41 0,28 0-53 16,-30 7-244-16,32-6-537 0,-6 2 237 15</inkml:trace>
  <inkml:trace contextRef="#ctx0" brushRef="#br0" timeOffset="12299.52">17890 15993 250 0,'0'0'262'0,"2"-7"-21"0,-2 7-16 16,0-6-15-16,0 6-13 0,-3-4-10 15,-2-1-18-15,2 0-13 0,1 1-12 0,-6-2-14 16,3 0-6-16,-3-1-12 0,-2 0-17 0,-5-3-7 0,-1 1-8 15,0-2-9-15,-3 0-4 0,-1 2-7 0,-4-4-7 16,3 6-5-16,-8-5-7 0,-1 2-2 16,-1-3-5-16,-1 5-4 0,0-3-1 0,0 3-4 15,2 1-4-15,-5-2-5 0,2 2 2 0,-2 1-4 16,-2 3-3-16,1 1 2 0,-2 0 4 0,4 1-7 16,-4 2 0-16,0 1-2 0,2 1-2 0,-2-2-2 0,2 5-3 15,-2 0 4-15,2 1 2 0,0 2-3 16,-2 4-2-16,5 0 0 0,-6-3 3 0,4 6 3 15,-11 6 7-15,11-5 2 0,3 1 4 0,3 0-7 16,-2 2 7-16,2 2 0 0,-2 2 2 0,7 2 0 16,1 1-3-16,-2 1 0 0,5 1 9 0,6 1-11 15,0 3 0-15,5-1-1 0,4 1-6 0,2-1 9 16,6 3-16-16,-1-1 8 0,11 11 0 0,0-11 28 16,5 10-6-16,0-13 6 0,2 1-12 0,8 6 0 15,4-1-3-15,-4-12 0 0,8 7 4 0,-8-10-8 16,16 5-6-16,-12-12 0 0,2 1-1 0,2 2-3 15,11 0-3-15,-11-10-3 0,0 3 5 0,12 1 3 16,-9-5-4-16,0-3-3 0,2 1 3 0,9 0 1 16,-10-2-2-16,10-4 9 0,-12 1 11 0,3 1 11 15,-4-2-4-15,1 1-3 0,-2-4 1 0,3 4 8 16,-3-3 1-16,3 0 3 0,-5-1 6 0,2-2-6 16,0 2 0-16,-1 1-4 0,0-5 2 0,-6 4-4 15,6-3-7-15,-3 4 6 0,0-2 0 0,-7-2-12 16,5 0-6-16,-3 3-2 0,-2-5-1 0,2-2 7 15,3 2-11-15,-5-1 5 0,-5 3 6 0,6-6-6 16,0-1-13-16,-1-1 4 0,-2 0 5 0,-4-3-6 16,-1-7 2-16,3 2 4 0,-7 1 5 0,0-2-15 15,-1-1 0-15,-1-3 4 0,-3 0-7 0,-1-1 1 16,-4-1-1-16,-4 0 4 0,-1 2 15 0,-3 0 8 16,-4 0-4-16,-2 1 8 0,-7-2-1 0,-3 2 4 15,-6 1-1-15,2 0-3 0,-17-5-1 0,-1 3-8 16,-3 3 5-16,-5 2-9 0,-1 3-8 0,-1 1-18 15,-10 2-9-15,1 3-17 0,-7 6-24 0,-25-5-1 16,29 8-42-16,-30 2-19 0,3 3-32 0,24 1-12 16,-31 5-14-16,33-2-17 0,-32 5-10 0,6 2-43 15,28-6-82-15,1 2-259 0,4 3-636 0,7-3 282 16</inkml:trace>
  <inkml:trace contextRef="#ctx0" brushRef="#br0" timeOffset="12469.12">17687 16406 184 0,'-9'-9'267'0,"-6"-3"-93"0,-10-1-120 16,-1-2-168-16,-1 5-122 0,0-4 54 0</inkml:trace>
  <inkml:trace contextRef="#ctx0" brushRef="#br0" timeOffset="13133.24">16571 15205 216 0,'2'-8'360'16,"-1"4"4"-16,2-2 11 0,-1 0-1 0,-1-1-8 0,2 4-14 15,-1-3-20-15,0 4-11 0,0 0-25 0,-2 2-26 16,4-4-19-16,-4 4-8 0,0 0-4 0,0 0-12 16,0 0-7-16,9 9-12 0,-6-1-21 15,-1-3-13-15,-2 4-14 0,2-2-12 0,-1 4-8 0,0-1-10 16,2-2-13-16,0 0-10 0,-1-2 17 0,0 0 15 16,2 1 2-16,1-3 11 0,5-1 1 0,4-4 2 15,7-3-7-15,12-4-9 0,0-2 3 16,15-7-7-16,3-3-11 0,-3-3-6 0,5 4-7 0,2-5-8 15,2 1-3-15,2-4-70 0,23-12-30 0,-26 8 0 16,22-13 0-16,-26 13 0 0,-1 1 0 0,2-1 0 16,-6 2 0-16,-1 4 0 0,-14 8 0 0,1 2 0 15,-6 0 0-15,1 2 0 0,-10 5 0 0,-4 1 0 16,3 0 0-16,-6 0 0 0,-6 4 0 0,3-4 0 16,-3 6 0-16,-2-2 0 0,-2 0 0 0,3 0 0 15,-4 3 0-15,0 0 0 0,0 0 0 0,0 0 0 16,-13 7 0-16,5-5 0 0,3 2 0 0,-5 4 0 15,1-1-295-15,0 0-99 0,-5 3-97 0,0 1-120 16,-4-3-456-16,-1 8-1156 0,1-5 512 0</inkml:trace>
  <inkml:trace contextRef="#ctx0" brushRef="#br0" timeOffset="14316.31">22910 16113 16 0,'-2'-3'293'0,"-1"-3"-8"16,2 1-15-16,-7 0-11 0,3-3-12 0,-1 1-11 15,2 3-7-15,-3-8-13 0,-3 5-15 0,3-1-12 0,-1-1-20 16,-4 1 10-16,1-1-20 0,-2-1-10 0,-2-2 0 16,-2-1-10-16,-1 4-8 0,-5-7 6 15,4 7-26-15,1-1 2 0,-9-4-2 0,-3 1-32 16,-1-1-16-16,2 1 10 0,-6 0 3 0,3 2-9 0,0-1-11 15,-2 0 5-15,-1-1-6 0,1-2-1 0,-5 6 1 16,1-2 3-16,-9-5-4 0,-2 2 6 0,12 7-2 16,-14-4 10-16,14 5-7 0,1 1 4 15,-20-2-5-15,21 5-8 0,0 3-1 0,-4-2-10 16,-1 1 1-16,2 1 2 0,-13 3 0 0,14 0 1 0,3 3 1 16,-1 1 0-16,-1-1 6 0,2 1 4 0,1 3-2 15,3 0 5-15,1 1 1 0,2 3-2 0,0 2-6 16,0 1-6-16,3-3 3 0,1 3-1 0,0 3-1 15,3 1 0-15,3-1 0 0,-1 2-8 0,3 2-3 16,-2-3 3-16,4 6-4 0,3-1 2 0,1 3 2 16,4 0 3-16,1-2-7 0,0 2-3 0,2-1 3 15,4-2 1-15,0 2 0 0,1 3 3 0,9 0 5 16,2-2-1-16,-1 1-5 0,1 0 2 16,5-3-6-16,4 3 10 0,-2-1-3 0,5-2-1 15,10 6 0-15,1 1-7 0,-10-12-7 0,15 6-4 0,1-3 3 16,1 1 1-16,2-4-11 0,0-3 6 0,2 0 0 15,-1-1-7-15,-10-6-7 0,1-4 13 0,3 1-3 16,9 1-1-16,1-2 5 0,-2 0 5 0,4-4 15 16,-2 0 1-16,-12-2-6 0,0-6-1 0,12 0 18 15,-11 2 5-15,1-3-5 0,9-2-7 0,2-2 14 16,-15 1 1-16,17-4-3 0,-17-2 4 0,13-3-9 16,-16 2-5-16,12-6 9 0,0 0-2 0,-11 0-33 15,13-8-22-15,-4 0 0 0,-17 4 0 0,12-11 0 16,-3 1 0-16,-13 9 0 0,-1-3 0 15,-4-1 0-15,0-2 0 0,-4 0 0 0,-4-2 0 0,-4-1 0 16,-3 1 0-16,-2 1 0 0,-6 0 0 16,-1 0 0-16,-11 2 0 0,-12-12 0 0,-10 2 0 0,-8 4 0 15,-9 4 0-15,-36-10 0 0,-10 2 0 0,-2 3 0 16,-15 9 0-16,-5 0 0 0,-6 5-352 0,-15-2-406 16,10 5-423-16,-13 3-1278 0,-15 4 566 0</inkml:trace>
  <inkml:trace contextRef="#ctx0" brushRef="#br0" timeOffset="17083.23">4594 14989 156 0,'11'-3'172'0,"1"2"-12"16,1 0-9-16,-1-3-13 0,1 2 5 16,0 0-8-16,4-3-11 0,3 2-15 0,-1-2-9 0,-1 1-7 15,0 0-16-15,-1 0 3 0,2 2-25 0,0-2-26 16,0 0-28-16,-1-3-37 0,0 2-18 0,2-1-39 16,7-4-31-16,-7 3-112 0,1 2-256 15,6-3 113-15</inkml:trace>
  <inkml:trace contextRef="#ctx0" brushRef="#br0" timeOffset="18936.81">21244 11509 33 0,'-13'-5'362'15,"4"2"-2"-15,1-5-15 0,-1 5 6 0,-1 2 3 0,-1-3 9 16,-1 4-13-16,7-1-8 0,-4 0-5 0,-1-2-14 16,0 3-8-16,-1 1 17 0,4 1-14 15,-6-1-12-15,5 1-9 0,2-1-21 0,-3 3-1 0,1-2-28 16,-2 2-31-16,1-3 9 0,3 4-17 0,-2-3-19 16,3 1-9-16,0-3-17 0,5 0-15 0,-12 3 1 15,6-2-22-15,6-1-2 0,-4 2-12 0,4-2-9 16,-5 1 4-16,5-1-8 0,0 0-10 0,0 0-30 15,0 0-60-15,0 0 0 0,4-12 0 0,6 7 0 16,0-2 0-16,16-6 0 0,1-1 0 0,5 1 0 16,20-8 0-16,-1 3 0 0,13-2 0 0,-3-4 0 15,39-5 0-15,-3 0 0 0,2 0 0 0,3 2 0 16,0 0 0-16,-3-2 0 0,7 4 0 0,-8-5 0 16,3 1 0-16,-4 2 0 0,-9 5 0 0,-24 6 0 0,1 3 0 15,-1-1 0-15,-4 2 0 0,-6-1 0 16,-16 6 0-16,14 0 0 0,-19 1 0 0,0-1 0 15,-5 0 0-15,-9 2 0 0,0 0 0 0,-6 2 0 0,-1 0 0 16,-5 1 0-16,1 0 0 0,-3 0 0 0,0 0 0 16,-2-1 0-16,1 1 0 0,-2 0 0 15,-2 2 0-15,5-3 0 0,-5 3 0 0,0 0 0 16,0 0 0-16,0 0-319 0,0 0-230 0,-19 10-118 0,10-7-443 16,-1 4-1202-16,0-3 532 0</inkml:trace>
  <inkml:trace contextRef="#ctx0" brushRef="#br0" timeOffset="20483.16">23595 10749 3536 0,'-1'-18'327'0,"-3"0"-37"0,4-1-44 16,-4 2 31-16,3 7 19 0,-3-2-3 0,2 3-6 15,0 3-26-15,2 0-23 0,-3 1-10 0,1 1-14 0,2 4-13 16,0 0 0-16,0 0 12 0,0 0-1 0,7 22-3 16,-7-4-10-16,7 13-18 0,-3 2-18 0,0-3-44 15,1 3-119-15,-1 0 0 0,1 0 0 0,0-1 0 16,0-4 0-16,-1 1 0 0,0 0 0 0,-3-2 0 15,3-9 0-15,-4-3 0 0,3-3 0 0,-2-3 0 16,-1-2 0-16,1-4 0 0,-1 2 0 0,0-5 0 16,0 0 0-16,0 0 0 0,-10-22 0 0,6 9 0 15,-1-6 0-15,-3-9 0 0,-2-1 0 0,6-4 0 16,-1-16 0-16,1 0 0 0,0-3 0 0,3 0 0 16,-1 0 0-16,2 2 0 0,2 5 0 0,2 10 0 15,-1 2 0-15,0 5 0 0,1 1 0 0,4 1 0 16,1 9 0-16,-3 1 0 0,2 8 0 0,1-2 0 15,5 1 0-15,-2 4 0 0,1 0 0 0,4 4 0 16,2 2 0-16,2 3 0 0,-3 2 0 0,-2 1 0 16,2 4 0-16,-4 0 0 0,0 3 0 0,0 1 0 15,-1-3 0-15,-5 4 0 0,-3 1 0 0,1-1 0 0,-3-1 0 16,-6 2 0-16,-1-4 0 0,-2 4 0 0,-3-1 0 16,0-2 0-16,-1 3 0 0,-7-5 0 15,2 0 0-15,0-1 0 0,-3-2 0 0,5 2 0 16,0-5 0-16,0 0 0 0,4 0 0 0,-1-2 0 0,1 0 0 15,4-1 0-15,0-2 0 0,2 2 0 0,1-1 0 16,2-2 0-16,0 0 0 0,0 0 0 0,10 4 0 16,-1-4 0-16,3 0 0 0,4 1 0 0,1-2 0 15,3 1 0-15,9 0 0 0,-3 1 0 0,6 2 0 16,-1 0 0-16,-3-1 0 0,1 5 0 0,-3 7 0 16,1-6 0-16,-2 6 0 0,-8-1 0 0,-2-3 0 15,-2 3 0-15,-1 1 0 0,-1 0 0 0,-6-3 0 16,0 0 0-16,-2 2 0 0,-4 4 0 0,-2-5 0 15,-3 7 0-15,-5-5 0 0,-3-3 0 0,0 3 0 16,-4-3 0-16,2 0 0 0,-5-2 0 0,-4 1 0 16,4-3 0-16,-4 0 0 0,6-4 0 0,-3-2 0 15,4-1 0-15,-1-2 0 0,6 0 0 0,-1-1 0 16,1-1 0-16,3 1 0 0,0-2 0 0,5 0 0 16,-1 1 0-16,5 0 0 0,2 0 0 0,-1 4 0 15,8-7 0-15,-3 4 0 0,13 1 0 0,-5 0 0 16,6-1 0-16,-1 2 0 0,12 1 0 0,-2 1 0 15,4-3 0-15,-2 2 0 0,3-5 0 0,3 2 0 0,1-2 0 16,3 0 0-16,-2-1 0 0,-1-5 0 16,2 1 0-16,-4-1 0 0,-3-2 0 0,3 1 0 15,-4-4 0-15,-5-3 0 0,1-2 0 0,-6-2 0 0,0 0 0 16,2-4 0-16,-10-2 0 0,4 2 0 0,-11-2 0 16,3 2 0-16,0 1 0 0,-8 0 0 0,-1 9 0 15,-2 6 0-15,-2-1 0 0,0 6 0 0,2-1 0 16,-5 4 0-16,-2 3 0 0,-1 3 0 0,-3 8 0 15,-2 0 0-15,-4 10 0 0,2 5 0 0,4 2 0 16,-2 2 0-16,3 5 0 0,1 9 0 0,5-9 0 16,2-1 0-16,4-1 0 0,4-1 0 0,2 0 0 15,4-3 0-15,3-3 0 0,4-3 0 0,4-3 0 16,1-3 0-16,5-6 0 0,-3-2 0 0,6-1 0 16,2-8 0-16,-3-1 0 0,-2-3 0 0,3-6 0 0,-3-1 0 15,1-3 0-15,-1-3 0 0,-2-7 0 16,-3-1 0-16,5-12 0 0,-6 7 0 0,3-12 0 15,-3-4 0-15,-2 0 0 0,-3 3 0 0,-8 12 0 0,1 1 0 16,-3 4 0-16,-6-2 0 0,0 8 0 16,-1 4 0-16,-3 5 0 0,-1 3 0 0,-1 2 0 0,-6 3 0 15,1 3 0-15,-1 5 0 0,-2 5 0 0,-2 4 0 16,-1 7 0-16,2 3 0 0,3 7 0 0,-1 3 0 16,7-1 0-16,2 3 0 0,3 11 0 0,-1-13 0 15,10-2 0-15,-1 1 0 0,5-1 0 0,1-2 0 16,4-4 0-16,-1-3 0 0,6-3 0 0,2-2 0 15,2-4 0-15,1-5 0 0,-7-5 0 0,8-4 0 16,-6-1 0-16,6-4 0 0,0-5 0 0,-6-2 0 16,2-5 0-16,-1-3 0 0,-1-4 0 0,0-5 0 15,6-11 0-15,-6-4 0 0,0-3 0 0,0-2 0 16,0-5 0-16,-2-1 0 0,1-1 0 0,-3-1 0 16,-4 5 0-16,-1 5 0 0,-7 15 0 0,-2 3 0 15,-4 3 0-15,-3 9 0 0,1 7 0 0,-3 6 0 0,-4 0 0 16,-3 9 0-16,2 6 0 0,-4 5 0 15,-3 10 0-15,3 4 0 0,1 4 0 0,3 13 0 16,0 2 0-16,6-3 0 0,2 2 0 0,2 1 0 16,6-3 0-16,4 3 0 0,-1-3 0 0,4-13 0 15,7 10 0-15,-2-14 0 0,0-3 0 0,6-2 0 16,-1-4 0-16,2-2 0 0,-7-6 0 0,1-4 0 16,0 0 0-16,0-6 0 0,-1-4 0 0,-5 0 0 0,-3-2 0 15,3-3 0-15,-3-2-88 0,-1-3-276 0,-1 1-72 16,-6 3-73-16,-2-2-85 0,0 3-440 0,0 0-1119 15,-4-5 495-15</inkml:trace>
  <inkml:trace contextRef="#ctx0" brushRef="#br0" timeOffset="22350.3">26459 10527 96 0,'-5'-6'426'15,"4"1"-2"-15,-6 1-2 0,2 1-11 0,-1 1-7 16,-2-2-13-16,-1 2-13 0,-5 1-11 0,4 1-11 0,-3 3-5 16,-6 2-11-16,3 2-10 0,0 3-13 15,-2 0-7-15,0 10-20 0,-1 0-3 0,5 1-41 16,4-6-8-16,2 2-20 0,3 9-23 0,0 3-7 0,5-4-22 16,4 0-18-16,0-4-15 0,2-3-19 0,7 3-5 15,-3-5-12-15,9 2-23 0,-3-5 6 0,4-3-5 16,6 1-6-16,-6-5-5 0,8-1-14 15,-5-2-23-15,5-4-27 0,-7-2 0 0,-1-3 0 0,7-1 0 16,-7 0 0-16,2-7 0 0,-4 2 0 0,-1-3 0 16,3-4 0-16,-1-4 0 0,-6-3 0 0,1 1 0 15,-2 0 0-15,-1-2 0 0,2 3 0 0,-5 0 0 16,-2 7 0-16,-1 6 0 0,0 0 0 0,-2 3 0 16,-1 1 0-16,0 4 0 0,-1 0 0 0,-1 3 0 15,0 0 0-15,0 0 0 0,2 19 0 0,0-7 0 16,-2 7 0-16,4-1 0 0,0 1 0 0,1 8 0 15,2-9 0-15,2 6 0 0,0-6 0 0,3-1 0 16,-1-3 0-16,1-1 0 0,2-1 0 0,-3-3 0 0,1-4 0 16,0-3 0-16,1-1 0 0,1-3 0 15,-1-3 0-15,2-3 0 0,0-2 0 0,-4 2 0 0,-1-6 0 16,2-2 0-16,-1-1 0 0,1 0 0 0,-2-1 0 16,1 3 0-16,-4 3 0 0,-1 2 0 0,-1 0 0 15,-1 5 0-15,1-2 0 0,0 5 0 0,-1-1 0 16,-4 3 0-16,5 7 0 0,-1-2 0 15,-2 2 0-15,0 4 0 0,6 8 0 0,-2 0 0 0,0-2 0 16,6 6 0-16,-3-8 0 0,1 2 0 0,2-4 0 16,0 0 0-16,4-2 0 0,0-3 0 0,2 1 0 15,-2-2 0-15,3-4 0 0,-1 0 0 16,-2-5 0-16,2-1 0 0,1-2 0 0,-2 0 0 0,1-3 0 16,-5-2 0-16,2-2 0 0,-2-3 0 0,2-9 0 15,-1 2 0-15,-1-3 0 0,-4-4 0 0,-1 3 0 16,-2-1 0-16,1 1 0 0,-5 0 0 0,-2 5 0 15,-3 2 0-15,-3 2 0 0,0 3 0 0,-2 4 0 16,-6-1 0-16,1 5 0 0,1 3 0 0,-3 1 0 16,4 4 0-16,0 0 0 0,1 2 0 0,1 2 0 15,0 2 0-15,3 2 0 0,2-1 0 0,5 2 0 0,3-1 0 16,4 1 0-16,2 2 0 0,5 0 0 16,1-1 0-16,8 1 0 0,-6-5 0 0,8 2 0 15,-1-2 0-15,3 0 0 0,-7-5 0 0,-1 1 0 0,-1 0 0 16,0-1 0-16,-7 1 0 0,0-1 0 0,-1 1 0 15,-3-1 0-15,-3 0 0 0,-1 2 0 0,-3 1 0 16,0 1 0-16,-3 2 0 0,0 3 0 0,-2-2 0 16,1 3 0-16,0 0 0 0,-1 0 0 0,3-1 0 15,-2-1 0-15,3-2 0 0,-1 2 0 0,4-2 0 16,-1 0 0-16,3-1 0 0,0-4 0 0,2 0 0 16,6-2 0-16,-2-2 0 0,4-1 0 0,1-4 0 15,2-1 0-15,-2-3 0 0,2-3 0 0,-4-1 0 16,5 1 0-16,1-8 0 0,-6 4 0 0,2-4 0 15,1-4 0-15,-2 1 0 0,1-1 0 0,-4 0 0 16,2 1 0-16,-5 6 0 0,0 4 0 0,-2 1 0 16,-2 3 0-16,-1 0 0 0,-2 5 0 0,1 1 0 15,-1 3 0-15,-2 0 0 0,5 8 0 0,-1 2 0 16,-1 1 0-16,-1 6 0 0,0 1 0 0,4 0 0 0,-3 1 0 16,3 8 0-16,-1-2 0 0,-1-7 0 15,2 0 0-15,3-2 0 0,-5-4 0 0,-3-1 0 16,3 1 0-16,0-5 0 0,2 0 0 0,-2-3 0 15,1-3 0-15,-1 1 0 0,-4-2 0 0,12-2 0 16,-2-3 0-16,-1 1 0 0,4-8 0 0,-1 0 0 16,1-4 0-16,2 2 0 0,-4-4 0 0,7-3 0 15,-7 5 0-15,-2 1 0 0,5 1 0 0,-5-1 0 0,-2 4 0 16,1 2 0-16,-3 1 0 0,-1 4 0 16,3-1 0-16,-5 2 0 0,5 0 0 0,-3 0 0 0,3 3 0 15,-7 0 0-15,18 6 0 0,-3-5 0 0,-2 1 0 16,4 5 0-16,2 2 0 0,8-3 0 0,0-1 0 15,2-1 0-15,-1 0 0 0,0-1 0 0,0-1 0 16,0-2 0-16,-1-3 0 0,-7 0 0 0,1-4 0 16,-2 0 0-16,-2 0 0 0,1-2 0 0,-4-4 0 15,4 1 0-15,-4-4 0 0,1-6 0 0,-1 1 0 16,-6 3 0-16,1 0 0 0,-4 1 0 0,-4-1 0 16,-1 1 0-16,-2 6 0 0,-3 1 0 0,-4-2 0 15,-1 4 0-15,-3 4 0 0,-5 1 0 0,-1 5 0 16,-2 6 0-16,2 0 0 0,-6 9 0 0,5 2 0 15,6-5 0-15,0 8 0 0,2 1 0 0,6-4 0 16,4-1 0-16,4 2 0 0,4 5 0 0,7-4 0 16,5 4 0-16,4-5 0 0,4 0 0 0,0-5 0 15,6-1 0-15,-2-4 0 0,2-3 0 0,-2-3 0 16,-10-1 0-16,9-2 0 0,-1-4 0 0,-9 1 0 16,-2-1 0-16,-6-2 0 0,1 0 0 0,-3 1 0 0,-4 1 0 15,-4-2 0-15,-1 5-301 0,0 0-366 16,-23-3-538-16,3 6-1303 0,-11 4 577 0</inkml:trace>
  <inkml:trace contextRef="#ctx0" brushRef="#br0" timeOffset="25032.98">24825 10711 100 0,'0'0'154'0,"0"0"-10"15,0 0-2-15,0 0-8 0,-5-1-3 0,5 1-7 16,0 0-3-16,-4-2 0 0,4 2 0 0,0 0 4 16,0 0 9-16,-4-2 3 0,4 2 3 0,0 0 2 15,0 0 8-15,0 0 7 0,0 0 1 0,0 0 5 16,0 0 4-16,-9 0-7 0,9 0-6 0,0 0-1 15,0 0-7-15,0 0-8 0,-5-2-5 0,5 2-4 16,0 0-14-16,0 0 1 0,-3-5-6 0,3 5-8 16,-1-5-3-16,1 5-9 0,-1-5-1 0,1 5-2 15,1-6-5-15,0 1 0 0,2-1 2 0,1 1 4 16,-2-2 7-16,6-2-2 0,-3 1 0 0,3-2-4 16,-2 0 2-16,2-1-28 0,3-3 7 0,-4-2 3 15,-1 1 0-15,4-1-5 0,-5-1-1 0,3-1-2 16,-3 0-1-16,5 2-6 0,-2-9 2 0,-3 8-6 15,0-1-3-15,2 1-3 0,0 1-3 0,-3-1-3 0,4-1-1 16,-3 0-3-16,0 3 0 0,-1-1-5 0,1-1-3 16,-4 3 4-16,3-2-6 0,0 0 0 0,-3 0-3 15,1 4 0-15,-1-4 0 0,0 0-2 0,-1 6-4 16,0-2 1-16,0 0-3 0,0 2-1 0,0 1 2 16,0-1-1-16,-1 2-1 0,1 1 4 0,-1 2-7 15,1-2-2-15,-2 4 3 0,2-2-6 0,-1-1 2 16,0 2-2-16,1 4-1 0,-3-5-2 0,3 1-3 15,0 4-2-15,-5-5 2 0,5 5-1 0,-9-1 0 16,9 1-2-16,0 0 0 0,-13 3 1 0,8 1-2 16,0 2-3-16,-4-2 13 0,4 2-11 0,-3 4 3 15,-1-1-3-15,-1 0 0 0,5 2 3 0,-3 4 3 16,3-1-1-16,-4 2 1 0,6-1 4 0,-1 3-3 16,1 0 2-16,1 1-2 0,-2 1 4 0,4-2-1 15,0 1 2-15,0 0 0 0,2 2 0 0,-2-2 9 16,5 6-2-16,-1 1 2 0,-2-7-2 0,1 1 4 15,1-1-2-15,-4 0-1 0,5 1 10 0,-4-1-3 16,-1-1 10-16,4 2-6 0,-2-1 4 0,2-1 1 16,-2 0-10-16,2 2 9 0,-3-3-2 0,3 1 6 15,2 1-5-15,-2-3-6 0,0 1-5 0,0-1 3 16,-3 0-2-16,0-1 0 0,3 1 1 0,0-1-5 16,0-2-3-16,-3-1-2 0,4 3-1 0,-1-3 0 15,1 2-1-15,3 2 2 0,-3-6-5 0,-1-1 5 16,5 1-2-16,-3-2 0 0,3-1 0 0,3-2-2 15,-2 0 2-15,0-3-5 0,2-1-26 0,-1-1-21 16,1-2-28-16,0 0-30 0,1-2-52 0,-3 0-70 16,-2-2-89-16,-3-1-88 0,-4 0-107 0,-1-3-471 15,0 2-1058-15,-1-2 468 0</inkml:trace>
  <inkml:trace contextRef="#ctx0" brushRef="#br0" timeOffset="25566.42">24615 10564 183 0,'-4'-1'315'0,"4"1"-16"16,0 0-10-16,-4-2-7 0,4 2-9 0,0 0-11 16,0 0-4-16,-3-3 6 0,3 3 0 0,0 0-3 15,0 0-4-15,-3-6-1 0,3 6 0 0,0-3-8 16,0 3-13-16,0 0-10 0,0 0-16 0,0 0-17 16,0 0-14-16,4-5-12 0,-4 5-10 0,11 2-14 15,-2-1-12-15,0 1-11 0,-4 1-11 0,4 5-14 16,1-3-7-16,-2 6-8 0,3 2-8 0,-3 2-7 15,0-1-5-15,-3 2-6 0,-4 0-5 0,-1 1 1 16,-1-1-2-16,-8 9 6 0,-1-8 3 0,1 0 3 16,-6-3 2-16,-8 3 0 0,0-1-13 0,-3-3-4 15,-2-1-4-15,4-1-5 0,-2-3-2 0,7-2-2 16,0-5-24-16,4-1-39 0,4 0-56 0,-1-2-91 0,6-1-110 16,3-2-144-16,1 0-565 0,4 1-1081 15,-2 4 479-15</inkml:trace>
  <inkml:trace contextRef="#ctx0" brushRef="#br0" timeOffset="26366.46">23829 11462 199 0,'-9'-8'359'0,"0"1"-4"0,2-2 0 16,0 6 19-16,-3-1-6 0,2 1-2 0,-3 4-2 15,-1 1-4-15,2 5-2 0,-5 5 4 0,-4 7 4 16,-2 9 3-16,3 1 3 0,-5 13-10 0,0 5-8 16,0 3-11-16,5 2-15 0,1 3-16 0,2-2-24 15,3 2-18-15,3-1-49 0,5-1-21 0,3-3-16 16,2 0-22-16,8 0-15 0,5 2-54 0,3-8-93 16,5-4 0-16,5 0 0 0,-5-12 0 0,5-3 0 15,12 5 0-15,-12-12 0 0,4-3 0 0,-2-4 0 16,-8-4-49-16,4-4-269 0,-3 0-73 0,-5-8-85 15,-6-2-83-15,1-5-508 0,-5-3-1155 0,0-3 511 16</inkml:trace>
  <inkml:trace contextRef="#ctx0" brushRef="#br0" timeOffset="27034.32">24350 11641 86 0,'4'-5'494'0,"-1"2"-2"16,1 0-12-16,-3 1-31 0,-1 2-40 0,4-4-40 16,-4 4-35-16,4-1-35 0,-4 1-31 0,0 0-26 15,0 0-26-15,0 0-14 0,0 0-12 0,11 2-6 16,-11-2-13-16,0 0-9 0,0 0-5 0,0 0-2 16,4 3 10-16,-4-3 8 0,0 0-7 15,0 0-9-15,3-7-14 0,-3 1-8 0,0-1-7 0,0 0 3 16,1 2 3-16,-1-2-1 0,-5-1-4 0,0 0-21 15,-5 2 5-15,-1-1-11 0,0 1 3 0,-8 3 4 16,-3 3 2-16,1 3 4 0,-12 4-1 0,6 4 2 16,-5 6-2-16,0 2-1 0,3 6-95 0,-8 10-18 15,8 2 0-15,3 4 0 0,0-1 0 0,11-8 0 16,6 1 0-16,0 1 0 0,5 0 0 0,1 0 0 16,9-1 0-16,0-3 0 0,3 1 0 0,9-7 0 15,1 1 0-15,3-5 0 0,6-1 0 0,-1-4 0 16,2-3 0-16,2-3 0 0,-3-7 0 0,0 1 0 15,-6 0 0-15,-3-6 0 0,0 1 0 0,-7-1 0 16,-2-6 0-16,-1 1 0 0,-4-2 0 0,-1-6 0 16,-5 1 0-16,-4-2 0 0,-4-1 0 0,-7-4 0 15,0 3 0-15,-5 1-23 0,2 2-25 0,-4 0 8 16,5 6 4-16,-2 2 5 0,1 0 9 0,2 4 7 16,0-1-4-16,5 1 16 0,1 2 0 0,4 0 11 15,-1 2-10-15,8 0-1 0,-6 4 9 0,6-4 0 16,0 5 7-16,0-5 7 0,11 4 11 0,1-2-21 15,0-1 3-15,6 0-2 0,2-1 4 0,1 1-2 16,7-2 0-16,-5-1-3 0,-3 1 12 0,1 0-11 0,-2-2-3 16,1 2 1-16,-5-1 5 0,-1 2-5 15,-4-1-6-15,0-1-3 0,-2 4 0 0,-3-1 0 0,0 1 0 16,-2 3 0-16,-1 2 0 0,-4 3 0 16,-1 1 0-16,1 0 0 0,-2 5 0 0,0 0 0 0,-2-2 0 15,0 4 0-15,0 0 0 0,2-1 0 16,-1 0 0-16,1-5 0 0,2 3 0 0,1-1 0 0,-2-3 0 15,4 0 0-15,-2 2 0 0,2-5 0 0,-1 2 0 16,0-3 0-16,3-2-122 0,-3 3-190 0,2-5-48 16,2 1-47-16,0-3-48 0,1-1-50 0,-5 0-45 15,17-6-364-15,-7 2-989 0,5-3 437 0</inkml:trace>
  <inkml:trace contextRef="#ctx0" brushRef="#br0" timeOffset="28966.29">24730 12005 275 0,'8'-11'355'15,"-4"3"14"-15,1-5 22 0,-4 4 5 0,0-1 11 16,-1 2-3-16,-5-1 3 0,0 2-5 0,0 1-13 16,-3 0-22-16,-1 3-17 0,-1 0-19 0,-3 3-19 15,-2 0-20-15,-3 5-9 0,2 1-29 0,-1 4-28 16,0 0-17-16,3 2-17 0,-1 3-23 0,2 1-20 16,3 2-11-16,-2 3-15 0,5-3-15 0,2-2-10 15,2-1-2-15,2-3-20 0,1 0-5 0,4 4-6 16,-2-5 0-16,3 0-12 0,3-6 0 0,5 0-5 15,-2 3-9-15,0-7-7 0,-4-1 1 0,5-2-6 0,-1-1 0 16,1-2-8-16,-2-1-4 0,0-3 4 16,0 1-7-16,-1 0 4 0,0-3 1 0,-4 1-5 15,4-3-12-15,-4 1 0 0,3-5 0 0,-4 6 0 16,-3-1 0-16,3 0 0 0,-3 2 0 0,-1 5 0 16,4-2 0-16,-3 2 0 0,2 4 0 0,-3 1 0 15,0 0 0-15,0 0 0 0,0 13 0 0,0-8 0 16,4 7 0-16,-2-2 0 0,2-1 0 0,1 2 0 0,-1-1 0 15,5-1 0-15,-1 1 0 0,-2-2 0 0,4-2 0 16,2 0 0-16,-2-2 0 0,2-2 0 0,2 0 0 16,-3-3 0-16,2 0 0 0,0-2 0 0,-2-1 0 15,7-2 0-15,-9-1 0 0,6-2 0 0,1-1 0 16,-5 1 0-16,1-3 0 0,-3-1 0 0,2-2 0 16,-2 0 0-16,0 1 0 0,0-6 0 0,-4 9 0 15,0 0 0-15,-1 2 0 0,1 2 0 0,-2 2 0 16,1 0 0-16,-1 3 0 0,-3 2 0 0,0 0 0 15,0 0 0-15,7 7 0 0,-7-1 0 0,-2 2 0 16,5 3 0-16,-2 0 0 0,3 0 0 0,0 1 0 16,0-3 0-16,2 4 0 0,2-4 0 0,1 1 0 15,1-3 0-15,-2-1 0 0,1-1 0 0,2 0 0 16,1-3 0-16,-1-1 0 0,2-2 0 0,0 0 0 16,-2-3 0-16,1 0 0 0,-2-2 0 0,0-2 0 15,0 2 0-15,-1-3 0 0,-1 0 0 0,0-3 0 16,2-1 0-16,-1-2 0 0,-1 2 0 0,-1-1-1 15,1 2-2-15,-4 2 7 0,0 2-4 0,-2 2 0 16,1 0 0-16,-1 2 0 0,0 2 0 0,-2 2 0 16,0 0 0-16,2 8 0 0,-2-1 0 0,0 2 0 0,0 2 0 15,1 0 0-15,-1-1 0 0,5 1 0 16,-1 0 0-16,-1-2 0 0,3 0 0 0,1-2 0 16,4-3 0-16,-2 1 0 0,1-2 0 0,4-1 0 0,-1-2 0 15,-1-5 0-15,5-2 0 0,0 2 0 0,0-2 0 16,-2-2 0-16,2-3 0 0,-1 1 0 0,0-2 0 15,0 1 0-15,2 0 0 0,0 0 0 0,-4 2 0 16,4 2 0-16,-1 0 0 0,0 2 0 0,1 3 0 16,0 2 0-16,0 3 0 0,-2 2 0 0,1 0 0 15,-2 3 0-15,-3 0 0 0,2 4 0 0,0-2 0 16,-5 1 0-16,-5-1 0 0,4 1 0 0,-3-1 0 16,0 1 0-16,-4 0 0 0,-1 1 0 0,0 0 0 15,-5-3 0-15,1-1 0 0,2-2 0 0,-2 3 0 16,-2-3 0-16,0-1 0 0,1-2 0 0,0 2 0 15,0-3 0-15,5-1 0 0,0 0 0 0,-9-5 0 16,9 5 0-16,0-7 0 0,5-3 0 0,3 2 0 16,0-3 0-16,3-2 0 0,7-6 0 0,0-1 0 15,1-1 0-15,-1-2 0 0,-1 2 0 0,3 0 0 16,-3 3 0-16,-2 3 0 0,-2 1 0 0,-2 2 0 16,-2 4 0-16,0-3 0 0,-4 4 0 0,-1 1 0 15,1 0 0-15,-2 2 0 0,-1 1 0 0,-1 0 0 16,-1 3 0-16,0 0 0 0,0 0 0 0,0 0 0 15,-7 10 0-15,4-4 0 0,2 0 0 0,1 2 0 16,1 1 0-16,2 1 0 0,1 1 0 0,-1 2 0 16,4-3 0-16,-1 6 0 0,3-4 0 0,4 3 0 15,-3-3 0-15,3 0 0 0,0-1 0 0,-2 1 0 0,0-3 0 16,-4 0 0-16,1-2 0 0,-2 2 0 0,2-2 0 16,-4-3 0-16,-2 3 0 0,0-3 0 0,-4 1 0 15,1 0 0-15,-3-1 0 0,-1-1 0 16,0 0 0-16,-3-2 0 0,2 0 0 0,6-1 0 0,-13-1 0 15,7-2 0-15,3 1 0 0,-2-1 0 0,5 0 0 16,0-5 0-16,3-1 0 0,2-3 0 0,6-1 0 16,6-7 0-16,-2 5 0 0,7-5 0 0,2 0 0 15,-1 5 0-15,1 0 0 0,3-1 0 0,-9 5 0 16,7-1 0-16,-10 5 0 0,-2 1 0 0,-2 2 0 16,-1 0 0-16,-3 2 0 0,-1 1 0 0,-2 0 0 15,1 1 0-15,-5 0 0 0,7 6 0 0,-5-2 0 16,1 3 0-16,-2 1 0 0,-1 0 0 0,4 4 0 15,-6-2 0-15,6 1 0 0,-4 1 0 0,4-1 0 16,3 0 0-16,0-1 0 0,1 0 0 0,2-1 0 16,0-1 0-16,8 0 0 0,0-2 0 0,0-1 0 15,1-1 0-15,3-3 0 0,6-2 0 0,2 1 0 16,-1-6 0-16,2 2 0 0,1-4 0 0,-2-2 0 16,1-2 0-16,-2-2 0 0,-1-6 0 0,0 3 0 0,-3-2 0 15,0 0 0-15,-7-1 0 0,4-1 0 0,-12 7 0 16,0-1 0-16,1 1 0 0,-9 3 0 15,3 1 0-15,-5-1 0 0,-1 4 0 0,-3 2 0 16,-1 0 0-16,-3 3 0 0,-2 0 0 0,-3 2 0 0,3 5 0 16,-3 2 0-16,-3 0 0 0,0 5 0 0,2 2 0 15,0-1 0-15,1 1 0 0,3 2 0 16,-1-1 0-16,2 1 0 0,4 0 0 0,2-5 0 16,-1 0 0-16,6 1 0 0,0-4 0 0,1 3 0 0,0-8 0 15,3 3 0-15,0-3 0 0,2-1 0 0,3-4 0 16,-2 0 0-16,1 1 0 0,0-5 0 15,2 1 0-15,-3-2 0 0,1-2 0 0,-1-5 0 16,0 1 0-16,1-2 0 0,-2 5 0 0,-3-1 0 0,0 0 0 16,2 3 0-16,-5 0 0 0,2 1 0 0,-3 1 0 15,3 2 0-15,-3 0 0 0,1 1 0 0,-2 3 0 16,0 0 0-16,0 0 0 0,0 0 0 16,0 0 0-16,0 17 0 0,-2-7 0 0,2-1 0 0,0 2 0 15,0 2 0-15,0-3 0 0,0 2 0 0,2 1 0 16,0-4 0-16,0 1 0 0,3 0 0 0,-1-4 0 15,-2-1 0-15,4 0 0 0,1-2 0 0,3 0 0 16,-2-3 0-16,3-3 0 0,-1 1 0 0,1-4 0 16,1 1 0-16,1-2 0 0,1-2 0 0,-1-5 0 15,-3 1 0-15,4 1 0 0,-1-1 0 0,1 0 0 16,0 2 0-16,-2 2 0 0,-3 2 0 0,0 0 0 16,0 2 0-16,-2 2 0 0,2 0 0 0,-1 3 0 15,-3 0 0-15,3 3 0 0,-2 0 0 0,0 4 0 16,0 2 0-16,0-1 0 0,-1 2 0 0,-3-1 0 15,2 1 0-15,-2-1 0 0,0-1 0 0,1-1 0 0,-2 1 0 16,0-5 0-16,3 3 0 0,-4-2 0 16,2-1 0-16,1-1 0 0,-3-2 0 0,0 0 0 15,14-8 0-15,-5 2 0 0,-1 0 0 0,0-2 0 16,-1-1 0-16,6-4 0 0,2 1 0 0,-2 0 0 0,5 0 0 16,-4-1 0-16,4 1 0 0,-4 2 0 0,1 2 0 15,1 2 0-15,-4 2 0 0,-1 0 0 0,-1 2 0 16,1 2 0-16,-3 4 0 0,1 2 0 15,-1 2 0-15,-2 1 0 0,-1 0 0 0,0 2 0 0,2 0 0 16,-5 1 0-16,6 0 0 0,-4 3 0 0,1-4 0 16,-1-1 0-16,2 0 0 0,-2-3 0 0,5 1 0 15,-4-4 0-15,0-2 0 0,4-1 0 0,0-2 0 16,-3 0 0-16,0-2 0 0,0-7 0 0,-2 2 0 16,-3-4 0-16,-2-4-31 0,-3 0-445 0,-5-1-68 15,-5-8-94-15,-4-1-446 0,-5-3-1174 0,-13-5 520 16</inkml:trace>
  <inkml:trace contextRef="#ctx0" brushRef="#br0" timeOffset="29100.11">26510 11398 4238 0,'-56'-9'429'0,"20"3"-217"0,4 1-16 16,11 4 16-16,2-5-5 0,6 3-45 0,1 3-43 16,6-1-29-16,5 0-18 0,1 1-37 0,0 0-61 15,0 0-109-15,46 0-128 0,-18 2-145 0,1 1-449 16,4 1-929-16,3-1 412 0</inkml:trace>
  <inkml:trace contextRef="#ctx0" brushRef="#br0" timeOffset="30532.92">28346 11312 456 0,'16'-23'488'0,"-3"2"5"0,-2 4-2 16,-3 0-2-16,-3-1-9 0,-2 2-16 0,-6 5-16 15,3 0-36-15,-5 1-23 0,1 2-16 0,-5 2-11 16,-2 5-17-16,-1 3-6 0,-7 3-17 0,-1 3-21 16,-5 7-21-16,2 7-27 0,1 5-19 0,1 3-23 15,-1-2-19-15,6 4-18 0,0 1-19 0,7 14-115 16,-1-12-40-16,10-3 0 0,0 3 0 0,4-4 0 15,7 2 0-15,2-3 0 0,4-5 0 0,2 0 0 16,3-5 0-16,2-3 0 0,3 0 0 0,2-5 0 16,-2-2 0-16,4-4 0 0,-3-5 0 0,0-1 0 15,-6-1 0-15,-1-4 0 0,-2-1 0 0,0-1 0 16,-5-4 0-16,2-2 0 0,-3-3 0 0,6-4 0 0,-8-2 0 16,1-1 0-16,-3-2 0 0,-4 7 0 15,2 1 0-15,-5 2 0 0,2 3 0 0,-3 3 0 16,2 2 0-16,-3 1 0 0,0 1 0 0,0 5 0 15,0 0 0-15,0 0 0 0,-9 18 0 0,8-8 0 16,-2 3 0-16,2-1 0 0,2 5 0 0,-1 0 0 16,4-3 0-16,1-2 0 0,0-1 0 0,0 0 0 15,-1-2 0-15,5-2 0 0,0 1 0 0,0-3 0 0,1-3 0 16,0-3 0-16,1 0 0 0,-1-3 0 16,1-1 0-16,0 0 0 0,-1-1 0 0,1-2 0 0,1-4 0 15,1 0 0-15,-2-3 0 0,-1-2 0 0,3 2 0 16,-3 1 0-16,-1 0 0 0,-2 2 0 0,0 5 0 15,-3 0 0-15,0 1 0 0,-3 1 0 0,3 3 0 16,-1 1 0-16,-3 1 0 0,0 0 0 16,12 8 0-16,-9-2 0 0,1 5 0 0,0-3 0 0,1 3 0 15,0 0 0-15,8 1 0 0,-6-1 0 0,4 1 0 16,0-4 0-16,2 3 0 0,2-4 0 0,-1-2 0 16,-1 0 0-16,1-3 0 0,0-1 0 0,0-2 0 15,-4 0 0-15,3-1 0 0,1-2 0 0,-5-3 0 16,4 1 0-16,-2-6 0 0,-1-2 0 0,0-1 0 15,-4 0 0-15,-1-4 0 0,0 1 0 0,0-7 0 16,-2 6 0-16,-3 0 0 0,0 0 0 0,-3 0 0 16,2 4 0-16,-3 4 0 0,0-1 0 0,-2 5 0 15,0-2 0-15,-3 5 0 0,0-2 0 0,2 3 0 16,1 2 0-16,0 1 0 0,6 0 0 0,-9 6 0 16,7-1 0-16,1-2 0 0,4 4 0 0,-1 2 0 0,6-3 0 15,1 4 0-15,0-2 0 0,1-2 0 16,3 1 0-16,3 4 0 0,1-3 0 0,-2 2 0 15,3-3 0-15,-4 2 0 0,0 1 0 0,-1-2 0 0,1 2 0 16,-6-1 0-16,-2 2 0 0,3 2 0 0,-4-4 0 16,-1 3 0-16,-3 0 0 0,2-2 0 0,-3 0 0 15,0 1 0-15,0 2 0 0,-3-3 0 0,3-1 0 16,-1 1 0-16,0-3 0 0,1 0 0 0,1-1 0 16,0-1 0-16,-1-2 0 0,4 2 0 0,0-5 0 15,-4 0 0-15,12-4 0 0,-5 1 0 0,2-2 0 16,0-1 0-16,4-2 0 0,-2-3 0 15,5-3 0-15,-2-1 0 0,2 3 0 0,2-7 0 0,0 0 0 16,0-4 0-16,1 1 0 0,0 1 0 0,-2-2 0 16,0 2 0-16,-7 6 0 0,1 2 0 0,1 1 0 15,-6 1 0-15,1 5 0 0,-5 1 0 0,1 0 0 16,-1 3 0-16,-2 2 0 0,0 0 0 0,0 0 0 16,-1 13 0-16,0-4 0 0,0 1 0 0,-1 2 0 15,4 2 0-15,-1 4 0 0,1 0 0 0,1-3 0 16,3 2 0-16,-1 0 0 0,2-4 0 0,-1-2 0 15,1-1 0-15,1-5 0 0,0 2 0 0,2-3 0 16,4 0 0-16,-2-2 0 0,-2-2 0 0,3-2 0 16,-3-3 0-16,4 2 0 0,2-9 0 0,-1 2 0 0,-1 1 0 15,1-4 0-15,1 1 0 0,-4 0 0 0,0-2 0 16,-3 7 0-16,1-4 0 0,0 4 0 0,-3-2 0 16,0 2 0-16,-3 2 0 0,5 2 0 15,-6 0 0-15,3 0 0 0,-6 3 0 0,9 5 0 0,-4-2 0 16,1-1 0-16,1 3 0 0,-1 1 0 0,2 0 0 15,1 1 0-15,-3 2 0 0,5 0 0 0,-1-1 0 16,-1-2 0-16,1-1 0 0,0-1 0 0,2 0 0 16,-2-1 0-16,4-3 0 0,-3 0 0 0,2-2 0 15,-1-2 0-15,-1 1 0 0,7-6 0 0,-4 2 0 16,4-1 0-16,-4-2 0 0,3 2 0 0,-2-5 0 16,4 4 0-16,4-7 0 0,-6 4 0 0,-1 2 0 15,6-9 0-15,-5 6 0 0,-2 1 0 0,4 1 0 16,-5-4 0-16,0 2 0 0,3 0 0 0,-7 0 0 15,2-1 0-15,-3 4 0 0,-7-3 0 0,5 2 0 16,-3 2 0-16,-1-2 0 0,-4 1 0 0,1 2 0 16,-2 2 0-16,-4-2 0 0,0 4 0 0,-3 1 0 15,-4 1 0-15,4 2 0 0,-5 2 0 0,1 2 0 16,-2 4 0-16,2-1 0 0,-1 3 0 0,3 0 0 16,2 5 0-16,-1-2 0 0,5 0 0 0,2 2 0 15,3 2 0-15,4-1 0 0,0-4 0 0,8 4 0 16,-3-3 0-16,7 0 0 0,0-4 0 0,2 2 0 15,-1-5 0-15,2 2 0 0,-2-5 0 0,-3-2 0 0,-1-1 0 16,-1-2 0-16,-2 0-141 0,5-8-265 16,-4 5-56-16,-3-3-56 0,1-3-69 0,-2 1-427 15,4-4-1097-15,-2-3 487 0</inkml:trace>
  <inkml:trace contextRef="#ctx0" brushRef="#br0" timeOffset="30817.97">30489 10746 264 0,'-9'-17'357'0,"-3"-1"9"0,3 1 2 16,0 1 12-16,4 5 6 0,-2-1 13 0,2 3 0 16,3 2-17-16,1 2-20 0,1-1-26 0,3 4-23 0,2 0 1 15,-5 2-18-15,16 1-10 0,-4 3-18 0,4 4-27 16,9 2-26-16,-10 4 0 0,9 5-10 16,-2 5-14-16,0-2-22 0,-2 5-3 0,1 0-22 15,-3 3-4-15,-3 2-9 0,-4 4-8 0,2-2-7 16,-3 13-8-16,-1 2-5 0,-5-2 1 0,-2-11-16 0,-2 10-10 15,-2-10 1-15,-4 9-6 0,-1-9-47 0,0-1-26 16,-1 0 0-16,-6 0 0 0,1-5 0 16,0 2 0-16,-1-3 0 0,-2 0 0 0,-1-6 0 15,3-3 0-15,1-4 0 0,-1-2 0 0,5-5 0 0,0-3 0 16,-1-1 0-16,1-2-210 0,5-5-132 16,4 2-114-16,-10-5-103 0,6-3-545 0,8-2-1196 15,2-2 529-15</inkml:trace>
  <inkml:trace contextRef="#ctx0" brushRef="#br0" timeOffset="30950.34">31069 11306 3641 0,'3'-2'415'0,"-1"-1"-149"15,1 0-101-15,-3 3-23 0,2-3 13 16,-2 3-14-16,-9-3-36 0,9 3-24 0,-14 3-13 0,5 2-62 16,-1 0-120-16,-5 6-167 0,-3-2-518 0,-6 6-865 15,-1 2 383-15</inkml:trace>
  <inkml:trace contextRef="#ctx0" brushRef="#br0" timeOffset="31818.31">24726 12887 63 0,'-9'-5'521'16,"3"1"12"-16,2 1 0 0,-1 0-4 0,1 1-15 15,0 0-28-15,-1-1-21 0,5 3-46 0,0 0-14 0,0 0-26 16,0 0-38-16,0 0-16 0,14 10-24 0,-5-6-25 16,5 0-23-16,4 1-27 0,9-1-14 0,1 1-19 15,4-3-19-15,3-3-15 0,5 0-16 0,12-3-15 16,1-1-12-16,2-4-16 0,0 1-8 0,0-2-11 15,0-3-7-15,3-2-7 0,-2 1-15 0,0-1-21 16,2-3-31-16,0-3 0 0,-3 0 0 0,2 0 0 16,-1 0 0-16,-3-2 0 0,0 5 0 0,-3-1 0 15,-13 7 0-15,-3 3 0 0,3 2 0 0,-5 0 0 16,-1 5 0-16,-3 2 0 0,-1 0 0 0,-7 2 0 16,-1 5 0-16,-2-2 0 0,2-1 0 0,-1 3 0 15,0 2 0-15,1-4 0 0,-1 5 0 0,9-3 0 16,0 0 0-16,2-2 0 0,1 0 0 0,-2 0 0 15,6-3 0-15,-2-1 0 0,0-1 0 0,3-2 0 0,-1-4 0 16,2 0 0-16,2-4 0 0,-1 2 0 16,12-7 0-16,-11 2 0 0,8-6 0 0,1-2 0 15,-11 4 0-15,9-6 0 0,2-2 0 0,-1-4 0 0,0 5 0 16,-15 9 0-16,1-3 0 0,0 4 0 0,-3 1 0 16,-1 3 0-16,-7 7 0 0,-1 1 0 15,-1 2 0-15,0 3 0 0,-6 2 0 0,0 1 0 16,1 3 0-16,-1 5 0 0,-4-1 0 0,4 4 0 0,-2-2 0 15,0 2 0-15,-1 2 0 0,6 2 0 0,5-3 0 16,-1 0 0-16,2-4 0 0,6 0 0 0,3-5 0 16,2 0 0-16,4-6 0 0,3-1 0 0,15-2 0 15,-4-5 0-15,-12 0 0 0,16-3 0 0,-2-3 0 16,0 0 0-16,-4-6 0 0,5 0 0 0,-2-2 0 16,-2-4 0-16,2-2 0 0,-1 2 0 0,1-2 0 15,-1 0 0-15,1 5 0 0,-6-1 0 0,-8 7 0 16,-2 5 0-16,-1 0 0 0,-1 1 0 0,-2 5 0 15,-1-3 0-15,0 3 0 0,-5 2 0 0,1 2 0 16,-6 0 0-16,0 1 0 0,2 2 0 0,-1 0 0 16,4 2 0-16,-6 1 0 0,2-2 0 0,-3 1 0 15,1-3 0-15,0 4 0 0,0-3 0 0,2 1 0 16,-1-2 0-16,1 0 0 0,5 1 0 0,4 0 0 16,-3-2-516-16,1-1-143 0,-2-2-511 0,8 1-1267 15,0-2 561-15</inkml:trace>
  <inkml:trace contextRef="#ctx0" brushRef="#br0" timeOffset="31949.61">29736 12372 273 0,'10'-1'399'16,"-2"1"-4"-16,0 1 8 0,-2-1 16 0,-6 0 17 0,6-1-11 15,-6 1-21-15,0 0-31 0,0 0-37 0,3-4-35 16,-3 4-61-16,0 0-83 0,0 0-109 0,0 0-141 16,0 0-176-16,-24 5-440 0,15-1-766 15,1 0 339-15</inkml:trace>
  <inkml:trace contextRef="#ctx0" brushRef="#br0" timeOffset="34804.61">17963 5100 256 0,'-5'-4'607'0,"2"1"4"15,3 3-19-15,-5-5-15 0,5 5-20 0,-1-2-24 16,1 2-36-16,-4-2-34 0,4 2-32 0,0 0-36 16,0 0-30-16,13-6-18 0,-4 5-33 0,6-1-26 15,2-3-26-15,7 2-26 0,3-6-21 0,1 0-23 16,2-1-18-16,-2-2-14 0,-3 0-41 0,-7 1-119 15,1-3 0-15,-3 2 0 0,-2 1 0 0,-1-5 0 16,-5 1 0-16,0 0 0 0,-5 3 0 0,-2-4 0 16,-2 5 0-16,-2-1 0 0,0 2 0 0,-2 3 0 15,-1 1 0-15,1 1 0 0,0 4 0 0,5 1 0 16,-18 9 0-16,9 6 0 0,-3 8 0 0,2 5 0 16,4 0 0-16,-1 9 0 0,2 7 0 0,-2 5 0 15,7 5 0-15,0-5 0 0,-2 2 0 0,6 0 0 16,-3 2 0-16,3-4 0 0,-4-2 0 0,4-1 0 15,-4-10 0-15,0-3 0 0,-2 1 0 0,2-3 0 16,-2 0 0-16,-2-4 0 0,-1-9 0 0,0 0 0 16,2-8 0-16,-1 1 0 0,-3-2 0 0,-1-2 0 15,-2-3 0-15,3-4-396 0,-1 0-76 0,-2-1-43 16,-2-3-43-16,5-4-48 0,-5-4-335 0,-1-3-1020 16,3-2 452-16</inkml:trace>
  <inkml:trace contextRef="#ctx0" brushRef="#br0" timeOffset="36501.8">17954 5492 476 0,'-9'-16'228'0,"4"-1"43"0,-4 5 30 15,4 4 43-15,-1-4 43 0,0 3 32 0,5 3 9 16,-4 0-3-16,1 0-8 0,4 2-19 0,0 4-23 0,3-7-20 16,3 3-33-16,3-1-20 0,9-1-50 0,0 1-6 15,10-3-23-15,4-1-23 0,1 2-40 0,1-2-44 16,1 0-28-16,2 0-33 0,-1-1-28 0,-4-2-22 16,1 4-20-16,-3-2-19 0,-10 3-4 0,1-3 2 15,-4 5 3-15,-6-2 2 0,0 3 3 0,-2 2 15 16,-4-2 13-16,-3 2 7 0,0 1 2 15,-2 1 10-15,0 0 12 0,0 0 10 0,-21 7 6 0,10-1 12 16,2 1 3-16,-3 4 6 0,0 1 1 0,2 1-4 16,2-1-4-16,4 0 3 0,0-1-11 0,2 2 4 15,2-1-7-15,2-1-5 0,2-1-6 0,3 1 7 16,3-3-5-16,0 0-3 0,7-2-5 0,-2-1-4 16,4-4-2-16,-2 0 0 0,-3-2 1 0,0-2-2 15,0-1-8-15,0-3-2 0,3-3 0 0,-5-1-1 16,-3 3 4-16,2-8-3 0,-1 1-5 0,-4-5 4 15,-2 2-2-15,-3-2-2 0,1 3 7 0,-5-1 12 16,1 0 3-16,-4 2 3 0,1 1 8 0,-2 5-14 16,-1 1 19-16,-1 0-2 0,1 5-26 0,-1-2-21 15,-1 3 0-15,4 2 0 0,-2 1 0 0,8 0 0 16,-10 4 0-16,5 2 0 0,2-2 0 0,2 1 0 16,2 1 0-16,2 1 0 0,4 1 0 0,5-3 0 15,2 4 0-15,3-6 0 0,2 0 0 0,1-1 0 16,10-2 0-16,-2-5 0 0,-1 0 0 0,-1-2 0 15,1-1-43-15,-9 1 1 0,8-5 8 0,-7 0 3 16,-4 1-6-16,2-3 15 0,0-7 13 0,0 0 8 16,-4-2 3-16,1-1 12 0,-1-2 13 0,-4-3 0 15,1-1 3-15,-2 0 12 0,-3 1 8 0,0 2-23 16,-2 8-27-16,-1 1 0 0,-1 5 0 0,-1 4 0 16,0-1 0-16,0 5 0 0,-3-1 0 0,0 5 0 0,3 1 0 15,-9 12 0-15,5 5 0 0,-5 9 0 16,-1 6 0-16,1 1 0 0,-2 13 0 0,3 0 0 15,2-1 0-15,4-9 0 0,1 13 0 0,6-2 0 16,-4-12 0-16,6 10 0 0,-1-11 0 0,4-3 0 0,4-1 0 16,-1-3 0-16,5-2 0 0,-4-6 0 0,3-6 0 15,-3-2 0-15,-1-6 0 0,1-5 0 0,5 0 0 16,-1-4 0-16,0-4 0 0,-2-3 0 16,5-6 0-16,0-2 0 0,-4-4 0 0,1-4 0 0,-4-4 0 15,3-1 0-15,-3-2 0 0,2-12 0 0,0-1 0 16,-4 1 0-16,0 1 0 0,-6 12 0 15,-1 3 0-15,-2 2 0 0,3 10 0 0,-6 2 0 16,2 5 0-16,-1 2 0 0,-1 5 0 0,0 4 0 0,0 0 0 16,-10 17 0-16,2 0 0 0,-1 11 0 0,0 6 0 15,0-3 0-15,4 4 0 0,-1 0 0 0,0 1 0 16,5-3 0-16,1 1 0 0,3-1 0 0,1-6 0 16,1 1 0-16,3-10 0 0,-1-4 0 0,1-1 0 15,1-4 0-15,1-4 0 0,3-4 0 0,-2 0 0 16,3-3 0-16,-3-2 0 0,6-4 0 0,-4 0 0 15,5-4 0-15,-5 0 0 0,1-2 0 0,1-3 0 16,-2 4 0-16,-2-1 0 0,0 5 0 0,-2 0 0 16,-2 2 0-16,-2 3 0 0,-1-2 0 0,1 4 0 15,-2 1 0-15,-3 1 0 0,0 0 0 0,5 8 0 16,-2 0 0-16,-2 3 0 0,3-1 0 0,-4 0 0 16,0 3 0-16,2-2 0 0,0 0 0 0,0 2 0 15,1-3 0-15,1-1 0 0,1-1 0 0,1-4 0 16,0 2 0-16,2-3 0 0,1-1 0 0,-4-1 0 15,5-2 0-15,2 0 0 0,-2-2 0 0,3 0 0 16,-7-1 0-16,5 0 0 0,-5-5 0 0,3 1 0 0,-3-2 0 16,-2-2 0-16,-1-2 0 0,-3-3 0 15,-3 0 0-15,1 0 0 0,-6 0 0 0,-1 3 0 16,0 2 0-16,-1-1 0 0,-4 2 0 0,1 2 0 16,1 5 0-16,1-2 0 0,1 5 0 0,3-1 0 15,-2 1 0-15,9 1 0 0,-9 3 0 0,7 0 0 16,1 2 0-16,1 0 0 0,2 1 0 0,5 0 0 15,5 0 0-15,-2-2 0 0,8 2 0 0,3-1 0 16,-2-1 0-16,3-2 0 0,-3-1 0 0,3 0 0 0,-3-1 0 16,-5 2 0-16,5-4 0 0,-6 2 0 0,0 2 0 15,-1-2 0-15,-4 3 0 0,1-2 0 0,-3 1 0 16,2 3 0-16,-3-1 0 0,0 3 0 16,-1 2 0-16,0 1 0 0,1 2 0 0,-4 0 0 0,2 1 0 15,-2 0 0-15,-1-1 0 0,4-1 0 0,0 1 0 16,0-1 0-16,1 0 0 0,0-4 0 15,0-1 0-15,3 1 0 0,1-2 0 0,2-4 0 0,1-1 0 16,-1-2 0-16,7-3 0 0,-1 0 0 0,1-1 0 16,-1-4 0-16,-3 3 0 0,4-2 0 0,-5-3 0 15,5-1 0-15,-4-1 0 0,1 0 0 0,-2-1 0 16,-1 2 0-16,0 0 0 0,-4 5 0 0,-3 2 0 16,2-1 0-16,-1 3 0 0,-2 0 0 0,1 3 0 15,-5 1 0-15,0 0 0 0,9 7 0 0,-6-1 0 16,-1 1 0-16,1 4 0 0,0 1 0 0,0 0 0 15,-2 2 0-15,2 2 0 0,1-6 0 0,-1 2 0 16,3-3 0-16,0 0 0 0,4-3 0 0,-5-3-128 16,4 0-8-16,-1-3 5 0,6 1 5 0,-4-4 10 15,3 0 14-15,-3 0 7 0,6-5 11 0,-6 1 4 16,0 0 11-16,4-6 9 0,-2-2 4 0,0 3 11 16,1-3 0-16,1-7 5 0,1 1 4 0,-2 0 13 15,-4 5 19-15,1 1 20 0,-4 4 22 0,1-5 25 16,-3 7 19-16,1-2 22 0,0 3 17 0,-5 0 8 15,2 1 9-15,-2 1-5 0,0 1-4 0,-2 2-16 16,-3-1 2-16,5 4-10 0,-7-2-15 0,7 2-90 16,0 0 0-16,-11 3 0 0,11-3 0 0,-5 6 0 15,6-2 0-15,3 1 0 0,0 0 0 0,1-1 0 16,3 3 0-16,7-5 0 0,-3 1 0 0,4 0 0 16,1-1 0-16,2-1 0 0,-1 2 0 0,-5-6 0 0,0 2 0 15,-1-1 0-15,1-2 0 0,-1 1 0 16,-3 0 0-16,2-5 0 0,-7 4 0 0,2-2 0 15,-1 0 0-15,-1 0 0 0,-2 2 0 0,0-2 0 16,-2 2 0-16,0-1 0 0,0 5 0 0,-2-6 0 0,2 6 0 16,-4-2 0-16,4 2 0 0,0 0 0 15,0 0 0-15,-12 10 0 0,10-2 0 0,2 4 0 0,-2-1 0 16,2 0 0-16,-1 5 0 0,1 0 0 16,1 3 0-16,1-2 0 0,-1 0 0 0,3 1 0 0,-2-3 0 15,0 2 0-15,0-3 0 0,-6 2 0 0,-1-4 0 16,0 0 0-16,-3-4-156 0,-2 3-72 15,-8-5-73-15,3 3-96 0,-7 0-132 0,-5-3-568 0,-2 0-1189 16,2-1 527-16</inkml:trace>
  <inkml:trace contextRef="#ctx0" brushRef="#br0" timeOffset="36983.12">21352 5186 20 0,'8'-7'484'0,"0"-1"-12"15,-2-3-15-15,-1 1-10 0,0 0-11 0,-1-7-7 16,-1 1-18-16,-6 1-27 0,3 2-21 0,-5-3-20 15,-3-1-12-15,1 4-20 0,-5 0-24 0,6 2-9 16,-6 5-26-16,0 0-25 0,-5 2-23 0,-1 4-11 16,-1 4-26-16,-8 3-8 0,1 4-20 0,4 5-12 15,0 2-5-15,4 3-15 0,0 1-13 0,6-1-7 16,1 3-11-16,7-4-3 0,0-1-7 0,3-3-12 16,2 0-4-16,4 0 5 0,-1-4 0 0,3-2-9 15,0-2 19-15,2 0 7 0,-2-6 11 0,3 1 6 16,-2-4-13-16,5-2-76 0,-1 0 0 0,5-5 0 15,-6 1 0-15,2-4 0 0,2 1 0 0,-2-3 0 16,0 0 0-16,-3 0 0 0,3 2 0 0,-3 3 0 16,-2 0 0-16,-2-1 0 0,-2 2 0 0,2 4 0 15,-2-2 0-15,0 2 0 0,0 3 0 0,-4 0 0 16,6 5 0-16,-3-1 0 0,-1 2 0 0,1 2 0 16,1-1 0-16,0 4 0 0,-2-1 0 0,1 2 0 15,-3-3 0-15,2-2 0 0,-2 1 0 0,0-1 0 16,3-4 0-16,-3 5-464 0,0-3-154 0,0-5-568 0,0 0-1283 15,-3 4 568-15</inkml:trace>
  <inkml:trace contextRef="#ctx0" brushRef="#br0" timeOffset="37916.08">22457 5217 25 0,'-11'-15'482'0,"2"5"8"0,-2-5-6 16,3 2-7-16,2 2 0 0,-3-1 0 0,3 1-13 15,0 2-12-15,1 0-29 0,3 0-24 0,0 1-29 16,4 1-31-16,-1 1-32 0,4-1-24 0,-1 2-27 16,1 1-28-16,3-1-16 0,-2 2-24 0,2 4-13 15,2 0-16-15,1 0-20 0,1 5-12 0,3 1-13 16,1 3-14-16,-2 0-7 0,-1 3-8 0,-2 2-8 0,-1 2-13 16,-2-1-7-16,-3 1-4 0,0 1-3 15,-1-2-10-15,1-1-15 0,-5-2-25 0,0-1 0 16,-5 4 0-16,5-5 0 0,0-2 0 0,-4 0 0 0,4-3 0 15,0 0 0-15,-1-2 0 0,1-4 0 16,-3 1 0-16,3-1 0 0,0 0 0 0,14-10 0 16,-6 2 0-16,4-5 0 0,0-2 0 0,1 1 0 0,4-7 0 15,-5 4 0-15,5-4 0 0,0 2 0 0,-3 3 0 16,-3 2 0-16,-4 3 0 0,-1 3 0 16,2 0 0-16,-2 5 0 0,-2-1 0 0,-3 2 0 15,3 0 0-15,-4 2 0 0,0 0 0 0,7 9 0 0,-5-2 0 16,-2 2 0-16,4 1 0 0,-2-1 0 0,1 3 0 15,-1-3 0-15,2 1 0 0,0-1 0 0,4 1 0 16,-3-5 0-16,1 0 0 0,6-1 0 0,-3-1 0 16,2-2 0-16,2-2 0 0,0-1 0 0,-2-1 0 15,1-1 0-15,1-1 0 0,-2-3 0 0,2-1 0 16,-2 0 0-16,2-4 0 0,-3 2 0 0,1-2 0 16,-5 1 0-16,-1 4 0 0,0-2 0 0,3 2 0 15,-6 2 0-15,2 2 0 0,0 0 0 0,-1 1 0 16,-3 3 0-16,0 0 0 0,0 0 0 0,5 11 0 15,-5-3 0-15,1 3 0 0,-1 1 0 0,0 2 0 16,4 2 0-16,0-4 0 0,2 6 0 0,-1-2 0 16,2 1 0-16,-1-1 0 0,3-6 0 0,1 2 0 15,-1-5 0-15,-2 0 0 0,3-2 0 0,-1-1 0 16,-1-1 0-16,0-2 0 0,1-3 0 0,0 0 0 16,-2-2 0-16,3-3 0 0,-4 0 0 0,-1-2 0 15,-1 0 0-15,0-4 0 0,-3-1 0 0,-1-2 0 16,-1-1 0-16,-3-3 0 0,-5-2 0 0,0-1 0 15,-2 6 0-15,3 2 0 0,-2 0 0 0,-3 4 0 0,2 1 0 16,2 2 0-16,-3 1 0 0,3 2-91 0,-1 2-88 16,1 2-75-16,0 1-84 0,5 3-75 0,-1-1-73 15,1 2-82-15,2 1-409 0,-2-1-1059 16,4-4 468-16</inkml:trace>
  <inkml:trace contextRef="#ctx0" brushRef="#br0" timeOffset="39266.47">23460 5145 205 0,'-4'-3'572'0,"-1"1"9"0,1-4-8 15,0 1-6-15,2 0-3 0,-1 2-3 0,2-6-21 16,1 3-35-16,-3 0-29 0,7-1-38 16,-4 1-33-16,8-3-35 0,-1 4-29 0,2-1-27 0,2-1-28 15,0 3-26-15,6 0-26 0,-3 3-22 0,6 1-25 16,-1 2-187-16,-2 2 0 0,-2 3 0 0,2 3 0 15,-2 1 0-15,1 0 0 0,-5 5 0 0,-2 0 0 16,0 2 0-16,-1 0 0 0,-5-1 0 0,1 2 0 16,-2 0 0-16,-2-3 0 0,-3 1 0 0,-2-3 0 15,0-2 0-15,0-2 0 0,0-2 0 0,-2 3 0 16,2-8 0-16,1 3 0 0,-1-4 0 0,0-2 0 16,5 0 0-16,-5-8 0 0,1 4 0 0,4-7 0 15,0-2 0-15,1-2 0 0,3-2 0 0,3-2 0 16,3-5 0-16,0-1 0 0,7 1 0 0,-2 3 0 15,-5 5 0-15,4 0 0 0,-1 3 0 0,1 2 0 16,-2 1 0-16,4 2 0 0,-6 4 0 0,2 3 0 16,-1 1 0-16,-2 2 0 0,3 4 0 0,-2 2 0 15,4 3 0-15,-4 2 0 0,-1 2 0 0,-1 2 0 16,0 2 0-16,1 0 0 0,-2 5 0 0,-2-6 0 16,1-1 0-16,-3 0 0 0,1-1 0 0,1-4 0 15,-2-2 0-15,-2 0 0 0,0-2 0 0,1-2 0 16,-1-3 0-16,-1 1 0 0,0-4 0 0,0 0 0 15,0 0 0-15,0 0 0 0,5-15 0 0,-2 8 0 0,-1-4 0 16,2-1 0-16,4-4 0 0,-2-4 0 0,1 4 0 16,-1-2 0-16,5-1 0 0,-4 4 0 15,2 1 0-15,-3 4 0 0,4 0 0 0,-5 2 0 16,3 4 0-16,-3-1 0 0,0 4 0 0,4 1 0 0,-9 0 0 16,13 4 0-16,-4 1 0 0,-3 1 0 0,1 3 0 15,-2-3 0-15,-4 5 0 0,6-3 0 0,-5 4 0 16,2-3 0-16,-1 0 0 0,-1 0 0 15,-4 0 0-15,2-1 0 0,2-2 0 0,-2 0 0 0,1-1 0 16,1-3 0-16,-2 1 0 0,1 1 0 16,-1-4 0-16,0 0 0 0,6 1 0 0,-6-1 0 0,8-7 0 15,0 1 0-15,2-1 0 0,3-4 0 0,-1 0 0 16,2-2 0-16,1 3 0 0,-1 1 0 0,0-2 0 16,-2 5 0-16,1 0 0 0,-4 2 0 0,4 1 0 15,-7 2 0-15,6-1 0 0,-2 4 0 0,0 0 0 16,2 2 0-16,-3 0 0 0,0 1 0 0,0 2 0 15,2 0 0-15,1 1 0 0,0-2 0 0,6 0 0 16,0 1 0-16,0-1 0 0,3 0 0 0,0-3 0 16,1-2 0-16,6 1 0 0,-6-5 0 0,1 2 0 15,-3-2 0-15,-1-2 0 0,1-1 0 0,-4-1 0 16,-1-2 0-16,-2-2 0 0,4 1 0 0,-11-1 0 16,2 3 0-16,0-4 0 0,-1 3 0 0,-3-3 0 15,-1 1 0-15,-2 1 0 0,-1 1 0 0,-1 3 0 16,-3 0 0-16,0 1 0 0,-1 4 0 0,5 1 0 15,-13 2 0-15,4 5 0 0,-5-1 0 0,1 3 0 16,-2 3 0-16,4 1 0 0,2 2 0 0,-2 2 0 16,6-7 0-16,-1 6 0 0,3-4 0 0,1-3 0 15,2 3 0-15,1-3 0 0,2-3 0 0,-1 0 0 16,3 2 0-16,0-4 0 0,3-1 0 0,0-3 0 16,-2 0 0-16,3-2 0 0,2-2 0 0,-1 1 0 15,1-1 0-15,-1 0 0 0,-1-2 0 0,0 2 0 16,-4 0 0-16,4 1 0 0,-4 2 0 0,2-3 0 15,-2 3 0-15,1-2 0 0,1 3 0 0,-7 0 0 16,10 1 0-16,-5 1 0 0,1 0 0 0,2 1 0 0,2-1 0 16,-1 0 0-16,3 2 0 0,-1-2 0 15,3 0 0-15,0 1 0 0,2-1 0 0,4-2 0 0,-1-2 0 16,-1 1 0-16,1-2 0 0,-2-1 0 0,1-2 0 16,0 1 0-16,-3-2 0 0,2-2 0 15,-2-3 0-15,-2 0 0 0,1-2 0 0,-1 0 0 16,3-8 0-16,-5-1 0 0,1-2 0 0,1-3 0 0,-3-1 0 15,-1-4 0-15,0-15 0 0,-6 12 0 0,3-11 0 16,-3 13 0-16,-1 5 0 0,-2-1 0 0,-2 11 0 16,-2 4 0-16,-1-1 0 0,-2 5 0 0,5 4 0 15,-5 5 0-15,0 0 0 0,-4 9 0 0,2 2 0 16,-2 13 0-16,-2 3 0 0,4 6 0 0,0 5 0 16,4 11 0-16,0 0 0 0,6-11 0 0,3 1 0 15,1-2 0-15,4 0 0 0,0-3 0 0,2 1 0 16,2-2 0-16,4-5 0 0,-3-1 0 0,3-3 0 15,-6-6 0-15,2-1 0 0,2-3 0 0,-2-2 0 16,1-3 0-16,-4-3 0 0,-2-3 0 0,-1-1-46 16,0-1-1312-16,3-3-1471 0,-3-2 651 0</inkml:trace>
  <inkml:trace contextRef="#ctx0" brushRef="#br0" timeOffset="40573.51">26031 4908 3359 0,'10'-7'400'16,"-2"-1"-167"-16,0 0 1 0,-1-2 12 0,0 3 4 15,-5 0-23-15,-2 1-5 0,0-1-8 0,-2 0-7 16,-5 3 2-16,2-1 3 0,-4 1-4 0,-3 1-13 15,0 3-6-15,-1 3-9 0,-8 5-5 0,1 1-9 16,-3 3-14-16,3 6-7 0,-2 2-13 0,9-6-13 16,2 4-14-16,1-1-9 0,2 1-9 0,5 1-8 15,1-1-4-15,3 0-9 0,4-1-57 0,3-1-9 16,2 0 0-16,3-4 0 0,-1-2 0 0,3-2 0 16,2 0 0-16,0-3 0 0,0-3 0 0,-2-2 0 15,4-1 0-15,-6-3 0 0,5 0 0 0,-6-3 0 16,2 0 0-16,1-2 0 0,-3-1 0 0,1-1 0 15,-1-1 0-15,-3-1 0 0,2-2 0 0,-3 1 0 16,1-2 0-16,1 0 0 0,-3 3 0 0,-3 3 0 16,-1 2 0-16,1 0 0 0,-2 2 0 0,0 4 0 15,-2 2 0-15,5 0 0 0,-5 0 0 0,5 10 0 16,-4-3 0-16,3 5 0 0,-4 1 0 0,4 2 0 0,-2 2 0 16,0-2 0-16,3 0 0 0,-1-2 0 15,2 2 0-15,-2-5 0 0,1-2 0 0,2 2 0 0,-1-4 0 16,1-3 0-16,0-1 0 0,-2 0 0 15,3-1 0-15,0-2 0 0,3-3 0 0,-6 1 0 16,6-2 0-16,-1-2 0 0,4-2 0 0,-4 0 0 16,1 1 0-16,2-3 0 0,-1-2 0 0,-1 0 0 0,2 1 0 15,-2-1 0-15,1 0 0 0,-4 5 0 0,2 1 0 16,-4 0 0-16,-2 4 0 0,4 1 0 0,-4 2 0 16,-4 0 0-16,10 4 0 0,-9 1 0 15,4 2 0-15,-2 0 0 0,2 6 0 0,-1-2 0 0,0 0 0 16,1 2 0-16,0-1 0 0,0-1 0 0,1-2 0 15,-2 0 0-15,3-1 0 0,-2-1 0 0,-2 0 0 16,1-4 0-16,0 0 0 0,1-3 0 0,-5 0 0 16,0 0 0-16,14-6 0 0,-10-1 0 0,1 2 0 15,0-5 0-15,-1 0 0 0,-1-2 0 0,-1-5 0 16,2 0 0-16,1 0 0 0,0-3 0 0,-1 1 0 16,1-5 0-16,-1 6 0 0,0 2 0 0,2 5 0 15,-4 0 0-15,0 0 0 0,3 4 0 0,-1 1 0 16,0 0 0-16,0 3 0 0,1 1 0 0,1 1 0 15,2 2 0-15,1 2 0 0,0 4 0 0,0 0 0 16,4 4 0-16,-2-1 0 0,2 1 0 0,-1 2 0 16,-2-1 0-16,-4-1 0 0,3 3 0 0,-4-3 0 15,3 0 0-15,-4 1 0 0,-1 0 0 0,0-2 0 16,-3 3 0-16,0-1 0 0,0-1 0 0,-1 0 0 16,-1 0 0-16,1-2 0 0,1-1 0 0,-1-1 0 15,1-3 0-15,1 3 0 0,2-3 0 0,2 1 0 0,-1-3 0 16,3-1 0-16,7 1 0 0,-5-4 0 15,5 1 0-15,4-2 0 0,0-2 0 0,0-1 0 16,1-1 0-16,2-3 0 0,2-4 0 0,-5 3 0 16,-2-3 0-16,9-4 0 0,-10 4 0 0,4-2 0 0,-2 2 0 15,-6 2 0-15,-2 3 0 0,-4 2 0 0,3-1 0 16,-4 4 0-16,2 0 0 0,-3 3 0 16,-3 1 0-16,0 0 0 0,5 9 0 0,-8-3 0 15,3 4 0-15,-1 3 0 0,1 0 0 0,1 4 0 0,-1 1 0 16,0 0 0-16,4-1 0 0,-3-2 0 0,2 2 0 15,3-2 0-15,-3-6 0 0,2 1 0 16,0-1 0-16,-1-2 0 0,2-4 0 0,-1 1 0 16,0-3 0-16,2 0 0 0,-7-1 0 0,16-6 0 0,-8 3 0 15,4-4 0-15,-4-2 0 0,2 0 0 0,0-3 0 16,1-3 0-16,-1-1 0 0,2 2 0 0,-1-1 0 16,-2-2 0-16,3 5 0 0,-2 3 0 15,-5 0 0-15,7 2 0 0,-2 1 0 0,-1 1 0 0,1 2 0 16,2 2 0-16,0 0 0 0,1 1 0 0,5 0 0 15,0 2 0-15,1 1 0 0,-6 0 0 0,6-2 0 16,0 4 0-16,3-1 0 0,-3-3 0 0,0 0 0 16,-2 0 0-16,2-1 0 0,-5-1 0 0,0-1 0 15,3-1 0-15,-4-4 0 0,-3 0 0 0,1 0 0 16,2-5 0-16,-6 1 0 0,0-3 0 0,0-1 0 16,-5 3 0-16,2-5 0 0,-7 4 0 0,-2 4 0 15,0-2 0-15,-4-2 0 0,0 8 0 0,-6-2 0 16,3 3 0-16,-5 2 0 0,1 6 0 0,-2 3 0 15,2 0 0-15,2 7 0 0,0 1 0 0,3 1 0 16,1 8 0-16,5-6 0 0,5 6 0 0,5 1 0 16,3 0 0-16,6-1 0 0,3-2 0 0,0 0 0 15,4-1 0-15,1-4 0 0,2 0 0 0,-6-6 0 16,-2-2-108-16,2 0-159 0,-1-3-69 0,-6-3-80 16,-2 0-79-16,-2-2-88 0,-7-1-415 0,0 0-1081 15,0 0 478-15</inkml:trace>
  <inkml:trace contextRef="#ctx0" brushRef="#br0" timeOffset="40799.57">26301 5422 4551 0,'-37'9'605'0,"5"1"-241"16,6 3-47-16,7-7 1 0,6 4 5 0,4-4-8 15,4-3-16-15,5 2-24 0,5-1-31 0,8-2-19 16,6-2-25-16,18 0-45 0,13 2-155 0,5-4 0 15,0-2 0-15,4 3 0 0,-2-3 0 0,0 2 0 16,-5 0 0-16,-1-5 0 0,-11 0 0 0,-8 2 0 16,-12 1-242-16,7-2-117 0,-10 0-71 0,-7 4-55 15,-6 1-61-15,-4-4-31 0,0 5-349 0,-18-4-1002 16,1 4 443-16</inkml:trace>
  <inkml:trace contextRef="#ctx0" brushRef="#br0" timeOffset="40933.19">26385 5532 9 0,'-50'17'207'0,"17"-5"50"16,5 1 23-16,0 1 36 0,11-5 35 15,3 2 44-15,5-5 28 0,0 4 35 0,3-6 24 16,3 2 11-16,7-1-11 0,5-2-35 0,4 0-49 16,10-2-41-16,10-1-37 0,0-1-32 0,20 1-59 0,-1-1-58 15,-1-2-68-15,2-2-83 0,-14 0-101 0,14-3-150 16,-19 1-188-16,3-1-541 0,-2-1-1039 16,-3 0 461-16</inkml:trace>
  <inkml:trace contextRef="#ctx0" brushRef="#br0" timeOffset="41083.29">26983 5728 4223 0,'-5'1'375'16,"1"0"-181"-16,4-1-69 0,-6 2-65 0,6-2-62 0,-6 1-117 16,6-1-128-16,0 0-134 0,-9-4-324 0,9 4-764 15,0 0 338-15</inkml:trace>
  <inkml:trace contextRef="#ctx0" brushRef="#br0" timeOffset="45918.06">14331 5759 323 0,'-10'-13'367'0,"-2"-1"-10"16,2 0 1-16,0 0 10 0,1 1 1 15,-2-1-2-15,1 0 2 0,4 3-6 0,-2 2 1 16,2 0-5-16,-2 1 1 0,3 2-8 0,3-1-8 0,-2 2-18 15,4 3-22-15,-2-4-30 0,1 3-4 16,1 3-34-16,0 0-17 0,-6-2-18 0,6 2-9 0,0 0 7 16,10 13 12-16,-1 0 2 0,4 0-11 15,6 7-10-15,9 1-60 0,-5 2-132 0,5 1 0 0,2 1 0 16,5 7 0-16,2 2 0 0,2-2 0 0,-2-4 0 16,5 1 0-16,-1 0 0 0,2 0 0 0,-11-10 0 15,13 7 0-15,-14-7 0 0,-2 0 0 16,-1-3 0-16,-1 2 0 0,-5-4 0 0,-6-9 0 0,-4 4 0 15,-2-3 0-15,-1-1 0 0,-4-1 0 0,3-1 0 16,-3-1 0-16,-4 1 0 0,-1-3 0 16,0 0 0-16,0 0-226 0,-21-4-258 0,8 0-58 0,1-3-65 15,-4-1-449-15,-1-5-1143 0,4-2 506 0</inkml:trace>
  <inkml:trace contextRef="#ctx0" brushRef="#br0" timeOffset="46217.18">14777 5730 217 0,'-4'-16'334'0,"3"-2"11"0,-3 1 34 0,-2 2 13 16,3 4 0-16,-2 0 6 0,1 1 14 0,-1 3-4 16,0-2-16-16,0 3-27 0,0 3-21 0,1 0-26 15,0-1-37-15,-4 3-24 0,8 1-24 0,-14 9-7 16,5-2-18-16,-1 7-7 0,-8 7-7 0,3 6-4 16,-2 0-3-16,3 2-14 0,-4 3-16 0,-7 12-7 15,-2-3-5-15,0 4-10 0,4-2-7 0,-5 1-9 16,-1 1-11-16,-1-3-7 0,2 2-4 0,-1-2 1 15,7-11-13-15,0 10-63 0,7-9-22 0,2-1 0 16,-5-4 0-16,8 2 0 0,-4-4 0 0,5-1 0 16,1-7 0-16,3-2 0 0,-2-6 0 0,2 3 0 15,1-3 0-15,0-2 0 0,1-3 0 0,1 0 0 0,0 0 0 16,0-2 0-16,2-2 0 0,0 0 0 16,0 0 0-16,0 0 0 0,-8-13 0 0,7 6 0 15,-2-5-312-15,2 0-227 0,0 0-139 0,1-5-433 16,-1 1-1203-16,1-1 533 0</inkml:trace>
  <inkml:trace contextRef="#ctx0" brushRef="#br0" timeOffset="46402.32">14597 6277 121 0,'0'0'559'0,"0"0"2"16,0 0-30-16,0 0-51 0,0 0-54 0,0 0-41 0,0 0-47 15,0 0-71-15,0 0-88 0,0 0-96 0,-7 7-108 16,6-2-133-16,4 2-166 0,-3-1-247 0,1 1-618 16,-2 1 273-16</inkml:trace>
  <inkml:trace contextRef="#ctx0" brushRef="#br0" timeOffset="47232.67">9461 10904 275 0,'0'0'288'0,"6"-7"-12"0,4 0-17 0,3-5-10 16,11-6-17-16,7-2-17 0,2 1-22 0,14-11-21 16,3 0-6-16,27-18-11 0,-26 14-8 0,33-12-11 15,5-5-8-15,0-3-14 0,7 0-10 0,8-6-12 16,5-5-12-16,9-5-9 0,-3-13-9 0,13 6-13 15,1-6-18-15,2 0-10 0,6-2-17 0,4-5-16 16,-7 2-8-16,3 2-6 0,-7 7 5 0,1 5 0 16,-11 11 3-16,-7 6 2 0,-10 11 1 0,-13 8 1 15,-33 18 11-15,-1-4 6 0,-9 1 3 0,-10 12 3 16,-9 0-4-16,0 1 3 0,-9 0 1 0,-6 7 0 16,0-1-1-16,-8 1-3 0,-1-3 0 0,0 3-7 15,-4 3-19-15,-4-5-24 0,0 3-39 0,4 2-39 16,-19 0-52-16,10-2-43 0,-10 4-241 0,2-1-497 15,-6 3 220-15</inkml:trace>
  <inkml:trace contextRef="#ctx0" brushRef="#br0" timeOffset="47633.19">9683 11435 261 0,'8'-15'291'15,"11"-4"-13"-15,5-5-18 0,16-13-19 0,7 0-24 16,32-19-23-16,7-5-14 0,7 1-20 0,9-4-15 15,6-3-20-15,7-6-18 0,5-4-10 0,5-2-9 16,8-1-8-16,8-5-14 0,7 0-18 0,1-2-17 16,2-1-15-16,3 5-8 0,3 7-3 0,-9 9-8 15,-1 3 3-15,-13 12-3 0,-7 2 5 0,-15 11 3 16,-3 5 10-16,-12 5 14 0,-36 14 18 0,-3 2 15 0,-4 0 11 16,-5 2 17-16,-14 3 14 0,-7 3 0 0,-9-1 18 15,-6 3 21-15,-3 2 7 0,-2-2-13 16,-5 1-8-16,-3 2-18 0,0 0-7 0,0 0-15 15,0 0-37-15,-21 6-44 0,9-2-61 0,-4 3-72 0,-1 0-100 16,-2 4-137-16,0 0-256 0,-3 5-668 0,-5 0 295 16</inkml:trace>
  <inkml:trace contextRef="#ctx0" brushRef="#br0" timeOffset="47982.63">10165 12486 264 0,'1'1'401'0,"-1"-1"-29"0,23-13-26 0,5-4-21 15,17-9-8-15,11-8-14 0,27-13-10 0,-2-6-17 16,3-1-20-16,8-2-25 0,5-1-20 0,9-9-19 15,8-10-26-15,5 0-18 0,10-4-42 0,2-4-27 16,8-6-41-16,10-1-18 0,1-4-39 0,-1 6-24 16,1-2-13-16,-5 3-11 0,-1 9 4 0,-9 5 7 15,-12 16 4-15,-6 7 8 0,-13 7 3 0,-10 10 8 16,-32 13 5-16,-9 4 3 0,0 8 4 0,-20 3 3 16,3 4-5-16,-16 1-5 0,-2 3-15 0,-9 3-29 15,-1 4-28-15,-11 3-53 0,-3 6-48 0,-13 6-77 16,-20 8-202-16,-2 4-520 0,-7 3 230 0</inkml:trace>
  <inkml:trace contextRef="#ctx0" brushRef="#br0" timeOffset="48199.29">10726 12653 4079 0,'-30'12'210'15,"11"-4"59"-15,0-2-47 0,7-2-52 0,5-5-51 16,7-5-24-16,9-4-10 0,10-14-11 0,24-13-11 0,34-16-8 16,7-7-3-16,8 3-5 0,22 2-8 0,10-2-8 15,7-2-17-15,-1-1-24 0,9-4-31 0,1 2-35 16,1-4-34-16,4 0-39 0,-2-2-29 0,-6-2-31 16,-1 0-44-16,-9 4-46 0,1 0-45 0,-13 11-316 15,-14 8-714-15,-17 7 317 0</inkml:trace>
  <inkml:trace contextRef="#ctx0" brushRef="#br0" timeOffset="48666.28">14413 9996 184 0,'-13'-1'363'16,"2"-2"-35"-16,5-1-36 0,6-1-25 16,6-1-18-16,9-3-12 0,14-7-20 0,7 0-9 0,23-2-26 15,31-4 2-15,3-1-16 0,4 1-19 16,6 7-8-16,7-1-19 0,9 2-5 0,4-2-18 0,2 0-4 16,5 3-21-16,1-4 7 0,-5-2-15 15,0 4-21-15,-9-2-6 0,-2 1-13 0,-9 1-8 0,-2 5-19 16,-12-1-3-16,-30 6-3 0,2 0-2 0,-8-2-7 15,-20 4-12-15,-3 0-8 0,-10 2-11 0,-6-1-20 16,-8 1-15-16,-3-2-28 0,-6 3-26 0,0 0-28 16,-29 4-31-16,-7-3-30 0,-18 5-43 0,-6 3-158 15,-5 1-462-15,-27 8 204 0</inkml:trace>
  <inkml:trace contextRef="#ctx0" brushRef="#br0" timeOffset="48883.46">14469 10986 60 0,'3'11'340'0,"7"-1"-21"0,6-2-8 0,15-2-23 15,9-5-23-15,20-8-4 0,33-4-19 0,-29-5-17 16,34-5-22-16,7-9-20 0,0 3-16 0,6-5-15 16,3-6-18-16,6 1-13 0,4 0-11 0,-4-1-21 15,4-3-27-15,0-2-4 0,0 2-22 0,0 0-17 16,-9 3-20-16,-3 0-20 0,-5 8-9 0,-15 4-16 15,-27 10-12-15,-6 5-13 0,-4 3-20 0,-16 6-26 16,-7 1-47-16,-4 1-26 0,-10 2-56 0,-10 3-189 0,-4 1-472 16,-7 3 209-16</inkml:trace>
  <inkml:trace contextRef="#ctx0" brushRef="#br0" timeOffset="49099.19">15488 11420 270 0,'60'-20'237'0,"32"-16"-19"0,6 1-21 0,7 5-23 0,2 2-13 16,2 2-16-16,0 6-15 0,3-1-12 0,-6 10-14 16,4-3-11-16,-4 4-11 0,-5 2-9 0,4 4-20 15,-3 2-25-15,-3 0-41 0,-6 0-59 0,-4 2-58 16,-27 3-182-16,-1-2-337 0,-2 5 149 0</inkml:trace>
  <inkml:trace contextRef="#ctx0" brushRef="#br0" timeOffset="49367.86">15609 12215 258 0,'-51'28'327'0,"18"-9"-11"0,6-3-10 15,13-4-20-15,7 1-4 0,9-6-22 0,8 1-8 16,17-3-35-16,24 0-11 0,15-5-29 0,38-10-9 16,8-1-25-16,3-2-13 0,9-11-37 0,9 1-23 15,1-5-22-15,2 1-16 0,1-5-17 0,-8-5-8 16,2 5-12-16,-2 0-10 0,-1 1 1 0,-14 4-3 16,-7 2-2-16,-6 9 10 0,-41 7-11 0,-3-2-13 15,-4 5-15-15,-18 2-23 0,-6 0-34 0,-10 3-30 16,-6 1-41-16,-7 1-23 0,-3 1-31 0,-3-2-187 15,-19 11-450-15,-7 1 199 0</inkml:trace>
  <inkml:trace contextRef="#ctx0" brushRef="#br0" timeOffset="49583.16">15541 12871 167 0,'-32'15'262'0,"12"-5"-2"0,8-5-9 0,7 0-6 0,10-4-6 15,-5-1-25-15,32-6-11 0,18-5-17 16,12-4-16-16,33-12-16 0,6 0-18 0,11-3-19 16,5-7-4-16,12 2-16 0,12-1-25 0,1-4-8 0,5-2-18 15,1 5-18-15,1 0-11 0,2 0-8 0,-6 2-7 16,-10 5-5-16,-7 3-9 0,-8 5-26 0,-15 0-44 16,-9 0-50-16,-9 0-74 0,-33 6-225 15,1 3-464-15,0 0 205 0</inkml:trace>
  <inkml:trace contextRef="#ctx0" brushRef="#br0" timeOffset="49749.55">17269 12721 389 0,'0'0'457'0,"22"-8"-60"0,16-1-92 0,22-4-100 15,32-10-136-15,9-3-154 0,0 3-205 0,4-2-314 16,-3-5 139-16</inkml:trace>
  <inkml:trace contextRef="#ctx0" brushRef="#br0" timeOffset="52315.98">9950 15530 92 0,'0'13'98'0,"5"3"5"15,2-4-14-15,4 3-8 0,-3-1-4 0,6 0-6 16,4 5-3-16,5-1 3 0,-2-1-5 0,5 3 1 16,0-2 4-16,3-1-1 0,-1 3 4 0,4-2 6 15,14 5-3-15,-12-7 1 0,13 7-4 0,5-2-8 16,-2 0-2-16,5-2-11 0,-3 3-7 15,4-2 0-15,0-4-1 0,5 2-10 0,-1-5-5 16,5 4-4-16,22 2-1 0,1 1-5 0,-28-8 3 16,30 6 0-16,-24-3-7 0,26 2-4 0,-1 2-3 0,-29-9-1 15,37 1-2-15,-10 2-4 0,6-4-2 0,-7 7 8 16,3-5-3-16,2-5-6 0,-25-5-2 0,27 5-3 16,-4-1 5-16,-24-3 3 0,23-4-1 15,1-2-1-15,-31-1-2 0,31-2-1 0,-28 2-3 16,26-9-3-16,-30 3 2 0,6-1 0 0,-1 1 2 0,-2-6-2 15,27-10 12-15,-33 10-6 0,3-4-10 0,2-1 7 16,-2-3 6-16,1-3 3 0,-3 3 6 0,0-3 1 16,0 0 0-16,-4-1 3 0,-1 1 3 0,2-2 1 15,-11 1 12-15,-2-5-5 0,-4 2 6 16,-10 6-2-16,-4 1 2 0,0-6-5 0,-5 1-2 0,-3-2-2 16,-5 2-1-16,-2-4-2 0,-2 1-2 0,-6-1 6 15,-5 0-10-15,-2-1-1 0,-12-10 2 0,-6 2-1 16,-5 1-5-16,-7 0-1 0,-7 1 5 15,-5 0-6-15,-21-13 0 0,-4 5-5 0,-3 4 9 16,-2 2-3-16,-6 3-7 0,-12 1 7 0,-8 5-6 16,-14 4-2-16,-4 7 2 0,-14 8-2 0,-15 7-13 15,-10 7-12-15,-7 7-22 0,-4 10-24 0,-3 4-22 0,1-2-20 16,5 4-23-16,8 3-37 0,10 2-124 0,19-2-320 16,14 4 141-16</inkml:trace>
  <inkml:trace contextRef="#ctx0" brushRef="#br0" timeOffset="53317.19">18151 14871 50 0,'-29'-25'141'0,"-15"-2"-23"16,-4 2-8-16,-5 3-13 0,-2 0-20 0,-10 5-13 15,-23-5-19-15,25 11-9 0,-30-7-10 0,1 4 4 0,-7 5-4 16,-3-1-3-16,-1 1-2 0,2 0 4 0,-9 4 11 16,-5 2-1-16,0 0 3 0,-7 5-2 15,2 2 2-15,4 3-3 0,-1 5 3 0,5 0-6 16,-3 1 4-16,7 10-5 0,11-3-3 0,-1 3-4 15,12 7-2-15,24-9-1 0,-20 13 0 0,27-5-3 0,0 4-2 16,3 1-3-16,2 2-5 0,3-1 2 0,6 2 1 16,5 0-12-16,4 5 4 0,9-12 0 0,5 2-6 15,4 1-4-15,-1 12 5 0,5 0 0 0,7-10-1 16,7 1-2-16,6 8-2 0,-1-9 5 0,9 9-2 16,5-1 3-16,9-4 1 0,-1 1-9 0,7-3 9 15,4-1 2-15,4-4-11 0,4-1 9 0,5-2-2 16,1-1 2-16,30 3 7 0,5-9 11 15,-30-4 8-15,44 1-1 0,-7-6-2 0,7 0 4 16,7-4 3-16,11 4-5 0,4-2 0 0,3 0-3 0,3 0-4 16,1 0 0-16,-1 5-5 0,10-1 3 0,-10-4-16 15,0 4-24-15,-5-8-12 0,-3 3-25 0,-4-3 9 16,-3-5-3-16,-2 1 2 0,-2-4 1 0,-3-6 2 16,-5 0 1-16,-6 0 6 0,-5-7 4 0,3 0 1 15,-6-2-1-15,-2-4 5 0,-24 6-5 16,27-12-3-16,-28 8-4 0,24-13 1 0,-32 10-3 0,-1-5-10 15,1-6-1-15,-4 1 3 0,-3-3 16 0,2 0 27 16,-6-3 16-16,-5-3 10 0,-9 1 12 0,0-1 14 16,-8-5-4-16,-4 3 2 0,-2-1 3 0,-11 9 1 15,-3 1 2-15,-4-3-4 0,-4-10-9 0,-1 11 1 16,-10-11 11-16,-1 12-8 0,-12-9 6 0,-6 0-4 16,-6 3 5-16,-8-1-2 0,-23-14 1 0,-9 7 2 15,-1 5-2-15,-11 5-3 0,-2 2-6 0,-5 3 2 16,-12 3-10-16,-4 6 2 0,-6 2-4 0,-6 3 1 15,-11 3-8-15,4 2 9 0,-3 3-4 16,-7 3-15-16,-2 4 3 0,-2 6-4 0,2 1 12 0,3 2-12 16,-4 1-8-16,4 2 11 0,6 3 1 0,0 1 0 15,8 0-4-15,7-1-5 0,7 1 12 0,16 0-17 16,8 2 13-16,35-6-11 0,5 3-31 0,17-2-26 16,7-1-52-16,6 0-125 0,13-1-256 0,6 0 113 15</inkml:trace>
  <inkml:trace contextRef="#ctx0" brushRef="#br0" timeOffset="55549.41">4751 16088 104 0,'-1'-9'160'0,"1"-2"-11"0,-3-1-11 0,3 3 0 15,-1-4-2-15,0 4 1 0,-2-2-10 0,-1-1-5 16,-1 4-4-16,0-3-11 0,-4 1-9 0,4 0-13 16,-4 1 0-16,-1-1-16 0,1 1-6 0,0-1-9 15,-8 1-3-15,2-1-4 0,-4 0-5 0,2 2-3 16,-1 2-6-16,-2 0-8 0,-2 1 2 0,2 0-2 15,-10 3-2-15,7 2-6 0,-7 1-3 0,2-1 0 16,-3 3-2-16,3 2-5 0,-3 2 4 0,0 0-3 16,1 5-4-16,0-2-3 0,2 3 1 0,-4 1 5 15,4 0-3-15,0-1-3 0,4 7 3 0,1-3 2 16,0 4 1-16,1-1 3 0,3 1-5 0,1 2 7 16,4-2-3-16,2 3 9 0,5 4-3 0,-5-2 2 15,7 1-2-15,0-2 4 0,1 5 5 0,3-1-6 16,1 2 25-16,0-1-4 0,0 0-3 0,2-1-4 15,4 4-2-15,-3-4-7 0,5 1 3 0,3-1-5 16,-3-2-4-16,1 3 1 0,5-4-2 16,0 0-2-16,4 1-5 0,-2-3 6 0,1-4-5 15,0 0 0-15,2 1-2 0,3-4 0 0,0 1-1 16,-1 0-1-16,-2-6 0 0,0-3-9 0,9 5-2 0,-3-6 1 16,3 1-7-16,0-5-6 0,2-1-6 0,-1-1-7 15,0-4-3-15,2 2-1 0,2-3-6 0,-1-3 3 16,-1 0 5-16,1 0 4 0,0-4 0 15,1 2 6-15,-3-3 0 0,2 0 3 0,2-2 9 16,-3-1 18-16,-2-1-1 0,3-1 4 0,-4-1 7 16,-2-2 2-16,-1 0 5 0,-3-3 3 0,2 0 11 15,-2 0 2-15,-4-2 4 0,1-2 7 0,-1 1-2 0,-4-3 0 16,-2 1 5-16,0-3-3 0,-3 0-1 0,-1 0 0 16,-3-2-8-16,0-1 10 0,-4 2-11 15,-1-3-3-15,-2-1-2 0,-6 2 7 0,-3-1 3 16,2 2-8-16,-4-1 12 0,-1 4 0 0,-5 1-1 15,-2 3 2-15,-3-3-1 0,-3 6 0 0,-1-2-9 16,-1 8-1-16,-7 0-7 0,-1 3 1 0,-13-2-9 16,-1 6-33-16,-5 4-34 0,-1-1-42 0,-3 5-50 15,4 5-44-15,-3-1-43 0,1 3-58 0,-5 4-218 16,6-3-536-16,0 5 237 0</inkml:trace>
  <inkml:trace contextRef="#ctx0" brushRef="#br0" timeOffset="56466.53">3136 16456 35 0,'165'-29'83'0,"-11"-6"-41"15,-7 5-69-15,-16-3-29 0,-9-7 13 0</inkml:trace>
  <inkml:trace contextRef="#ctx0" brushRef="#br0" timeOffset="65199.7">4384 13559 29 0,'0'-4'389'0,"0"4"8"16,0-7-5-16,0 7 3 0,-1-4-27 0,1 4-25 0,0 0-35 15,0 0-30-15,0 0-27 0,0 0-11 0,0 0 6 16,-2 14-4-16,-1-6-7 0,3 5-15 0,1 3-9 15,-2 1-12-15,1 8-6 0,1-7-6 0,1 0-17 16,0 2-9-16,-1-2-1 0,6 7-5 16,-5-9-13-16,3 3-4 0,1-6 7 0,0 1 7 0,2-5 4 15,2-4 3-15,1-1-5 0,10-3-1 16,-2-3-3-16,9-11-15 0,3-3-9 0,1-1-13 0,14-6-8 16,-2-8-13-16,2 0-2 0,3-3-8 0,3 0-9 15,-1-3-7-15,21-19-4 0,-26 19-4 0,1-2-2 16,-1-3-41-16,-1 1-15 0,-4 2 0 0,0 2 0 15,-14 10 0-15,-3 3 0 0,0 4 0 0,-5 2 0 16,-6 5 0-16,1 1 0 0,-6 3 0 0,0 2 0 16,-4 3 0-16,1-2 0 0,0 4 0 0,-3 1 0 15,-2 1 0-15,0 0 0 0,0 0 0 0,5 8 0 16,-6-2 0-16,1 4-92 0,-3 1-280 0,0 6-149 16,-2-5-195-16,2 6-366 0,-5 0-1172 0,-1 1 518 15</inkml:trace>
  <inkml:trace contextRef="#ctx0" brushRef="#br0" timeOffset="66283.24">24752 16173 59 0,'17'6'53'0,"-4"-3"-8"15,-1 2 6-15,-2-1-8 0,4 0-6 0,-5 1 1 0,-2-1-3 16,0-1-4-16,0 2-8 0,-2-1-9 16,-1 2-22-16,-2-3-22 0,-2 3-36 0,0-2-70 15,0-1 31-15</inkml:trace>
  <inkml:trace contextRef="#ctx0" brushRef="#br0" timeOffset="67300.49">24757 16288 16 0,'-13'1'123'0,"-1"0"9"0,5 2 18 0,-5-3-5 16,1 2 4-16,2-1-3 0,-2-2-4 0,1 1 2 15,1 0-8-15,-2 2 5 0,2-2-1 0,1 1 2 16,1 1-9-16,0-2-1 0,0 0-9 0,2 0-3 16,2 1-12-16,5-1 0 0,-9 1-6 0,9-1 3 15,-6 1 3-15,6-1-1 0,-1 4-3 0,1-4-8 16,0 0-7-16,15 7-6 0,-5-5-7 0,8 1-7 16,1-1-6-16,11 2-7 0,-3 0-1 0,3-1-9 15,2 1 5-15,6-3-2 0,1 4 4 0,-2-2 0 16,16 2-7-16,0 0-2 0,-12-2-2 0,11 1-1 15,1-1-4-15,4 1 5 0,-6 1-15 0,0-2-2 16,3 4-2-16,-3-5-1 0,-11 2 3 0,-2-2-13 16,13 1 5-16,0 2-6 0,-11-3-1 0,12 1 2 15,-15 1-5-15,2-1-2 0,13 1 0 0,-12-1 1 16,11-4-5-16,-13 4-1 0,15 1 5 0,-18-3-2 16,5 0 3-16,-3 0-4 0,0 1 1 0,3-1 14 15,-2 2-14-15,-2-1 2 0,0-1-5 0,-2-1-6 16,2 0 2-16,-4-1-6 0,2 1 8 0,1-2-7 15,-3 2-21-15,0 0 42 0,-1 0-6 0,0 0-2 16,-2 2-12-16,1-1-1 0,-2 0-1 0,-1 0 1 16,4 0-7-16,-3 0-2 0,-7 1-7 0,0-1 7 15,6-4-7-15,2 6-1 0,-8-3 4 0,-1 3 1 16,-1-3-1-16,1 1-2 0,-2 0 9 0,1-1-14 16,-7 0-5-16,1-1-4 0,5 1-4 0,-5-1-2 15,0 1-8-15,-2-1-4 0,-2-1-4 0,1 1-2 16,-2 2-3-16,-3-2 0 0,2 1 5 0,-7 0-2 15,7-3 2-15,-7 3 4 0,5-2 6 0,-5 2 0 16,0 0 7-16,0 0 5 0,-15-8 5 0,9 6 2 16,-3-1 3-16,-3-1 4 0,-1 2 3 0,1-4 2 15,-6 1 5-15,1 0 5 0,-2 0 12 0,-1 0-4 16,0 2 12-16,1-3 0 0,0 2 7 0,1-1 7 16,4 2 8-16,-3-1 9 0,0 1 4 0,4-1-1 15,1 1 10-15,-2 0 3 0,4-1 10 0,-1 2 4 16,3 1-4-16,1-2 0 0,2 2 2 0,-2 0-3 15,2 0 9-15,5 1 5 0,-9-2-11 0,9 2 13 16,-7-3 3-16,7 3 5 0,0 0-12 0,-1-3 0 16,1 3-2-16,0 0-3 0,0 0-6 15,0 0 3-15,0 0 1 0,0 0-3 0,8-4-10 16,-8 4 4-16,0-5-3 0,0 5-8 0,-4-6 0 0,1 2-8 16,-1 1-4-16,-1-2-7 0,-1 0-5 0,1 3-3 15,-2-8-8-15,-2 4 10 0,-1 2 0 0,0-1-2 16,-2 1 5-16,2 0-7 0,-3 0 0 0,3 2 3 15,1-1 0-15,3 0 1 0,-2 1-4 0,1 1 0 16,2 0-5-16,-1 0 5 0,6 1-4 16,-10 1 0-16,6 1 3 0,4-2-2 0,-6 5 5 0,6-1 0 15,2 1-6-15,1 1 1 0,3 2 0 0,1 1 0 16,3 1-4-16,5 1-1 0,1-1-4 16,2 3-1-16,-1-3 2 0,9 4 0 0,-3 0-2 15,3-1-1-15,-1 0 0 0,-1-2-4 0,-3-2-5 16,4 1 9-16,-4-1-3 0,-2 0-8 0,5-1 5 15,-6 0 2-15,-4-1-7 0,-2-3 1 0,-3 2 3 16,1-1 2-16,-2-1-1 0,-2 0-4 0,0 1 1 0,-2-3-2 16,0 1 2-16,0 0-5 0,0 1 4 0,-3 0 3 15,0 2-5-15,-1 0-2 0,-1 0 6 16,0 0-3-16,0 0 0 0,-3 0 0 0,0 3 4 16,-3-1-5-16,0 0 6 0,-2 2-4 0,-3 2 1 15,-2-1 2-15,-1 1-3 0,-5-2 1 0,4-2 2 16,-6 2-1-16,-4-2 4 0,-1 0 11 0,-1-1 13 15,-4-2 5-15,1 1 6 0,-1-2 9 0,0-2 2 16,5-1-2-16,4 2-10 0,1-3 4 0,2 2-3 0,3-2-8 16,2 0 0-16,4 2-4 0,0-4-9 15,1 2-33-15,10 0-56 0,0 0-88 0,-9-1-123 16,9 1-119-16,0 0-499 0,0 0-973 0,45 0 431 16</inkml:trace>
  <inkml:trace contextRef="#ctx0" brushRef="#br0" timeOffset="67433.17">27013 16780 273 0,'2'-5'375'16,"-2"5"5"-16,0 0 2 0,0 0-24 0,-14-13-31 15,4 9-35-15,1 1-38 0,-3-1-69 0,-1 0-114 16,-4 2-147-16,-5 0-206 0,7 2-142 0,-3 0-458 16,-4 0 203-16</inkml:trace>
  <inkml:trace contextRef="#ctx0" brushRef="#br0" timeOffset="77999.28">19053 8129 104 0,'-9'-1'104'0,"4"-1"-11"15,0 0-12-15,-1-1-18 0,3 1 5 0,0-2-11 16,3 4-8-16,-1-8-4 0,-1 2 0 15,-1 0-7-15,2-1-6 0,1-4-31 0,-4 1-35 16,-2-1-91-16,-1-4-134 0,-2-1 59 0</inkml:trace>
  <inkml:trace contextRef="#ctx0" brushRef="#br0" timeOffset="78833.2">18468 7494 261 0,'-1'-8'366'0,"-1"1"-16"15,2-2 2-15,-1 2 7 0,1-1-1 0,0 1-2 16,0 2-16-16,1-1-12 0,-2 1-26 0,-1 2-28 16,2 3-30-16,0-6-26 0,0 6-18 0,0 0-6 15,0 0-3-15,0 0 5 0,8 16-10 0,-2-7-10 16,-1 3-8-16,2 4-10 0,4 0-11 0,-2 7-10 16,2 1-8-16,-1 1-8 0,2 1-6 0,-1 0-5 0,3 1-3 15,-1-2-4-15,1 0-10 0,0 2-3 16,0-4-14-16,0 1-4 0,4-1-4 0,2-1-7 15,-4-2-5-15,2 0 0 0,2-4-7 0,5 0 8 16,-1-3-7-16,-1-1 3 0,5-1-7 0,-1-2 8 0,1-3-3 16,1-1 3-16,-2-1-4 0,-4-3 18 0,-2-3-5 15,2-2 6-15,-2 0 2 0,0 1-1 16,-2-1 6-16,0 2-9 0,-6-2-2 0,-4 3-5 0,4 0-60 16,-7 1 0-16,2 0 0 0,-3 2 0 0,2 2 0 15,0 3 0-15,-2 3 0 0,2 4 0 0,-2 0 0 16,0 5 0-16,0-1 0 0,-1 2 0 0,3 4 0 15,0 0 0-15,4 0 0 0,-1 0 0 0,2-2 0 16,1-1 0-16,2 2 0 0,3-4 0 0,-4-4 0 16,8 3 0-16,-2-2 0 0,4-1 0 0,0 0 0 15,-4-7 0-15,9 4 0 0,-6 2 0 0,5-5 0 16,-3 1 0-16,2-4 0 0,-1 1 0 0,1-3 0 16,1-1 0-16,-1 1 0 0,-9 0 0 0,2 1 0 15,2-3 0-15,-4 1 0 0,-4 3 0 0,-1-2 0 16,-2 2 0-16,1 5 0 0,-7-2 0 0,3 2 0 15,-4 5 0-15,2 1 0 0,-5 1 0 0,-1 0 0 16,-1-2 0-16,0 2 0 0,-2 3 0 0,-1 0 0 16,2 3 0-16,2-5 0 0,1 0 0 0,2 1 0 0,3 1 0 15,-1-3 0-15,1-2 0 0,2 1 0 16,4-2 0-16,-2-2 0 0,3 0 0 0,3-3 0 0,-2 0 0 16,4 1 0-16,1-5 0 0,-2 4 0 15,1-2 0-15,-1 1 0 0,-1-3 0 0,1 2 0 0,-1-1 0 16,-4-1 0-16,-1 1 0 0,0 2 0 0,-2-1 0 15,2 4 0-15,-3-2 0 0,-2 0 0 16,-1 1 0-16,-1-1 0 0,-3 2 0 0,4-2 0 0,-1 1 0 16,-3 3 0-16,3-3 0 0,0 0 0 0,-4 0 0 15,4 0 0-15,-3 0 0 0,4-1 0 0,-1 1-52 16,3-1-160-16,-1 0-65 0,0-1-75 0,5 0-62 16,3 0-56-16,-3 6-55 0,3-2-34 0,-1 1-330 15,2-2-962-15,1 3 426 0</inkml:trace>
  <inkml:trace contextRef="#ctx0" brushRef="#br0" timeOffset="78949.67">20395 9360 216 0,'4'11'318'0,"1"-3"15"0,-2 1 18 16,-2-3 47-16,-1 0 22 0,1 1 10 0,-1-2 0 15,3 0-2-15,-3-2-6 0,0 1-17 0,0-4-34 16,0 8-41-16,1-5-29 0,-1-3-38 0,3 2-88 16,-3-2-141-16,1 9-205 0,1-8-275 0,-2-1-389 15,0 0-904-15,0 0 399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49:43.919"/>
    </inkml:context>
    <inkml:brush xml:id="br0">
      <inkml:brushProperty name="width" value="0.05292" units="cm"/>
      <inkml:brushProperty name="height" value="0.05292" units="cm"/>
      <inkml:brushProperty name="color" value="#00B050"/>
    </inkml:brush>
  </inkml:definitions>
  <inkml:trace contextRef="#ctx0" brushRef="#br0">1772 16980 258 0,'0'0'332'0,"0"0"-2"0,0 0-17 0,-11-1-21 16,11 1-10-16,0 0-23 0,0 0-3 0,0 0-14 16,0 0-12-16,-12 0 1 0,12 0-15 0,0 0-13 15,0 0-7-15,3 5 10 0,-3-5 8 0,0 0-2 16,5 9-4-16,-4-5-9 0,2 2 1 0,-2 0 1 16,4 3-5-16,0 0-1 0,3 0-4 0,-2 0-19 15,2 1-1-15,2-1-7 0,-1 0 8 0,8 3 16 16,3-6-13-16,12 0 2 0,1 1-2 0,6-6-8 15,12-11-10-15,2 2-9 0,10-4-3 0,-3-5-12 16,0-2-13-16,27-8-7 0,-29 6-15 0,2-1-44 16,-2 2-54-16,1-6 0 0,3 3 0 0,-5 2 0 15,-3 0 0-15,-6 0 0 0,2 0 0 0,-19 7 0 16,2 2 0-16,-4-1 0 0,-3 5 0 0,-8-2 0 16,-3 5 0-16,-2 1 0 0,0-1 0 0,-7 4 0 15,1-2 0-15,-7 3 0 0,11-2 0 0,-11 2 0 16,0 0-47-16,5 7-380 0,-5-7-162 0,-1 12-599 15,-2-5-1287-15,3-7 569 0</inkml:trace>
  <inkml:trace contextRef="#ctx0" brushRef="#br0" timeOffset="633.33">7126 17153 178 0,'0'0'400'0,"0"0"3"0,0 0 5 16,0 0 2-16,0 0 4 0,0 0-1 16,0 0-5-16,0 0-8 0,6 10-15 0,-2-7-20 15,0 1-12-15,-3 0-10 0,3 1-9 0,0-2-16 16,-2 1-6-16,2 0-4 0,4 0-2 0,-2 0-12 0,6-2-2 15,5-3-14-15,3-3-14 0,8-4-18 0,8-2-15 16,3-3-103-16,7-4-128 0,9-4 0 16,0-2 0-16,-4 1 0 0,3-1 0 0,-3-2 0 15,-1-3 0-15,-2 3 0 0,2 1 0 0,-6 0 0 16,-14 5 0-16,-1 5 0 0,-5-1 0 0,-9 5 0 16,0 1 0-16,-3 4 0 0,-7 1 0 0,3 1 0 15,-2-1 0-15,-2 2 0 0,-4 2 0 0,0 0 0 0,0-2 0 16,0 2 0-16,0 0 0 0,-23 14-37 15,14-4-630-15,-4 3-582 0,4 4-1351 0,2-3 598 16</inkml:trace>
  <inkml:trace contextRef="#ctx0" brushRef="#br0" timeOffset="1200.25">11128 17137 3688 0,'-2'-10'332'15,"1"5"-112"-15,-3 0-32 0,1-2 21 0,1 3 13 16,-1-1 9-16,-1 3-4 0,-1-2-4 0,-1 1-5 16,-2-1 12-16,8 4 16 0,-6-1 1 0,6 1-13 15,-4-1 6-15,4 1 4 0,-3-5-2 0,3 5 2 16,0 0-5-16,13-7-13 0,9 0-185 0,12-5-41 16,17-5 0-16,3 2 0 0,5-2 0 0,-2 2 0 15,2-3 0-15,-4 1 0 0,5 3 0 0,-5-4 0 0,0 1 0 16,-1 4 0-16,-6-2 0 0,-16 2 0 15,1 0 0-15,-2-2 0 0,-3 4 0 0,-10 0 0 16,-1 1 0-16,-7 4 0 0,-2-1 0 0,-2 2 0 16,-1 3 0-16,-1-2 0 0,-4 3 0 0,0 1 0 15,0 0 0-15,0 0 0 0,0 0 0 0,0 0 0 16,-31 11 0-16,25 1-460 0,-2-3-255 0,-2 4-455 0,5-3-1267 16,-5 6 561-16</inkml:trace>
  <inkml:trace contextRef="#ctx0" brushRef="#br0" timeOffset="1750.01">15559 16962 213 0,'-5'-8'517'0,"1"-2"9"0,2 3-3 0,-1 2-8 15,-1-1-8-15,-1-2-15 0,4-3-14 0,0 3-12 16,-1 0-19-16,2-1-21 0,2-1-29 15,3 2-29-15,1-3-21 0,1 0-27 0,4-1-21 0,7 0-24 16,-4 0-23-16,14-4-19 0,2 0-21 0,4 3-20 16,2-1-19-16,2 3-160 0,11-6-13 15,1 1 0-15,-1 3 0 0,-10 6 0 0,-1-3 0 0,-2 2 0 16,-4-1 0-16,-5 3 0 0,-7 3 0 16,-3-3 0-16,-6 2 0 0,-1 3 0 0,-2-1 0 15,-3 1 0-15,0 0 0 0,-5 1 0 0,0 0 0 0,0 0 0 16,0 0 0-16,0 0-323 0,-27 5-298 15,10 1-588-15,9-1-1308 0,-4 1 580 0</inkml:trace>
  <inkml:trace contextRef="#ctx0" brushRef="#br0" timeOffset="2583.96">19963 16724 136 0,'0'0'480'0,"0"0"-3"16,-9-1 6-16,9 1-10 0,0 0-14 0,-6 0-13 15,6 0-30-15,0 0-30 0,0 0-26 0,-8 1-25 0,8-1-4 16,0 0-13-16,-1 5-13 0,1-1-13 15,0 0-11-15,0-4-21 0,0 8-14 0,0-3-6 16,0-1-14-16,0-4-10 0,0 5-25 0,0 1-5 16,0-6-7-16,0 5-4 0,0 0-13 0,5 0-30 15,-4-3-132-15,-1-2 0 0,7 5 0 0,-1-4 0 0,2 1 0 16,3-2 0-16,11-2 0 0,9-2 0 0,4-4 0 16,1 1 0-16,18-5 0 0,2-4 0 15,3-1 0-15,-5 2 0 0,4-1 0 0,2-3 0 16,0 4 0-16,-1 0 0 0,-5 2 0 0,-13 4 0 15,-4 0 0-15,-3 0 0 0,1 3 0 0,-15 1 0 16,-3 0 0-16,-4 1 0 0,-3 1 0 0,-2 1 0 0,-1 1 0 16,-3 0 0-16,1 0 0 0,-5 1 0 15,0 0 0-15,0 0 0 0,0 0 0 0,-24 3 0 16,14 1 0-16,-3 2 0 0,0-1 0 0,3 0 0 16,-7 5 0-16,3 0-1366 0,4 0-1478 0,2-2 654 15</inkml:trace>
  <inkml:trace contextRef="#ctx0" brushRef="#br0" timeOffset="2735.38">21098 16995 299 0,'0'0'620'0,"-12"0"2"0,12 0-17 16,-7-7-40-16,3 6-57 0,0-2-53 0,2-2-29 15,-1 2-89-15,3-1-100 0,0-1-142 0,0 5-190 16,0 0-259-16</inkml:trace>
  <inkml:trace contextRef="#ctx0" brushRef="#br0" timeOffset="5919.24">7017 13311 143 0,'-1'-5'143'16,"1"5"-13"-16,0-6 3 0,0 6 2 0,2-6-8 0,2 1 2 16,-1 0-10-16,1 0 1 0,-1 1-13 0,1-2-5 15,2 1-2-15,2-1-10 0,0-2-9 0,1 0-9 16,2-6-5-16,0 5-3 0,5-1-3 0,-3-2-11 15,10-4-6-15,-1 0 0 0,-3-1-8 0,4-2-3 16,-5 8-1-16,5-7-1 0,4 0-11 0,-4-4-3 16,-3 5-2-16,-5 6-9 0,8-9 0 0,-2 1-5 15,6-2-2-15,-6-1-10 0,2-3-6 0,-3 6-13 16,0 0 12-16,-1-3-2 0,3 3-14 0,-3 1 1 16,0-2-7-16,-2-1-3 0,2 2 3 0,0 1-6 15,2 1-1-15,-1 2 0 0,-3 2 10 0,1 2-3 16,3-5-6-16,-1 6 18 0,3-5 1 0,1 2-7 15,0-2 10-15,-1 2 0 0,1 0 1 0,-5 3 15 16,7-4-9-16,2 2-11 0,-1 1 17 0,0-4-1 16,-3 3-4-16,3-2 13 0,-3-1 2 0,-2 4-21 15,1-3 21-15,-4 3-4 0,-1-2 5 0,5-2-3 16,-9 2 7-16,4-2-10 0,1-2 7 0,2-1 6 16,-10 4 0-16,2-1 0 0,1-2 3 0,0 2-6 0,5-4-7 15,-6 3 4-15,1 1 4 0,0 1-5 16,5-4 2-16,-6 3-1 0,0 1 3 0,2-1 0 15,4-3-5-15,-6 5 2 0,4-1 3 0,-3-1-1 0,0 2 3 16,3 1-5-16,-3-1 0 0,2 0 6 0,-2-2-3 16,3 2 9-16,-3 0-9 0,8-4 7 15,-6 4-8-15,5-4 7 0,-6 3-5 0,2 0-1 16,3-2 5-16,-2 2-9 0,-3 1 1 0,7-3 2 16,-7 1-7-16,8-2 9 0,-5 5 4 0,2-5-9 15,0 3-4-15,-1-3 11 0,0 0-8 0,3 1-4 16,-8 3 6-16,10-2-7 0,-7 2 4 0,5-7-5 15,-2 0-5-15,2 1-1 0,-2-1-6 0,2 3 1 16,1-3-13-16,1-1 14 0,1 1 0 0,-5-1-2 0,3 3 7 16,-1 0 4-16,-2-1-6 0,-2 6-2 15,0 0 9-15,1-4 2 0,-1 5 1 0,-4 1 11 0,1 0 1 16,2 1-8-16,0-2 3 0,-1-1 6 16,1 0-5-16,0 3 14 0,-2-1-4 0,3 1-4 0,0 0-3 15,-2 0 7-15,3-1-10 0,3 1 6 0,-4 2 2 16,1-1-9-16,7-2-2 0,-7 4 0 0,1-3-13 15,2 3 24-15,4-1-7 0,-8 1-6 16,8-1 8-16,-4-1-6 0,-4 3 1 0,4-3-3 0,-2 5 11 16,-1-6-11-16,8 2-2 0,-1 2 6 0,-7-2-3 15,8 0-5-15,-8 2 3 0,5-2 10 0,3-3-12 16,-5 5 5-16,2-3 4 0,2-3-8 0,0 3 2 16,1-2 5-16,0 3-4 0,-8-1 2 0,8 1-6 15,-8-2 0-15,8 2 15 0,-1-3 4 0,-2 1-11 16,-4 4 1-16,1 1-1 0,-2-4 0 0,9 1 6 15,-1 1-7-15,-5 0-19 0,4-1-2 0,-6 1-10 16,8-2-13-16,-8 4-15 0,7-2-2 0,-6 1 1 16,6-2-14-16,-2 2-14 0,3-5-19 0,-8 5-64 15,1 0-181-15,-1 2 80 0</inkml:trace>
  <inkml:trace contextRef="#ctx0" brushRef="#br0" timeOffset="6349.4">11084 10825 51 0,'26'-6'80'15,"-5"1"-2"-15,-1 1-5 0,7-2 4 0,-4 3 0 16,-5-4-4-16,4 3-10 0,3-4-8 0,-5 1 5 16,0 4-2-16,0-2-10 0,0 0-3 0,0-1-11 15,-1-3-6-15,0 3 7 0,3 0 8 0,5 0-19 16,0-1-7-16,-8-1-2 0,1 2 9 0,0-1-5 16,-1 0 4-16,0 5-10 0,0-4 7 0,0-2-10 15,0 2 7-15,-1 2-16 0,4-2 18 0,0 1-13 0,5 0-12 16,-9 0 13-16,-1-1-6 0,1 2 3 15,1 2 10-15,-6-1 7 0,6-1-11 0,-3 2 13 16,-1-2-5-16,2 0 6 0,-2 2-2 0,0 0 7 16,5-2-5-16,-4 0-1 0,3 1-6 0,-1-2 2 15,1 5 0-15,-2-1 6 0,3-3-12 0,0 3-8 16,1-2-1-16,1 2 7 0,-3-1-8 0,6 2 1 0,-5-1 8 16,-2-2-10-16,6 3 4 0,-5-1-8 15,2 2 6-15,-3-1-3 0,1 4 0 0,0-4 3 0,4 0-1 16,-4 0-5-16,-1 1 1 0,5-1 1 0,4 2-9 15,-5-1-14-15,6 2 10 0,-1 0-16 16,2-1 7-16,3 1 0 0,-4 0-1 0,4 0-13 16,-4 2 8-16,-1-1-20 0,-5 1 3 0,6 0-10 0,-9 1 4 15,1-1 7-15,10-1 6 0,-11 1-3 16,-2 0 11-16,3 1-5 0,-1-1 7 0,-1 1 3 16,2 1-2-16,6 1-3 0,1-2-13 0,-7 0-31 15,7 1-48-15,0 4-132 0,-1 0 59 0</inkml:trace>
  <inkml:trace contextRef="#ctx0" brushRef="#br0" timeOffset="7150.19">16546 12353 76 0,'25'9'72'0,"3"4"-4"0,-2-4 11 16,3 4-20-16,1 0 3 0,-3-2-10 0,1 3-8 15,0-2-6-15,1 2-3 0,2-2 7 0,1 1-5 16,-4 1-7-16,4 2-19 0,0 0 9 0,1-1 1 15,3 2-5-15,10 4 1 0,-14-6-5 0,4 1 13 16,12 3 0-16,-4 3-16 0,2-1 13 0,-12-5-6 16,21 3-7-16,-20-3 6 0,15 3 0 0,-15-3-5 0,10 3-3 15,-8-5 1-15,-1 3 12 0,10 1-8 0,-12-4-6 16,16 5 0-16,-17-4-1 0,5-2-3 16,-3 0 7-16,13 6-11 0,-14-5-3 0,1-2 5 0,11 9 1 15,-11-4-11-15,10 2 12 0,2 3-6 16,-13-8-19-16,12 8 14 0,-13-6 0 0,1-1 0 0,1 2 2 15,12 8 10-15,-2-5-11 0,-8-1-4 0,-4-3 12 16,2 2-2-16,-3 2-4 0,0-4 2 16,0 5 11-16,-3-1-13 0,-1-2 4 0,0 0 0 15,-2 1 4-15,-2-1-6 0,3-2 5 0,0 1-1 0,-3 0-5 16,-4-1-8-16,-3-4 16 0,6 4-7 0,-9-5-8 16,3 3 20-16,-2-2-9 0,0-1-2 15,0 1 1-15,-2-1 6 0,0-2-8 0,-4 0-1 0,3-1 10 16,-1 1-11-16,-3-1 2 0,2 1-6 0,-1-2 6 15,0 2-11-15,1-3-3 0,-1 2-3 0,0 0-19 16,1-3-26-16,-1 0-50 0,2 0-125 0,-1 2 56 16</inkml:trace>
  <inkml:trace contextRef="#ctx0" brushRef="#br0" timeOffset="7502.03">20306 14342 14 0,'4'3'75'0,"1"1"3"0,-3 1-6 0,1 0-10 0,-1-3 0 15,2 4 3-15,-4-5-2 0,4 4 3 0,-3-2 4 16,3 0 3-16,-4-3-3 0,0 0 4 0,0 0-12 16,0 0 0-16,0 0-6 0,0 0-20 0,0 0 0 15,0 0-7-15,0 0-13 0,0 0-12 0,-18-10-18 16,14 7-38-16,-1-3-129 0,2 1-194 0,-1-1 86 15</inkml:trace>
  <inkml:trace contextRef="#ctx0" brushRef="#br0" timeOffset="7833.67">20123 13923 127 0,'0'-4'224'0,"-3"2"-21"0,3 2-5 16,0 0-13-16,0 0-13 0,0 0-12 0,4 13-21 16,5-2-10-16,-4-1-19 0,-1 0-8 0,4 6-12 15,-2 0-5-15,3 0-9 0,3 1-8 0,-3 1-8 16,2 2-9-16,2 1-3 0,0-1-6 0,-4 0-1 16,3 0-6-16,1-3-3 0,-5-3-8 0,0 1-4 0,0 0 1 15,-3 1 0-15,-1-5-4 0,0-2-2 16,-4 3-4-16,0-6 0 0,-5 3-7 0,1-1 9 15,0 1 1-15,-7-4-6 0,2 1 3 0,-4-1-2 16,2 0 0-16,-2 0 2 0,-5 1 2 0,3-2-1 16,2-2-2-16,0 1-5 0,-1 0 5 0,4 0 19 15,0 1-12-15,2 0 2 0,-1-1-13 0,5 2-28 16,0 0-29-16,-1-1-53 0,3-1-63 0,2 4-229 16,0-2-428-16,2 0 189 0</inkml:trace>
  <inkml:trace contextRef="#ctx0" brushRef="#br0" timeOffset="7949.48">20265 14543 2266 0,'-1'3'164'0,"1"1"-94"0,0-4-39 15,-3 4 3-15,3-1-6 0,0-3-11 0,-1 6 0 16,-1-3-28-16,1 1-48 0,1-4-102 0,0 0-239 0,0 0-432 16,0 0 191-16</inkml:trace>
  <inkml:trace contextRef="#ctx0" brushRef="#br0" timeOffset="11600.23">17985 12114 2127 0,'-8'-4'170'0,"8"4"-72"0,-1-3-33 0,1 3-19 16,0 0-2-16,-3-4 2 0,3 4 1 0,0 0 12 15,0 0 4-15,0 0 9 0,0 0-1 0,13 12 0 16,-5-5-7-16,7 6 4 0,3-3-9 0,5 5-3 16,3-2 1-16,2 6-2 0,2-1-1 0,2 1-7 15,12 6-5-15,-12-4 9 0,1-3-19 0,0 2-9 16,9 8 5-16,-10-11-15 0,-5 1-18 0,1-3-32 16,-7-1-30-16,-6 0-44 0,-3-3-57 0,2-2-62 15,-11 0-272-15,-1-3-543 0,-5-3 239 0</inkml:trace>
  <inkml:trace contextRef="#ctx0" brushRef="#br0" timeOffset="11866.39">17361 12384 225 0,'0'0'284'15,"-5"-1"-10"-15,5 1-4 0,0 0 1 0,0 0-17 16,0 0-29-16,24 3-18 0,-11-3-17 0,-1 7-21 16,7-3-10-16,0 2-18 0,9 5-20 0,0-2-11 15,-1 3-11-15,4 0-6 0,1 3-13 0,0-1-4 16,0 2-14-16,1 2-3 0,0-1-10 0,-1-1-23 0,0 1-17 16,-4-1-36-16,4-2-40 0,-4 2-67 0,-2 0-67 15,-1-3-61-15,2-2-199 0,0 3-498 16,-8-3 220-16</inkml:trace>
  <inkml:trace contextRef="#ctx0" brushRef="#br0" timeOffset="11983.46">18221 12818 135 0,'4'1'313'0,"-4"-1"-7"0,0 0-2 16,0 0 5-16,0 0-18 0,0 0-43 0,0 0-6 16,0 0-28-16,-14-10-72 0,10 8-96 0,-1-1-179 0,0 2-271 15,-3-2-435-15,8 3 192 0</inkml:trace>
  <inkml:trace contextRef="#ctx0" brushRef="#br0" timeOffset="16350.26">2246 15375 75 0,'22'4'100'0,"-4"0"-11"16,2-1 0-16,2 1 2 0,4 0-19 0,-3-1-8 15,3 4 2-15,-4-6-7 0,5 3 3 0,-5-3-20 0,5 2 18 16,-6 0-13-16,2 0-12 0,8 1-2 16,-9-1 3-16,5 1-2 0,1-1-13 0,0-3-4 15,-1 3 15-15,2-1 0 0,3 0-9 0,-4-2 6 16,4 3-2-16,-1-6 3 0,1 3-8 0,1 0 1 16,0-1 14-16,-1 1-22 0,-1 0 1 0,6-2-8 15,-5-3 6-15,0 3 2 0,5-3-3 0,-5 3 13 0,1 1 8 16,0-2-9-16,0-1-5 0,1-1 11 15,-4 2 6-15,-2-1-8 0,3 2-3 0,-3 1 0 16,-1 1 11-16,1-4-9 0,-1 2-5 0,-5 1 1 16,-1 0 3-16,-1-1-5 0,0 0-5 0,-1 0 8 15,-2 1-4-15,2-4-10 0,-1 8 4 0,1-6-1 16,-1-1 0-16,-5 3-4 0,7-2-3 0,-2 0 9 16,0-1-5-16,4 1-8 0,-3 3 2 0,1-2-2 15,-2-2 0-15,4 2 0 0,6-4 1 0,3 3 4 16,1 1-8-16,1 0-3 0,-1-3 0 0,0-2 4 15,0 3-3-15,-2-1 2 0,-1 1 5 0,3 0-2 16,1-1-11-16,1 4 11 0,-1-7-10 0,-1 3-4 0,4 2-1 16,-3-1 2-16,1 2 5 0,-2-4-7 15,2 0-7-15,-2-1 5 0,-4 0 5 0,3 1-5 16,-2 1-4-16,2 0 13 0,0-2-6 0,-1 1 3 16,1 0 1-16,1 0-7 0,-4-3 9 0,3 5 1 15,-3-3 8-15,0-1-8 0,2 1 11 0,1 0-2 16,-4 0 6-16,0-2 4 0,2 0-7 0,2 0 7 15,-3 1 3-15,4 0-2 0,0-2-2 0,0 0-5 16,0-1 1-16,2 1 6 0,-2 0-6 0,1 1 2 16,2 0 1-16,-3-2-3 0,4 4-4 0,0-2-2 15,-4-1 0-15,1-2-1 0,0 2 4 0,0 2 2 16,4-2-1-16,-1 2-6 0,-3 0 6 0,-3-1-7 16,4-1 2-16,-2 0-4 0,-1-1 6 0,-3 1 2 15,0 2-5-15,1 1-1 0,-1-4 4 0,-2 0 6 16,-2-1 4-16,-2 5-5 0,-3-2 8 0,-2 1 5 15,5 0-2-15,-7-1 12 0,5 0 3 0,-3 0 7 16,-2-3 5-16,2 3 9 0,-3-1 0 0,3-2-4 16,-2 1-5-16,4-1 1 0,-6-1-9 0,3 3-3 0,10-10-2 15,-9 9-4-15,3-5 2 0,3-1-2 16,3 1-2-16,-7 5-11 0,5-6 1 0,-3 2-2 16,4-3-1-16,2 2-2 0,0 2 3 0,0-2-3 15,1 2 7-15,-3-2-11 0,1-1 1 0,2 0-4 16,-4 3 1-16,3 1-3 0,1-4 3 0,3 1 1 15,-2 2-3-15,2 0-3 0,-2-1 2 0,2 1-1 16,1-2-1-16,0 0 2 0,0 4-2 0,1-4 1 16,0 1-3-16,-1-4-3 0,-1 1 1 0,1 0-1 15,1 2 0-15,-2 0 0 0,-2-1-6 0,5 0-3 16,-5 1 0-16,-1-4-2 0,1 4-6 0,1-2-1 16,-3 2-1-16,2-3-2 0,2-1-2 0,-3 2-1 15,1 2 0-15,-1-2 2 0,3-2-2 0,-3 6 5 16,3-4 3-16,-3-3-2 0,0 2-5 0,5 1 0 15,-2-1 1-15,1 3-1 0,-1-2 2 0,2 3 3 16,-5-2 2-16,5 3-1 0,-1-4-5 0,-1 1-11 16,-3 1 2-16,3 3-11 0,-3-4 10 0,0 1 3 15,0 1-8-15,0 2 1 0,1 1-3 0,0 0 3 16,0-5-3-16,-1 3-7 0,1 1-2 0,-3-1-14 16,0 1-28-16,4 2-19 0,-3-2-29 0,-4-1-143 15,-5 3-304-15,0 1 135 0</inkml:trace>
  <inkml:trace contextRef="#ctx0" brushRef="#br0" timeOffset="18850.25">8258 13647 65 0,'9'-4'149'0,"-9"4"-11"0,19-3-23 0,-7 0-7 16,0 0-7-16,6-5-15 0,1 4-6 0,-1-2-5 15,-1-2-13-15,2 0-12 0,0 3 7 16,2-3-11-16,-1 1-4 0,-1-2-15 0,7 0 3 16,-2-3-2-16,0-1 3 0,-4 5-7 0,5-2 2 0,2 0-4 15,-3-3-9-15,3 0 8 0,-1 1-4 0,-3-3 11 16,1-1 3-16,0 1 11 0,3-1 1 0,-4-3-4 15,0 2 0-15,4 1-7 0,-4-1-2 16,2-2 1-16,-3 2-8 0,5-7 3 0,1 8 3 16,-1-2-8-16,5-2-5 0,-4 0-7 0,0 1-5 15,2-4 6-15,0 3-12 0,1-2 5 0,0-2 5 0,-1 1-8 16,11-3 0-16,-10 5 4 0,0 0-2 0,-2 0 0 16,0-1-2-16,1 0 3 0,-3-2-3 0,3 4-5 15,0-2-2-15,-4-1 3 0,1 2 0 16,-4-1-1-16,2-1 2 0,-2 1 4 0,2-2-3 15,-3 3-2-15,-2-1 2 0,5 0-2 0,-5-3 4 16,-2 0 11-16,2 4-2 0,0-3 7 0,-1 3-2 0,1-3-1 16,2 0 4-16,-2 2 4 0,2-4-7 15,-5 5 0-15,3-3 0 0,3 1 10 0,-2-4-6 0,-2 4 5 16,1-2-3-16,-3-3 0 0,5 4-4 0,-1 0-3 16,-4-2 3-16,3-1 0 0,2 3-6 15,-1-4-1-15,-2 1-1 0,-3 0-3 0,3 1 0 16,1-1 1-16,-5 0 2 0,5 0-8 0,0 1-1 15,0-1 5-15,-1 1-1 0,-5-2 1 0,4 1-3 16,0 0 3-16,-4-1 1 0,3 0-8 0,-1 1 4 16,2-2-2-16,-2 3 2 0,0-3-5 0,-2 3 8 15,-1-1 1-15,2-1-5 0,-2 2-3 0,1-2 5 16,-1 1 0-16,-3 0-3 0,4 1-2 0,-2 0 10 0,-1 0-3 16,1 1 0-16,1-3-1 0,2 4 1 0,-2-1-1 15,-1 0-6-15,0 1 5 0,3-1 2 16,-2-2-5-16,-1 2 2 0,2 2 0 0,-2-1-4 15,2-1 8-15,-2-1-5 0,3 0 8 0,-3 4 9 16,1-1-6-16,4 0 1 0,-4-1 2 0,1 2-2 16,4-3-2-16,1 0-3 0,-2 2 8 0,-2 0-1 15,8 0-2-15,0-1 5 0,-6 0-3 0,5-2 2 0,-3 1 0 16,3 3 0-16,-2-2 4 0,-1 0-3 16,6 1 0-16,0 1 1 0,-1-3 0 0,1 2 0 15,-1-2-3-15,0 2 5 0,0-2 0 0,2-1 3 16,-1 0-5-16,4 2 3 0,-5-4-8 0,0 1 0 15,2-1-9-15,-2 1 5 0,3-2 1 0,0 2 0 16,8-6-4-16,0-1-3 0,-11 11 3 0,2-5-6 0,1 1 2 16,0 1 4-16,-1 1 2 0,8-9-2 15,-6 9-3-15,-3-2-3 0,2-2 5 0,1 4-4 16,-5 1 2-16,7-2-1 0,3-8 4 0,-5 10-4 16,-1 0-3-16,-2-1 0 0,2-1 3 0,0-1-2 15,0 2-5-15,1-1 6 0,-2 1 0 0,1-1 0 16,-2 1-1-16,2-2 0 0,-2 1 0 0,2-1-2 15,0 5 7-15,-1-5-1 0,-2 3 1 0,4-1-3 16,-2 0-5-16,-1 1 2 0,1 0-1 0,-4-2 2 16,3 3 3-16,2 0 2 0,2 1-3 0,-5 2-3 15,-2-2-1-15,3-1 3 0,-1 3-2 0,0 0 0 0,0 0 1 16,-2 1 2-16,4 1-2 0,-3-3-1 16,1 0 1-16,-1 2 1 0,0 0 0 0,-1 0-1 15,-1 0 2-15,2 1 0 0,0-2 2 0,-1 1 2 16,0-2 0-16,2 0-2 0,-1 0 3 0,1 2 1 15,1-1 0-15,0 0 1 0,2-2-1 0,-3 3 1 16,3-3 0-16,-4 0-2 0,5 1 5 0,-3 2 3 16,2-2-5-16,1 1-1 0,0-2-1 0,-1 1 6 15,3-2-2-15,0 3-1 0,-2-1 4 0,0-3 1 16,2 2 7-16,11-8-1 0,-10 8-1 0,0 1-3 16,-3 0-1-16,4 0 0 0,10-5 1 0,-13 4 4 15,3 2 4-15,4-1-2 0,-4 0-1 0,5-8 3 16,-4 6 0-16,-1 2 0 0,9-7-6 0,-9 7 1 15,9-7 2-15,0 0-12 0,-13 5 1 0,4 2 1 16,-3-1 0-16,12-6-4 0,-10 10 9 0,14-8-8 16,-15 6-2-16,1 2-5 0,2-3 0 0,8-6 0 15,-9 9 0-15,3 2 1 0,-2-2 3 0,13-2-5 16,-13 0 5-16,0 3-7 0,-2-2-2 0,13-7 2 16,-13 8 2-16,1 1-3 0,2 0 10 0,1 2-4 15,-2-5-8-15,1 2 4 0,-5 0-3 0,8 3 3 16,-4 0-5-16,-1 0 6 0,3-1 3 0,-2 2-5 15,-1-1 1-15,1 1 0 0,-1 0-3 0,0 0 2 16,-1 0 2-16,1 3 4 0,-4-2-8 0,-1 1 2 16,-2-1-1-16,0 1-1 0,3 2-3 0,-3 1 2 15,-5-1 3-15,5 1 2 0,-6 0-6 0,8-2 0 16,-9 1 0-16,1 2 3 0,-1 2-3 0,0-3-1 16,-3 3-1-16,3-3 9 0,0 2-13 0,-3-2 3 15,3 2-4-15,-5-1 3 0,2 2 2 0,-1 0-1 16,-2 1 2-16,3 0-1 0,2-1-3 0,-7 1 1 15,-1-2 3-15,3 1 0 0,2 1-1 0,-3-1 2 16,3 2 1-16,0-3-1 0,4 0 9 0,-4 3-9 16,4-3-2-16,-2 1 1 0,0-1 4 0,3 0-1 15,-1 1 0-15,1-1 0 0,1 1-5 0,-1 1 7 16,1-2-4-16,1 2 6 0,-2 2-2 0,0-5 2 16,3 4-4-16,-2-1 2 0,-2 2-2 0,1-4 4 15,9-1-1-15,0 2 4 0,0 1 4 0,-1-2 1 16,3 1 2-16,0-1 0 0,-3 1 2 0,8-3 2 15,-5 1 0-15,2 3 7 0,1-1 0 0,-1 0 8 16,4-1-5-16,0 1-3 0,-4 0 5 0,4-3 2 16,1 5 4-16,-1-3-9 0,12-7 6 0,3 5 3 15,-15 1-11-15,1 1 0 0,3-4-1 0,8 3-3 16,-9-1-4-16,0 2-2 0,11-4 15 0,1 3-13 16,-11 2-6-16,-3-5-4 0,2 6 5 0,-1-4-3 15,-1 3-6-15,1-3 5 0,0 2 7 0,1 0-5 16,-2 0-6-16,-1-1-1 0,-4 0 2 0,0-2 6 15,0 1-11-15,2 0 9 0,-2 0-4 0,1-2 0 16,-2 0-4-16,-2 0 3 0,4 1-3 0,-1 1-3 16,-1-1 7-16,2-1-1 0,-2 4-1 0,2-4 1 15,2 3-10-15,-1-4 10 0,1 3-1 0,1 1-2 16,-1 0 1-16,0-1 8 0,2 2-14 0,1-2-3 16,-2 2 9-16,0-2 0 0,1 0 3 0,-2 1-7 15,3 2 7-15,14-4 1 0,-19 1-7 0,7 0 0 16,-3 1 4-16,13-4 0 0,-12 4-4 0,-1 1 5 15,16-9 2-15,-15 10-2 0,0-3-9 0,-1-1 3 16,0 1-1-16,3-1 5 0,-7 1 3 0,4 0-3 16,-2 1 4-16,3-3-8 0,-5 3-2 0,-1-2 3 15,2-1 1-15,1 5-5 0,-4-4 8 0,6 2 0 16,0-2-5-16,-4 2-1 0,3-1 1 0,0 0 5 16,2 0-2-16,-2 2-6 0,2 0 8 0,12-4-2 15,-14 4-7-15,2 3 2 0,-2-5-6 0,1 2 9 16,-4 2-5-16,5-2 1 0,-3 0 3 0,2 2 0 15,-2 1-7-15,-1 0 5 0,2 1 6 0,-4 1-5 16,5 2 1-16,-1-4 4 0,0 3-5 16,-1-1 0-16,1-3-1 0,0 2 5 0,0 2 5 0,1 1-8 15,1-1 0-15,3 1 4 0,-4 1-4 0,4-2-1 16,10 0 8-16,-10 0-9 0,-3-4-2 0,12 1 1 16,-10 2 6-16,-2 0 0 0,16 0-4 0,-20 2-4 15,2-2 4-15,5-3 2 0,-8 0 8 0,3 1-8 16,0 2 1-16,15-6-4 0,-19 3 1 0,0 6 2 15,4-2 1-15,-1-2 0 0,-1 1 1 0,2 2 3 16,3 0-2-16,1-1-1 0,-3-1 0 0,0-1-2 16,1 4 3-16,-1-1-3 0,0-1 4 0,-1 0-2 15,2 1-5-15,-3 0-3 0,-6-1 8 0,2 2 3 16,-2 0-4-16,-2 2 1 0,-4-2 5 0,5-1-7 16,2 1-1-16,-5-2 4 0,2 2 0 0,-6 1 0 15,0 1-1-15,6-1 8 0,-4-2-4 0,-1 3-9 16,1-2 7-16,-3-1 1 0,7 6-5 0,0-4 3 15,2 3 1-15,2 0 2 0,-3 1-5 0,2-3 0 16,-4 0 1-16,4-1 10 0,-1 2-13 0,-1 0 4 16,-6-2 11-16,5 0-14 0,-7 1 0 0,2-3 5 15,-3 1-2-15,0-1 2 0,1 3-1 0,-3-5 3 16,-2 4-9-16,-1-4 3 0,-3 4 2 0,2-2 0 16,-3 2-2-16,-10-2-1 0,17 0 6 0,-6 2 1 15,-2-1 3-15,-1 2-13 0,-8-3 7 0,15 1-5 16,-7 0 3-16,0 3 0 0,-1-2 8 0,2 2-9 15,1-1-6-15,-1 1 4 0,-9-4 2 0,12 3 2 16,-4 1-3-16,-2-2 6 0,1 1 1 0,-7-3-9 16,12 5 3-16,-12-5-1 0,9 2 2 0,-9-2-4 15,6 2 6-15,-6-2 4 0,7 4-8 0,-7-4 0 16,0 0-1-16,0 0-28 0,0 0-35 0,0 0-43 16,0 0-59-16,0 0-65 0,-22-11-295 15,22 11-571-15,-12-6 253 0</inkml:trace>
  <inkml:trace contextRef="#ctx0" brushRef="#br0" timeOffset="21933.6">15259 5960 43 0,'0'0'387'16,"-1"-5"-17"-16,1 5-19 0,0-5-21 0,0 5-6 16,0 0-8-16,0-5-6 0,0 5-29 0,0 0-35 0,0 0-20 15,0 0-26-15,0 0-3 0,0 0 9 16,0 0 4-16,0 0 2 0,0 0-1 0,7 12-5 15,-7-12-1-15,7 6-5 0,-5-3-9 0,2 1-7 16,-1 0-6-16,3 0-10 0,0-1-9 0,1 3-3 16,-1-2-18-16,3 1-7 0,-1-2-10 0,1 4-10 0,2-2 2 15,2 2-9-15,-3-2-13 0,3 0-12 0,1 5-4 16,-2-3-7-16,4 0 8 0,0 0-25 0,-4 1 3 16,-1-4-11-16,4 4-5 0,3-1 1 0,0 1-8 15,-2-3-3-15,-2-3 3 0,4 3-2 0,-4-4-7 16,-1 2 3-16,6-4-9 0,-1-2 7 15,4-2-10-15,-2-1 9 0,7-3-5 0,-1 1-5 0,1-3 6 16,-6 4-9-16,6-2 0 0,-9 0 8 0,4 2 4 16,-5 1-12-16,2-1 11 0,0 2-12 0,-3 1 10 15,-2 1 6-15,-1 3-13 0,0-1 1 0,-3 2 5 16,0 4-12-16,-1 1 11 0,1-2-2 0,0 6-17 16,0-2 8-16,2 6 9 0,0 0-19 0,2-2 24 15,-5 0-16-15,6 2 5 0,-2-6-1 0,5 3 4 16,-3-5 7-16,3-2 12 0,1 1-8 0,2-5 3 15,-1 2 14-15,2-5-4 0,6-2-5 0,0-2 3 16,-1-1-29-16,2-2-4 0,1-2 0 0,-1 3 0 16,3-5 0-16,-4 2 0 0,-1-1 0 0,0 2 0 0,-4 1 0 15,1-1 0-15,-5 1 0 0,-2 4 0 0,1 0 0 16,-5 5 0-16,5-3 0 0,-3 2 0 16,-4 2 0-16,2 1 0 0,1 2 0 0,-1 2 0 0,6 2 0 15,-7-1 0-15,3 4 0 0,6 7 0 0,-6-8 0 16,2 1 0-16,0 0 0 0,-1-2 0 0,4-2 0 15,-1 3 0-15,2-6 0 0,-1-1 0 16,3 0 0-16,-1-4 0 0,-2 0 0 0,2 2 0 0,-1-7 0 16,4-4 0-16,-6 3 0 0,-1-1 0 0,4 1 0 15,-3 1 0-15,-1-3 0 0,1-1 0 0,0 2 0 16,-3-1 0-16,1 1 0 0,0 1 0 0,0 0 0 16,-7 5 0-16,0-3 0 0,2 5 0 0,-6 0 0 15,4-2 0-15,-1 1 0 0,2 7 0 0,0-3 0 16,-1 1 0-16,3 2 0 0,6 0 0 0,-3 0 0 15,1 3 0-15,1-1 0 0,4 0 0 0,4 2 0 16,-5-6 0-16,-3 1 0 0,1 0 0 0,-1-3 0 16,-4 2 0-16,-5 1 0 0,-2-4 0 0,-1 3-63 15,-6-3-628-15,1 3-549 0,-1-3-1343 0,-19 5 594 16</inkml:trace>
  <inkml:trace contextRef="#ctx0" brushRef="#br0" timeOffset="22936.16">14345 7113 394 0,'-5'-3'427'0,"0"-2"-7"15,1 0 7-15,-1 2-3 0,1 0 2 0,0-1-8 16,3 2-16-16,1 2-27 0,-5-5-28 0,5 5-33 15,-8-1-16-15,8 1-35 0,0 0-19 0,0 0 1 16,-1 12-10-16,6-5-24 0,-4 2-9 0,8 0-22 16,-2 2-10-16,3 1-15 0,0 2-11 0,2-2 18 15,4-1-31-15,-2-2-7 0,3-1-15 0,0-1-1 0,0 0-7 16,6-2-16-16,-5-1-4 0,5-5-2 16,4 1-2-16,4-4-8 0,-1-2-24 0,-2 0 23 15,1-4-6-15,1 3-12 0,-4-3 2 0,6-1-2 16,-6-3-33-16,-1 1-17 0,-5 4 0 0,5-4 0 0,-9 4 0 15,1 2 0-15,-4 1 0 0,-3 1 0 16,0 4 0-16,-3 0 0 0,0-2 0 0,1 3 0 16,-1 1 0-16,1 3 0 0,-4 0 0 0,4 0 0 0,2 2 0 15,-5 2 0-15,3-3 0 0,-3 1 0 0,5 3 0 16,-2-2 0-16,1-1 0 0,1 0 0 0,1-1 0 16,1-2 0-16,2 0 0 0,0 0 0 0,4-3 0 15,-5 0 0-15,7-2 0 0,-2-2 0 0,1 0 0 16,0-2 0-16,-2 1 0 0,2-1 0 0,-1-2 0 15,-1-2 0-15,-3 1 0 0,0-3 0 0,0 3 0 16,1-4 0-16,-2 3 0 0,-4 1 0 0,2 3 0 16,1-1 0-16,-3 4 0 0,1-1 0 0,-5 2 0 15,4 2 0-15,1 0 0 0,-2 1 0 0,1 3 0 0,4-1 0 16,-3 5 0-16,-1-2 0 0,7 3 0 16,-1-2 0-16,-3 2 0 0,0-3 0 0,6 0 0 15,-2-2 0-15,3 0 0 0,0 0 0 0,-2-3 0 16,0-1 0-16,2-1 0 0,0-2 0 0,-2 0 0 15,2-4 0-15,-7 3 0 0,4-5 0 0,1 1 0 16,1 1 0-16,-5-5 0 0,0 1 0 0,0-2 0 16,1 2 0-16,-1-1 0 0,-4 4 0 0,1-1 0 0,-1 3 0 15,-1 1 0-15,1-1 0 0,1 2 0 0,-3 0 0 16,-1 2 0-16,0 1 0 0,2 1 0 16,0 2 0-16,-3 0 0 0,1 1 0 0,1 0 0 0,-1 1 0 15,2 2 0-15,-3-1 0 0,5-1 0 0,-1 2 0 16,0 1 0-16,1-3 0 0,0 0 0 0,-3 0 0 15,4-1 0-15,-1 1 0 0,-1-3 0 0,-1 0 0 16,2-1 0-16,3 0 0 0,-5 0 0 0,2-3 0 16,3 0 0-16,-3-1 0 0,1-3 0 0,-2 0 0 15,2-2 0-15,0-2 0 0,2 0-622 0,-2-3-640 16,1 3-1367-16,-6 1 605 0</inkml:trace>
  <inkml:trace contextRef="#ctx0" brushRef="#br0" timeOffset="23050.22">16314 6965 4473 0,'3'3'305'0,"-3"-3"-82"0,0 0 86 16,0 0-57-16,0 0-82 0,0 0-113 0,0 0-168 16,0 0-181-16,0 0-606 0,-9 3-972 0,9-3 429 15</inkml:trace>
  <inkml:trace contextRef="#ctx0" brushRef="#br0" timeOffset="35150.23">15088 5925 9 0,'0'0'250'16,"0"0"-14"-16,0 0-3 0,0 0-7 0,0 0-2 15,0 0-6-15,0 0-5 0,0 0 5 0,0 0-9 16,0 0-4-16,0 0-2 0,0 0 2 0,0 0 3 15,0 0 1-15,0 0-1 0,0 0-1 0,-4 8 0 16,5-2-7-16,2-1-3 0,-1 1-10 0,-1 1-14 16,2 0-11-16,0 2-11 0,0 0-8 0,1 0-10 15,5 0-9-15,-2 0-10 0,0-1 0 0,7 4-2 16,-1-1-10-16,6-1-6 0,-3-2-3 0,3-2-9 16,0 0-2-16,7 3-9 0,-5-3-3 0,9-4-3 15,0-2-3-15,-2 0-7 0,3-1 2 0,2 0-3 0,-1-3-5 16,-1 0 5-16,2-4-11 0,3 4-3 15,-3-4 6-15,-1 0-6 0,1-2-1 0,-2-1-3 16,0 0-3-16,-2 0-3 0,-1 1 0 0,-5 2-5 16,3 0 0-16,-7 1 2 0,0 2-2 0,0 0 2 0,-2 2-6 15,-3 0 5-15,-3 2-3 0,2 0 13 0,-1 2-17 16,-1 0 6-16,-1 2 0 0,1 0-8 0,0 2 3 16,-6 1-6-16,5 1 0 0,2 0-10 15,2 0 6-15,0 1 6 0,-1 2-9 0,2-6 2 0,1 3-2 16,1 1-1-16,4-4 2 0,-3 3-5 0,2-3 4 15,8 0 1-15,-5-3-8 0,3 1 7 16,-2-4-5-16,3 1 2 0,1-3 1 0,-1 0-4 0,-5 0 8 16,-2 0-5-16,7-2 0 0,-7-1 5 0,1 0 0 15,-2-1-14-15,3 1 2 0,-5 0-4 0,-5 2 1 16,1 1 3-16,-3-1-2 0,4 3 1 0,-5-2-1 16,3 1 1-16,-2 4-1 0,-4 1-1 0,2 0 1 15,0 1 1-15,3 0 3 0,-2 3-5 0,1-1 4 16,3 1-2-16,-4 1 5 0,10 1-2 0,-3-3 5 15,3 0-3-15,-3 0-3 0,4 0 0 0,1-4 3 16,6 1 2-16,1 1 1 0,0-6-4 0,-10 2 2 16,5-1-3-16,5-3 10 0,-11 4-7 0,6-5 4 15,4-1 11-15,-8 0 4 0,0 0 4 0,0 0-1 16,-1 1 5-16,1-1 8 0,-5 1-3 0,3 1 1 0,-3 0 6 16,-2 2 7-16,-2 1-2 0,2 0 2 15,-1 1-12-15,-2 0 14 0,2 2-10 0,-3 0-1 16,4 2 5-16,-1 1-4 0,-1 0-4 0,2-2-38 15,-1 5 0-15,3-3 0 0,0 1 0 0,3 0 0 16,1 0 0-16,-3-4 0 0,6 1 0 0,-2 2 0 0,0-3 0 16,1-1 0-16,2-1 0 0,-1 0 0 15,0-1 0-15,2 0 0 0,-5 0 0 0,4-1 0 0,-4-1 0 16,1 1 0-16,-3-1 0 0,-3 1 0 16,-2-1 0-16,1-1 0 0,0 1 0 0,-1 2 0 0,0 0 0 15,-6-1 0-15,0 0 0 0,0 0 0 16,1 1 0-16,-2 1 0 0,-4 1 0 0,7-4 0 0,-7 4 0 15,5-2 0-15,-3 1 0 0,-2 1 0 0,0 0-256 16,0 0-209-16,-15 6-109 0,-2 1-576 0,1-1-1245 16,-10 5 551-16</inkml:trace>
  <inkml:trace contextRef="#ctx0" brushRef="#br0" timeOffset="36483.71">14325 6995 105 0,'-4'-5'360'0,"4"2"-10"0,-3 0-9 0,2-1 0 16,1 4 6-16,0-5-3 0,0 5 1 0,1-5-4 15,-1 5-11-15,0 0-1 0,0 0-11 0,9 8-15 16,-6-4-10-16,2 3 1 0,2 2-7 0,-1 0-17 15,-1 1-19-15,1 0-12 0,-1 1-27 0,3 1-23 16,-2-1 0-16,1-1-21 0,-1 2-21 0,7 0-18 16,-3 0 1-16,-1-4-23 0,2 0-7 0,1-1-12 15,-2-2 15-15,4-2-29 0,3 1-10 0,-2-4-4 0,2 0-3 16,2-2-7-16,3-1-6 0,-2 0 0 0,7-10-16 16,1 3 6-16,-1-1-2 0,1-5 10 15,0 2-17-15,-1-2 18 0,1 3-21 0,0 0 8 16,-3 1 2-16,-5 3 1 0,-2 5 6 0,-1-1 8 15,-3 2-6-15,-3 1-41 0,2 2 0 0,-2 0 0 16,1 4 0-16,-3 1 0 0,1 2 0 0,-1 0 0 16,0 1 0-16,0 2 0 0,-1-3 0 0,3 4 0 0,-2 0 0 15,-3-3 0-15,2 2 0 0,0-1 0 0,3 0 0 16,-3-1 0-16,2-2 0 0,4-1 0 0,-2 0 0 16,-1-1 0-16,8-3 0 0,0-2 0 0,2-1 0 15,1-3 0-15,-2 0 0 0,7-5 0 0,0 1 0 16,-8 1 0-16,9-6 0 0,-5 1 0 0,-1 0 0 15,1-1 0-15,-5 2 0 0,-3 1 0 0,4 2 0 16,-3 2 0-16,0 0 0 0,-4 3 0 0,-1 0 0 16,-1 1 0-16,1 1 0 0,0 2 0 0,-2 4 0 15,1-1 0-15,-1 2 0 0,0 1 0 0,4 0 0 0,-3 0 0 16,7 4 0-16,-2-3 0 0,1 0 0 0,0 0 0 16,0 2 0-16,-1-2 0 0,2-3 0 15,0-1 0-15,0 2 0 0,1-5 0 0,2 1 0 16,-2-2 0-16,0-4 0 0,0 0 0 0,0 1 0 0,2-4 0 15,-3 1 0-15,1 0 0 0,-4-1 0 16,5-1 0-16,-4-2 0 0,5 0 0 0,-6 3 0 16,2-1 0-16,2 2 0 0,-8 3 0 0,2 0 0 0,-6 3 0 15,3-1 0-15,0 0 0 0,0 1 0 0,-1 0 0 16,-2 3 0-16,1-1 0 0,-2 2 0 0,2 1 0 16,1-2 0-16,-2 1 0 0,3 1 0 0,-1 1 0 15,2 0 0-15,-2-2 0 0,1 0 0 0,1 0 0 16,0 1 0-16,-3-1 0 0,0-2 0 0,2 1 0 15,-2-1 0-15,-1-1 0 0,1 0 0 0,1-1 0 16,-8 1 0-16,9-2 0 0,-4 1 0 0,2-1 0 16,-2-2 0-16,-4 2 0 0,4 0 0 0,-1-2 0 15,1 1 0-15,-2-3 0 0,-2 3 0 0,2-1 0 16,-3 4 0-16,0-5 0 0,0 1 0 0,0 4 0 16,-4-6 0-16,1 3 0 0,3 3 0 0,-9-3 0 15,9 3 0-15,-11 3-339 0,3 1-970 0,-1-1-1418 16,0 3 628-16</inkml:trace>
  <inkml:trace contextRef="#ctx0" brushRef="#br0" timeOffset="39036.58">19345 15117 73 0,'14'0'132'0,"6"2"-18"0,10-2-12 15,2 2-20-15,2 0-17 0,3 2-15 0,-1-3-12 16,2 0-15-16,14 2-15 0,-3-2 5 0,-7 0-13 16,7 2 3-16,-8-2-6 0,-3-1-5 0,0 3 7 15,-2-4 1-15,0 0 3 0,-6 2 6 0,-1-2 6 16,-9 1 4-16,-1 0 3 0,-6 0 7 0,-2 1 7 15,-3-2 4-15,-4 2-12 0,-4-1 6 0,0 0 2 16,0 0-14-16,0 0 2 0,-29-5 1 0,8 5-8 16,0-1 1-16,-11-1 5 0,1 3-5 0,-5-1 4 0,-1 1-2 15,1 0 5-15,1-1 1 0,-2 2-1 16,1-1 12-16,1 1 12 0,3-1 14 0,11 1 11 0,1 0 8 16,6-2 5-16,3 0 3 0,1 1 0 15,3 0-6-15,7-1-3 0,0 0-9 0,0 0-10 0,18 3-10 16,-1-3-23-16,13 6-26 0,-4-6-26 15,6 0-16-15,5 0-28 0,-3 1-10 0,0 0-8 16,0 0-19-16,-1-1 3 0,-2 3-8 0,1-2 2 16,-3 0-9-16,-7 0-15 0,-4 0-74 0,-5 1-220 15,-2-1 98-15</inkml:trace>
  <inkml:trace contextRef="#ctx0" brushRef="#br0" timeOffset="41600.01">23562 6361 273 0,'-8'-1'286'0,"3"0"-9"16,5 1-15-16,0 0-17 0,0 0-20 0,-7-2-24 15,7 2-14-15,0 0-23 0,0 0-13 0,0 0 2 16,0 0-4-16,0 0-7 0,0 0-9 0,0 0 11 16,0 0-18-16,0 0-1 0,0 0 2 0,0 0-7 15,17 3-9-15,-17-3-1 0,6 1-3 0,-6-1-3 16,0 0-14-16,4 2-11 0,-4-2 2 0,0 0-10 16,0 0-14-16,0 0 9 0,8 0-17 0,-8 0-9 15,0 0-1-15,0 0-7 0,0 0-8 0,9 1 4 16,-9-1-4-16,8-1-7 0,-8 1-10 0,9 1-18 15,0-2-12-15,-9 1-11 0,19-3-15 0,-9 2-11 16,8 0-16-16,0 1-6 0,1 0-13 0,4 0-12 16,4 1-7-16,1 0-11 0,0-1-15 0,-5 1-7 15,3 2-5-15,2-1-4 0,-6 0-2 0,7-2 9 16,-9 2-6-16,1-2 8 0,-1 2 16 0,0-3 3 16,-2 2 13-16,-1 1 24 0,-1-2 19 0,-5 0 19 0,2 1 21 15,-4-2 21-15,4 1 16 0,-3 0 22 0,-1 0 14 16,0 0 7-16,0 0 6 0,-3 0 6 15,2-2-1-15,2 1-4 0,-4 0-6 0,2 1-2 16,2-1-4-16,-3 0-4 0,4 1-4 0,-2-1-5 0,3-2-3 16,1 3-5-16,0 0-11 0,8-3-16 0,-2 2-17 15,3 0-13-15,-4 1-13 0,2 0-14 0,1 0-16 16,-3-2-15-16,1 3-12 0,-4-1 3 0,4 0-8 16,0 0 10-16,-2 1-3 0,-2-2 7 0,-2 1 6 15,0 1 17-15,-3-2 2 0,3 2 12 0,-3 0 1 16,6-1 16-16,-6-1 2 0,5 2 18 15,-2-1-2-15,0 0 12 0,1 1 8 0,2-1 6 0,2 0-8 16,0 0 21-16,0 2 14 0,0-4 6 16,1 2 8-16,-1 2 10 0,1-2-1 0,-1 1-1 0,1-2 11 15,2 1-9-15,-1 0 3 0,-3-2-6 0,3 2-8 16,-2 0-11-16,1 0-3 0,2 2-25 16,-2-4-22-16,0 2-27 0,0 0-12 0,3 0-19 15,-1-1-16-15,0 1-25 0,-1-1-116 0,2 1-252 0,-4 0 111 16</inkml:trace>
  <inkml:trace contextRef="#ctx0" brushRef="#br0" timeOffset="41866.66">25253 6357 223 0,'21'0'77'0,"-2"-1"7"16,-4-1 9-16,0 2-2 0,0-1-9 0,2 0 12 16,-3 0 4-16,4-1-9 0,0 2-1 0,-1-3-9 15,4 3-9-15,7-1-3 0,-7 1-5 0,8 0-9 16,-7 0-10-16,5 1-20 0,2-1-5 0,-1 1-7 16,0 2-9-16,-1-3-11 0,-5 2 7 0,0 0-19 15,-1-2 8-15,8 3 5 0,-8-2-12 0,0 1 4 16,-2-1 10-16,0 1 11 0,-1-2 9 0,0 1 16 15,-5 1 9-15,2-2 8 0,-4-2 3 0,2 2 9 16,3 0 6-16,-4 0-6 0,2-1 11 0,-1 1 4 16,1 0 4-16,4 1 1 0,-4-1-1 0,0 0-1 15,-1 0 3-15,-1-1-8 0,-1-1-1 0,2 2-10 16,0 0-7-16,-1-1-2 0,1 0-8 0,1 1-19 16,-2-1-36-16,-1 1-36 0,1 0-41 0,-1-1-36 15,2-2-28-15,-3 2-45 0,4 0-139 0,-3 0-364 16,0 0 161-16</inkml:trace>
  <inkml:trace contextRef="#ctx0" brushRef="#br0" timeOffset="42033.98">26445 6342 2 0,'8'0'207'0,"-3"-1"-5"0,-5 1 0 0,13-1-7 16,-8-1-11-16,1 0-6 0,2 0-11 0,2 0-15 0,2-1-14 16,-1 2-11-16,2-1-15 0,0 0-10 15,2 1-11-15,2-1-9 0,0-2-5 0,4 3-10 16,-2-1-8-16,4-1-20 0,-2 0-18 0,-1 2-26 15,2-2-41-15,-3-1-18 0,3 3-27 0,5-5-29 16,-6 3-36-16,-1-2-32 0,1 4-101 0,-3-1-314 0,0 0 139 16</inkml:trace>
  <inkml:trace contextRef="#ctx0" brushRef="#br0" timeOffset="42300.22">27008 6273 57 0,'12'-2'142'0,"2"-1"6"0,-3 2 3 0,1 0 23 16,-4-1 3-16,-2 2 7 0,2-1 3 0,2 0-1 0,-1 0-3 15,-1 0-3-15,5-2-7 0,-7 3-16 0,7-3-10 16,-5 3 3-16,3-2-23 0,1-1-9 15,0 3-15-15,1-2-10 0,-1 1-6 0,3 0-8 16,-1 1-16-16,-1 1-7 0,4-2-3 0,-1 1-4 16,-6 1-2-16,4-2-6 0,-2 2-5 0,-2-1-5 0,4 1-1 15,-9-1 4-15,6 0-11 0,-3 0 10 0,0 0 3 16,-2 0 9-16,-6 0-3 0,11 0 6 0,-5 2 7 16,-6-2 2-16,10 0 12 0,-10 0-12 15,8 1 7-15,-3-1 5 0,-5 0 6 0,9 3 6 0,-9-3 6 16,0 0 4-16,8 0 5 0,-8 0-9 15,4 1-1-15,-4-1-8 0,0 0-11 0,7 1-2 16,-7-1-8-16,0 0-15 0,0 0-37 0,0 0-60 16,10-2-63-16,-10 2-75 0,0 0-98 0,0 0-128 0,0-4-228 15,0 4-702-15,0 0 311 0</inkml:trace>
  <inkml:trace contextRef="#ctx0" brushRef="#br0" timeOffset="53967">22671 6351 187 0,'0'0'317'16,"0"0"-26"-16,0 0-17 0,0 0-17 0,0 0-15 15,0 0-18-15,0 0-8 0,0 0-16 0,-6 8-19 16,6-8-11-16,0 0-11 0,1 8 5 0,-1-8-8 16,5 4-10-16,-3 0-2 0,-2-4-8 0,3 2-4 15,0 0-5-15,-3-2 13 0,6 2-19 0,-6-2-6 16,5 3-5-16,-5-3-6 0,6 2-13 0,-3-1-4 16,-3-1-10-16,4 5-2 0,0-2-8 0,0 1 0 15,0 2-7-15,-1 1-6 0,5 1 4 0,-3 1-15 16,1-2-5-16,2 5-1 0,-3-2-1 0,3-1-6 15,0 0-2-15,-3-1-3 0,1-1-5 0,2 1-1 16,-3 0-1-16,2-3 1 0,-1 0-5 0,0-1 5 16,-2 0-5-16,1-2-2 0,-2 2-1 0,-1-3-1 15,1 2 3-15,-3-3-1 0,4 3-4 0,-4-3 0 0,2 1-30 16,-2-1-37-16,0 0-32 0,0 0-63 0,0 0-50 16,0 0-54-16,0 0-55 0,2-8-41 15,-2 8-301-15,0 0-709 0,-4-9 313 0</inkml:trace>
  <inkml:trace contextRef="#ctx0" brushRef="#br0" timeOffset="54235.16">22822 6379 29 0,'-2'-3'328'0,"-1"-1"1"0,-1 2-1 0,3-1-13 16,-3-1 1-16,0 1-6 0,4 3-17 0,-6-3-5 15,2 0-11-15,0 1-17 0,4 2-18 0,0 0-15 16,-9-2-13-16,9 2-6 0,0 0-14 0,-10 1-10 15,10-1-8-15,-8 2-9 0,3 2-9 0,0-1-9 16,-3 1-7-16,0 2-10 0,-1 0-3 0,-1 2-6 16,-1-3-6-16,2 2-3 0,0 1-13 0,-4 0-7 15,4-2-12-15,-1 3-6 0,0-2-11 0,1 1 0 16,3-2-11-16,-2 0-5 0,2 0-22 0,1-1-34 16,-1 0-44-16,3 0-43 0,0-2-59 0,0 1-45 15,2 0-48-15,0 0-51 0,0 0-67 0,1-4-66 16,0 0-324-16,0 0-816 0,0 0 360 0</inkml:trace>
  <inkml:trace contextRef="#ctx0" brushRef="#br0" timeOffset="54483.47">22623 6334 176 0,'-4'-2'373'0,"4"2"-3"16,-3-6-7-16,0 2-1 0,3 0-16 0,0 4-7 15,0-4-19-15,0 4-34 0,0 0-27 0,2-4-15 16,3 3-17-16,-5 1-15 0,10 0-18 0,-10 0-19 16,12 4-16-16,-2-2-14 0,-2 1-17 0,1 1-12 15,0 1-15-15,7 1-1 0,-7 0-16 0,0 0-31 0,0 0-36 16,0 0-42-16,0 1-42 0,2-1-36 0,0 0-38 16,-5 0-38-16,1 0-45 0,-1 1-62 15,-1-5-34-15,-1 3-314 0,-3-2-688 0,-1-3 305 16</inkml:trace>
  <inkml:trace contextRef="#ctx0" brushRef="#br0" timeOffset="54700.31">22788 6298 260 0,'-3'-5'348'0,"2"-1"-3"0,-2 3-2 0,-1-2-9 15,-2 0-5-15,5 2-13 0,-2-1-15 16,2 1-30-16,1 3-28 0,0 0-26 0,-8 0-16 15,8 0-21-15,-5 5-17 0,1 1-15 0,0-1-19 16,-1 4-14-16,4 0-5 0,-7 1-12 0,5 0-12 0,-3 1-22 16,1-1-36-16,-1 1-31 0,-2-1-40 0,1 1-36 15,1-3-24-15,1 2-38 0,-2 0-31 16,0-2-37-16,1-1-35 0,3-3-29 0,-2 0-59 0,0-1-173 16,0-3-548-16,5 0 243 0</inkml:trace>
  <inkml:trace contextRef="#ctx0" brushRef="#br0" timeOffset="54867.32">22629 6305 230 0,'0'0'341'0,"1"-5"-17"15,-1 5-23-15,0 0-16 0,0 0-11 0,0 0-5 16,0 0-24-16,11 11-17 0,-6-6-26 0,4 2-15 16,0 2-19-16,3 0-17 0,2 1-28 0,-1-1-73 15,1 1-64-15,-3-1-71 0,0 0-83 0,-1-1-110 16,-1 1-195-16,3-1-511 0,-2-3 227 0</inkml:trace>
  <inkml:trace contextRef="#ctx0" brushRef="#br0" timeOffset="63100.18">3022 15380 91 0,'0'0'122'0,"0"0"-8"16,0 0 3-16,0 0-7 0,0 0 6 15,0 0 0-15,0 0-1 0,0 0-6 0,0 0-9 0,0 0-4 16,0 0-10-16,0 0-11 0,-5 0-6 15,5 0-11-15,0 0 4 0,0 0-15 0,0 0 3 0,8 8-11 16,-6-5 0-16,7-2 5 0,0 0-6 0,-4 0-4 16,7 1-4-16,0 2-6 0,5-2 1 0,1 3-2 15,1-4-1-15,0 2-1 0,-1 1-7 0,1 1 4 16,3-2-8-16,-3 1-5 0,-1-1 7 16,4 1-1-16,-2 0-7 0,-2-1 6 0,3 2-3 0,-2 0-9 15,-1-2 4-15,1-1-10 0,-4 3 1 0,7-3-6 16,-3 1-7-16,-2-3-2 0,2 3-12 15,-1-2-9-15,2 1 3 0,-1-1-11 0,1 0 5 16,-1-1-4-16,-1-1 0 0,2 1-2 0,0-1-2 0,1 2 1 16,2-2 7-16,5 1 3 0,-8-2 6 0,1 2-14 15,-1-1 20-15,3 0-8 0,-1-1 8 16,5 4 2-16,-8-4 6 0,3 1 1 0,-3 0-4 0,1 2 15 16,-3-1-11-16,5 0-4 0,0 1 15 15,-5 1-3-15,3-4-1 0,-1 1-1 0,0 1 7 0,-2 1-6 16,-1 1 4-16,2-2 8 0,1 1-9 15,-2 0 7-15,2 1 1 0,-2-5-5 0,2 3 10 16,-1 0-9-16,0-1 5 0,1 1 5 0,0 0-8 0,1 0 12 16,2-3-15-16,-4 2 17 0,4 0-12 0,-3 0-1 15,1 0-4-15,2 1 3 0,-2-2 5 0,0 1-5 16,1-1 17-16,-2 1-30 0,-2-2 8 0,1 1 7 16,0 0 5-16,0 0 2 0,-5-1-3 15,7-1 9-15,-2-1 8 0,-5 3 5 0,5-3-18 16,0 0 6-16,-4 2 5 0,4-4-11 0,2 4-5 0,-5-1 4 15,3 1 1-15,0-3-10 0,-4 1 2 0,4-1-11 16,-6 0 12-16,-1 2-8 0,3-1-7 0,3-2 3 16,-1 1 0-16,-4 1-2 0,2 0 2 15,3-1-3-15,-5-1-2 0,-2 3 7 0,2-2-13 16,-2 1 0-16,3 0-5 0,-4-1-1 0,4 0-4 16,-3 0-11-16,-1 0-1 0,1 2-5 0,3-3-37 15,0 1-97-15,-1-2 43 0</inkml:trace>
  <inkml:trace contextRef="#ctx0" brushRef="#br0" timeOffset="63333.34">5344 15130 53 0,'6'-2'105'0,"2"-1"-10"0,-4 0 14 0,1-2-1 16,0 3 11-16,0-2-1 0,0 2 1 0,2 0-1 15,-2-1 4-15,0 1-5 0,4-2 1 0,-5 3-3 16,1-3-2-16,0 2-4 0,2-1-7 0,-5 1-6 15,7 1-5-15,-1 0-5 0,-1-1-7 0,-1 0 1 16,0-1 0-16,-1 2-18 0,0 0-5 0,0 0-2 16,0-1-8-16,-1 0-3 0,-4 2-4 0,10-2-7 15,-10 2-3-15,8-1-4 0,-8 1-22 0,5-1-27 16,-5 1-31-16,4-1-44 0,-4 1-48 0,0 0-61 16,0 0-147-16,0 0-383 0,0 0 169 0</inkml:trace>
  <inkml:trace contextRef="#ctx0" brushRef="#br0" timeOffset="64000.2">6324 14848 36 0,'30'-14'82'16,"-1"-4"0"-16,3 1-11 0,-4 4-4 0,3-3-8 16,1 3-1-16,-4-1-7 0,4 3-3 0,-1-1-6 15,-2 0-5-15,-1-1-13 0,0 3-13 0,-1-2-1 16,-2-1-25-16,-9 1-18 0,4 3-72 0,0-1-114 15,-4 0 50-15</inkml:trace>
  <inkml:trace contextRef="#ctx0" brushRef="#br0" timeOffset="71532.94">13150 5244 3213 0,'0'-3'209'0,"-2"-1"-61"0,2 4-6 16,-4-9 38-16,1 5 30 0,1 0-4 0,0 0-12 16,-1-1-6-16,0 1-2 0,1 0 12 15,0 2 7-15,2 2-7 0,-5-5-13 0,5 5-11 0,-3-4-18 16,3 4-24-16,0 0-11 0,0 0 9 15,0 0-5-15,4 16-2 0,2-7 0 0,-1 1-2 16,2 2-1-16,-2 4-10 0,3 0-6 0,1 1 5 0,1-3-3 16,-3 2-14-16,0 1 8 0,1-1-5 0,3-4-1 15,-4-1-13-15,-1-3 2 0,3 1-17 0,-4-5-1 16,4 4-5-16,1-4-21 0,4-4-39 16,-1-2 0-16,8-4 0 0,4-7 0 0,7-7 0 0,13-12 0 15,-2 2 0-15,5-10 0 0,19-16 0 0,-17 14 0 16,18-18 0-16,2 0 0 0,-1 2 0 0,-1 2 0 15,-18 19 0-15,20-17 0 0,-22 20 0 0,-4 3 0 16,1 0 0-16,1 4 0 0,-14 6 0 0,1-1 0 16,-4 4 0-16,1 4 0 0,-3-1 0 0,-11 7 0 15,1-1 0-15,-8 5 0 0,0-2 0 0,-4 2 0 16,1 2 0-16,-2-1 0 0,0 1 0 0,0 1 0 16,-4 1 0-16,6-4 0 0,-6 4 0 0,3-1 0 15,-3 1 0-15,0 0 0 0,0 0 0 0,0 0 0 16,0 0 0-16,0 0 0 0,0 0 0 0,0 0 0 15,4-4 0-15,-4 4 0 0,0 0 0 0,0 0-242 16,0 0-411-16,7-3-563 0,-6-2-1318 0,2 0 583 16</inkml:trace>
  <inkml:trace contextRef="#ctx0" brushRef="#br0" timeOffset="71649.98">14942 4579 473 0,'0'0'538'0,"0"0"-49"0,-17 3-47 15,11-2-63-15,-2 0-146 0,3 3-183 0,-3-4-272 16,3 2-175-16,5-2-431 0,0 0 191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51:06.886"/>
    </inkml:context>
    <inkml:brush xml:id="br0">
      <inkml:brushProperty name="width" value="0.05292" units="cm"/>
      <inkml:brushProperty name="height" value="0.05292" units="cm"/>
      <inkml:brushProperty name="color" value="#00B050"/>
    </inkml:brush>
  </inkml:definitions>
  <inkml:trace contextRef="#ctx0" brushRef="#br0">12998 3024 190 0,'0'0'374'0,"-9"-3"-12"0,5 2-7 0,4 1 1 0,0 0-14 15,0 0-10-15,-9 2-16 0,9-2-27 0,0 0-20 16,0 0-19-16,0 0-23 0,-2 3-9 0,2-3-11 16,0 7-9-16,1-1-12 0,0-3-12 15,2 4-10-15,3 2-2 0,2 0-9 0,1 1-8 16,0-2-8-16,6 0-2 0,3 0-8 0,0-1-2 0,4-1-4 15,4 1-4-15,5-4-5 0,1-2-8 16,0 0 2-16,0-3-10 0,4-2-5 0,1-2-6 16,0 2-1-16,15-11-2 0,-12 8-14 0,-2-4-9 15,11-4-5-15,1-3-3 0,-3 1-9 0,2-6 2 16,-5 1-6-16,2 3-6 0,-10 5-6 0,-4 1 2 0,0 1-6 16,0 2 0-16,-5 4-10 0,1-2 5 15,-6 7-5-15,-2-2-2 0,1-1-1 0,0 4 0 16,-3 4-6-16,1 0 2 0,3 2 3 0,-4 2-2 15,7 4-9-15,-5-3 6 0,-2 0 7 0,1 1-6 16,7 6-1-16,-2-3 0 0,3 4 10 0,-2-2-9 0,-1-2 2 16,3-2-1-16,-1 0-9 0,-7-3 6 0,8-1 4 15,-1 0-4-15,3-4 10 0,-3-1-10 0,1-2 1 16,-1-1-2-16,-2-3 6 0,-2 3-6 16,1-2 6-16,4-5 4 0,0-1-5 0,-1 0-4 15,0-4 16-15,2 1-17 0,0 2 3 0,-2-1 2 0,-8 3 12 16,2 1-10-16,-1 1 0 0,-1 1-2 15,0 2 1-15,-4 1 0 0,0 4-2 0,4-1 5 16,1 5-3-16,0-1 4 0,-3 4-5 0,3 0 0 0,-5 1-4 16,11 3 2-16,-7-4 7 0,2 1-6 0,5 1 2 15,-6-3 0-15,2-2-6 0,3 2 3 0,-2-4 6 16,6-2-5-16,1 1 5 0,-8-3 0 16,6 0 10-16,-6-4 11 0,6-2 8 0,1 0 5 15,2-1 11-15,-2-1-15 0,-3-3 5 0,1 4-4 16,-1-4 13-16,-3 4-16 0,-4 1 12 0,-3-1-6 0,2 3-32 15,-3 2-12-15,-2-1 0 0,-2 0 0 0,-4 0 0 16,1 2 0-16,-2 1 0 0,1-2 0 0,-6 2 0 16,11 5 0-16,-7-5 0 0,0 2 0 0,0 1 0 15,0-1 0-15,0 1 0 0,0 0 0 0,1 0 0 16,-2-2 0-16,1 1 0 0,0 0 0 0,-1 0-163 16,-3-2-150-16,4 4-103 0,-4-4-148 0,0 0-559 15,0 0-1216-15,0 0 538 0</inkml:trace>
  <inkml:trace contextRef="#ctx0" brushRef="#br0" timeOffset="148.81">15991 3017 3311 0,'0'0'334'0,"0"0"-18"0,0 0-25 0,-13-7-13 16,13 7-84-16,-7-2-56 0,3 0-62 0,0-2-62 15,4 4-76-15,-4-4-90 0,4 4-116 0,-9-1-477 16,9 1-808-16,0 0 358 0</inkml:trace>
  <inkml:trace contextRef="#ctx0" brushRef="#br0" timeOffset="18215.41">16538 12563 223 0,'0'0'487'0,"-2"-2"-8"15,2 2-10-15,0 0-10 0,-7-3-14 0,7 3-20 0,0 0-25 16,-2-4-34-16,2 4-39 0,0 0-33 15,0 0-29-15,6-7-21 0,-1 4-32 0,3-4-31 16,1 0-48-16,-2 3-48 0,2-1-58 0,0-1-64 0,0-2-64 16,-2 0-85-16,-1 1-72 0,-1 5-88 0,0-1-106 15,0 0-239-15,-1-1-747 0,-4 4 331 0</inkml:trace>
  <inkml:trace contextRef="#ctx0" brushRef="#br0" timeOffset="18632.79">19980 12665 77 0,'1'5'141'0,"2"0"-36"16,-1-1-34-16,1 0-29 0,2 1-33 0,0-2-23 16,3 2-18-16,-2-1-35 0,0-1-72 0,3 3 32 15</inkml:trace>
  <inkml:trace contextRef="#ctx0" brushRef="#br0" timeOffset="18801.5">20048 12721 210 0,'9'4'63'0,"-1"2"13"16,-1-1 15-16,-1-3 9 0,-1 1 8 0,3 0 15 15,-2 1 12-15,-1-2 17 0,-1-1 10 0,0 1 12 16,0 0 6-16,-4-2 12 0,0 0 10 0,14-4 3 16,-13 2 14-16,3-1 4 0,1-2-3 0,-1 1 14 15,5-2 9-15,0 0 2 0,-1-1-1 0,-2 0 9 16,3-2-5-16,1 1 4 0,-1-3-11 0,-1 0-8 16,-2 0-10-16,3-4-17 0,-5 4-16 0,5-5-15 15,-4 0-22-15,4-4-16 0,-1 5-15 0,-4-2-14 16,1 0-22-16,0 1-40 0,-1 1-42 0,-1-1-43 15,-3 3-40-15,-3 3-62 0,3 0-64 0,-3 0-99 0,-3 3-130 16,-5 1-446-16,1 4-952 0,-3 0 421 16</inkml:trace>
  <inkml:trace contextRef="#ctx0" brushRef="#br0" timeOffset="19349.25">18805 11917 194 0,'-5'1'460'0,"4"2"-31"0,1-3 1 0,0 0-8 16,0 0-10-16,15-10-11 0,-6 2-30 0,1-1-34 0,7-3-34 15,-2 0-29-15,2-1-30 0,7-4-26 0,0 3-26 16,-3-2-23-16,2 2-29 0,-6 1-25 16,-1 1-28-16,-2 1-32 0,0 1-18 0,4-1-50 0,-6 1-56 15,-2 5-68-15,-5-1-79 0,-1 5-120 0,-4-3-418 16,1 2-815-16,-1 2 361 0</inkml:trace>
  <inkml:trace contextRef="#ctx0" brushRef="#br0" timeOffset="21365.85">23222 10551 24 0,'8'-1'312'0,"-8"1"-4"0,4-4-12 0,-4 4-3 16,0 0-14-16,0-4-15 0,1-1-21 0,-1 5-5 15,2-7-13-15,0 4-10 0,-1 0 4 0,1 0-10 16,0-2 2-16,-1 1-8 0,0 1 4 0,-1-1-12 16,0 0-6-16,-1-1-7 0,1 5-12 0,-3-9-6 15,1 5-10-15,-1-1-6 0,0 0-12 0,-2 0-7 0,1-1-9 16,-3 0-6-16,1-1-6 0,-4 1-12 0,2-1-3 15,0 0-6-15,-2-1-7 0,1 1 5 0,-2 3-10 16,0-4-5-16,1-1-5 0,-1 0-4 0,-1 2 0 16,3 0-4-16,-2-2-9 0,-1 2-3 0,3-3-3 15,-1 3 0-15,-1 1-4 0,0 0-5 0,1-2-8 16,-1 3-1-16,-1 0-2 0,3 1 3 0,-2-1-5 16,-1 1-9-16,-1-1 0 0,2 3 1 0,-6-3 2 15,3 4-3-15,1-1-5 0,-4-2 5 0,4 3-5 16,-1-1 2-16,1 0 2 0,-1 2-6 0,-3-1-9 15,2 0 10-15,2 2 1 0,-1 0 2 0,0-1-2 16,1 2-6-16,-6 1 0 0,1 0 3 0,5-2-3 16,-1 2-16-16,0 0 0 0,1 0 3 0,1 1 7 15,-1 2-1-15,0-3 0 0,2 2 4 0,-2-3-3 16,1 2 0-16,1 0 1 0,-1-1 2 0,2 2 1 16,-3 0 4-16,4 0-9 0,-2 0 6 0,-2-1 1 15,3 4 2-15,0-4 2 0,1 5 1 0,-1-3 4 0,-1 0 2 16,2 2 8-16,-5 2 4 0,5 0 2 15,0-2 0-15,-2 1-1 0,-1 0-2 0,1 4 3 16,1-5 3-16,-2 5-2 0,3-5 3 0,-1 2-2 0,-3 2 2 16,4 3 1-16,-1-3 0 0,2 2 6 0,3-4-1 15,-4 5-6-15,0-3 4 0,4 3 3 0,1 3 2 16,-1-4-7-16,0-1 7 0,1 2-3 0,-2 5-5 16,4-1 13-16,-2 1-4 0,1-1-5 0,-1 0-5 15,2-1 0-15,-2 0-3 0,1 2 6 0,2 0-3 16,-2 4-8-16,0-6 5 0,0 1-6 0,-1 0-1 15,4 0 8-15,-1 7-12 0,0-8 1 0,2-2 4 16,-1 1-16-16,0 2 5 0,3 1 7 0,-3-4-14 16,1 0 5-16,0 2-2 0,-1-1-1 0,3 0 1 15,-2-1 7-15,-1-5-8 0,4 5 5 0,-3 1-1 16,0-6-12-16,2 4 18 0,-1 2-7 0,2-6-3 16,-3 1 3-16,3 0 2 0,2-1-1 0,-1 0 18 15,2-1-21-15,-2 1 1 0,-1 0 0 0,1-3-4 16,3 3 6-16,2-2 0 0,-5-1-8 0,3-1 5 15,-3 5-6-15,4-6-7 0,-3 4 18 0,3-2-9 16,2-3 5-16,-4 2-4 0,5 1 4 0,-3-4 3 16,5 7-12-16,-3-4-6 0,1-2 7 0,-1 0 1 15,2 1 11-15,2 0-11 0,0 2-2 0,2 1 3 0,-4-6 1 16,5 6 2-16,-4-1-7 0,5-3 13 16,0 1-18-16,1 0 15 0,-3 1-6 0,-1-5-1 15,2 3-3-15,-3 1 12 0,4-2-6 0,-2 0-5 16,-6-1 5-16,3 0 1 0,-1-3 7 0,1 2-18 0,4 1 10 15,-8-3 14-15,4 0-9 0,-1 3-7 16,-1-3 0-16,6 1 0 0,1 0 0 0,-7 0 0 0,1-1 0 16,1 1 0-16,3-2 0 0,-2 0 0 0,4-1 0 15,-6-1 0-15,5 3 0 0,-4-3 0 0,3-2 0 16,-4 2 0-16,1 1 0 0,4 0 0 0,-7-2 0 16,7-3 0-16,-3 2 0 0,1-4 0 0,-5 4 0 15,2 1 0-15,-3-3 0 0,5 0 0 0,-4-1 0 16,0 3 0-16,2-1 0 0,-4 1 0 0,1 0 0 15,0-1 0-15,-1-3 0 0,2 4 0 0,-1-1 0 16,-1-2 0-16,0 0 0 0,2-1 0 0,-3 1 0 16,1 2 0-16,0-1 0 0,0-1 0 0,0-1 0 15,-2-2 0-15,2 4 0 0,-1-4 0 0,0 3 0 16,1-2 0-16,-1-1 0 0,-3 1 0 0,3-1 0 0,-3 0 0 16,1 0 0-16,2 1 0 0,-4 0 0 15,1 0 0-15,-1 0 0 0,1-1 0 0,-1-5 0 16,0 4 0-16,1-3 0 0,-4 4 0 0,3-5 0 15,-1 5 0-15,-1-1 0 0,2-2 0 0,-1-2 0 0,-1 4 0 16,0-3 0-16,0 1 0 0,-2-3 0 0,4 1 0 16,-2 4 0-16,-2-6 0 0,0 6 0 15,2-5 0-15,-6 0 0 0,4-1 0 0,-1 6 0 0,-2-5 0 16,3 1 0-16,-1 2 0 0,-3-1 0 0,3-1 0 16,-3 1 0-16,1-2 0 0,1 1 0 0,-5-1 0 15,6 5 0-15,-4 0 0 0,1-3 0 0,0 3 0 16,-5-4 0-16,5 7 0 0,2-5 0 0,-6 3 0 15,5-4 0-15,-3 3 0 0,1-4 0 0,1 6 0 16,-1-3 0-16,1 2 0 0,1 0 0 0,-2-7 0 16,3 6 0-16,-4 2 0 0,3-2 0 0,-1 0 0 15,0 0 0-15,1 1 0 0,-2 2 0 0,0-1 0 16,-1 1 0-16,3 0 0 0,-3-2 0 0,0 2 0 16,-2 0 0-16,3 2 0 0,-2-2 0 0,0 1 0 15,-3-1 0-15,2 0 0 0,-1 3 0 0,0 0 0 16,-1-1 0-16,0 0 0 0,0 1 0 0,-2 1 0 15,3-1 0-15,0 1 0 0,-1 2 0 0,1-1 0 16,-2 0 0-16,-1 0 0 0,3 0 0 0,0 2 0 16,-2-1 0-16,3 1 0 0,-2 0 0 0,1 1 0 15,3 1 0-15,-3-3 0 0,1 0 0 0,0 2 0 16,1 0 0-16,2-1-17 0,-3 1-574 0,0-3-147 16,3 0-404-16,0-1-1235 0,-3 0 547 0</inkml:trace>
  <inkml:trace contextRef="#ctx0" brushRef="#br0" timeOffset="25101.12">8276 5772 297 0,'1'-3'384'16,"-1"3"-10"-16,1-6 4 0,-1 2-3 0,0 4-10 15,0-5-6-15,0 5-28 0,0 0-29 0,2-3-37 16,-2 3-25-16,0 0-23 0,0 0-13 0,0 0-18 15,7 12-15-15,1-3-15 0,1-3-3 0,-1 5-20 16,5-1-19-16,2 1-1 0,3-1-13 0,2-2-14 16,7 1-6-16,0 0-7 0,5-6-9 0,0 2-2 15,2-2-7-15,5-4-7 0,-1-1-3 0,1-2-6 16,11-1-4-16,-9-1-3 0,8-1-5 0,-11 0-2 16,-1-1-3-16,3-2 2 0,-10-1-4 0,0 1-2 15,-2 0-2-15,0-3-4 0,0 1 0 0,-10 2-2 16,4 3 2-16,-8 0-2 0,5 0-3 0,-5 4 0 15,-5-2-2-15,4 3-3 0,-3 2 0 0,-2 1 5 16,2 2-4-16,0-1-4 0,2 3 1 0,-2 1 0 0,3 1 5 16,2 4-1-16,0-3 0 0,-1 0 0 0,4 2 0 15,-2-3-5-15,0 1 2 0,5 0 0 0,4-3 1 16,3 2 0-16,-6-4 4 0,6-1-7 16,0-3 4-16,-1-2-1 0,4 0 1 0,-3 0-3 0,-1-3 0 15,-5 0-1-15,4-4 2 0,2 3 2 0,-7-4 7 16,6 1-10-16,-11-1 1 0,4 0-1 15,-1-1 2-15,0 0 0 0,-5 3 4 0,12-2 4 0,-11 3 6 16,-4 1 5-16,0 3 4 0,-1 1 0 0,0 0-3 16,0 3 0-16,2 1 1 0,-2 0-1 0,-1 5 2 15,2-1-2-15,1 2-2 0,2 2-3 0,-1-1 1 16,0 1-4-16,1 1-3 0,1-1 1 0,3-1 4 16,-3-1-4-16,2-2-4 0,2 1 0 0,0-3 5 15,1 1-1-15,1-3-4 0,1-2-1 0,-2 0 1 16,9-3-3-16,-9 2 1 0,8-4-1 0,1-1 4 15,-2-2-8-15,1-3 3 0,0 0-3 0,-1 1 1 16,1-1 5-16,-2-1 5 0,2 1-1 0,-2 0 7 16,0 2-1-16,-4 2 0 0,-3 4 14 0,3-2-1 15,1 3-5-15,-5 3 1 0,1 0-1 0,0 3 0 16,-2 1 8-16,1 1-7 0,0-2 0 0,-6 4 1 16,5 1-5-16,2 0 0 0,-1 0 1 0,-3-1 4 15,3 0-3-15,2-3 4 0,1-1 5 0,-3 1-1 16,5-2 7-16,-1-2 6 0,-1-1 1 0,0 0-2 15,2-4 0-15,-4 2 4 0,-1-3 0 0,4 2-3 16,-3-3-10-16,-2 0-2 0,-1 0 4 0,-6 4-12 0,7-6 6 16,-7 4-42-16,-1 1-41 0,1-5-45 15,-2 6-51-15,-3-1-62 0,0 2-86 0,-1-1-81 16,-4 3-71-16,9-2-87 0,-9 2-383 0,0 0-993 0,3 7 441 16</inkml:trace>
  <inkml:trace contextRef="#ctx0" brushRef="#br0" timeOffset="25984.47">15287 5740 33 0,'-18'-1'368'0,"-2"0"-7"0,7-1 14 0,1 0-3 0,1 1 9 15,1 0 7-15,1-1 1 0,1 1-13 0,4 1-15 16,4 0-23-16,-9-2-29 0,9 2-18 0,-6-3-14 15,6 3-8-15,0 0-16 0,0 0-9 16,19-8-12-16,-5 6-17 0,4-1-6 0,2 3-8 0,10 0-12 16,3 0-4-16,4 0-10 0,4 1 5 0,13 1-12 15,4 0-23-15,3 2-3 0,0-2-22 0,-2 1 12 16,3-1-20-16,3 0-4 0,2-1-8 0,26-1-8 16,-34 2-7-16,4-1-69 0,2-2-16 0,0-1 0 15,-1-1 0-15,2-2 0 0,-2 4 0 0,-4-2 0 16,0 1 0-16,-6 0 0 0,-14-1 0 0,-1 1 0 15,-3-1 0-15,-5 2 0 0,-3 0 0 0,-9-3 0 16,-1 2 0-16,-4 1 0 0,-6 0 0 0,3-1 0 16,-6 2 0-16,2-1 0 0,-4 0 0 0,-3 1 0 15,4-3 0-15,-4 3-272 0,0 0-92 0,0 0-46 16,-25 0-40-16,6 5-35 0,-1-2-44 0,-9 3-419 0,-3 0-1025 16,0-1 455-16</inkml:trace>
  <inkml:trace contextRef="#ctx0" brushRef="#br0" timeOffset="26349.59">15343 5973 16 0,'-28'0'414'0,"8"-2"26"16,-2-1 10-16,4-1 3 0,5 4 16 0,5 0-3 0,0-2-9 15,0 0-20-15,4-1-36 0,4 3-20 16,-2-6-13-16,2 6-14 0,3-6-17 0,5 5-11 15,6-4-11-15,4 0-2 0,14-2-23 0,1 1-20 16,5 0-19-16,20 0-23 0,-3 1-16 0,6 0-16 0,2 2-18 16,6 0-13-16,-3 1-161 0,1 2-4 0,26-1 0 15,-31 1 0-15,4 1 0 0,1-2 0 16,-4 1 0-16,0-1 0 0,-7 2 0 0,0-2 0 0,-16 2 0 16,0-1 0-16,-6 0 0 0,-3 0 0 0,-12 0 0 15,3 1 0-15,-9-1 0 0,-1 0 0 0,-1 0 0 16,-5 0 0-16,1 1 0 0,-1-1 0 15,-6 0 0-15,9-1 0 0,-9 1 0 0,6 0 0 16,-6 0 0-16,0 0 0 0,9 0 0 0,-9 0 0 0,4 1 0 16,-4-1 0-16,5 3 0 0,-5-3 0 0,8 2 0 15,-2-2 0-15,0 2 0 0,-6-2 0 0,13 1-16 16,-13-1-659-16,19-4-575 0,-5-2-1355 0,8 1 600 16</inkml:trace>
  <inkml:trace contextRef="#ctx0" brushRef="#br0" timeOffset="26515.72">17113 5909 179 0,'4'2'510'0,"-4"1"30"0,0-3 29 0,0 0-7 15,0 0-34-15,-1 5-31 0,1-5-28 0,0 0-36 16,0 0-51-16,-7 1-40 0,7-1-51 0,0 0-86 16,0 0-133-16,0 0-154 0,0 0-164 0,0 6-209 15,0-6-345-15,0 0-865 0,0 0 382 0</inkml:trace>
  <inkml:trace contextRef="#ctx0" brushRef="#br0" timeOffset="28149.02">3206 5749 94 0,'0'0'375'0,"-3"-3"-17"0,3 3-14 0,-1-5-3 15,1 5-6-15,-1-3-2 0,1 3-7 0,0 0-44 16,0 0-25-16,0 0-25 0,0 0-4 0,0 0 3 16,0 0-3-16,9 9-5 0,6 1-12 0,-6-4-13 15,4 6-13-15,1-1-17 0,3-1-9 0,6 7-11 16,1-3-12-16,0 1-10 0,-6-5-6 0,6 3-9 15,2 0-8-15,-2 0 0 0,3-4 1 0,1-1-2 16,-2-2-21-16,-5-5 12 0,9 0 5 0,-2-1-5 16,0-3 2-16,1-1 5 0,2-1-16 0,-3-3 1 15,2-2-6-15,-5 1 4 0,5-2-11 0,-1-1 10 16,-1 1 0-16,0-3-8 0,-2-1 0 0,3 2-4 16,-1 3-7-16,-7 0 1 0,-2 4-11 0,1 0-2 15,-3 1-18-15,3 1 11 0,-8 3-13 0,3 1-6 16,6 0 8-16,-6 4-8 0,-1-2-2 0,0 4-9 15,-2 0 2-15,4 0 6 0,1 4-6 0,-1-2 6 16,2 1-5-16,-5-1-15 0,5-1 13 0,-3 3-3 16,3-3 11-16,0 1-13 0,4-1 4 0,-8-1-11 15,8-2-1-15,-2 0 2 0,7-1-6 0,-7 0 18 16,2-2-10-16,6-1-3 0,-6-1 2 0,-4-1 5 0,5 0 0 16,-4 0-10-16,3-2 0 0,-1 1 0 0,-1-4 0 15,-4 4 0-15,3-2 0 0,-6 2 0 16,1 0 0-16,3-2 0 0,-3 3 0 0,-4 1 0 15,2 1 0-15,-5 1 0 0,6 1 0 0,0 2 0 16,1 4 0-16,-5-2 0 0,4 1 0 0,1 2 0 0,4 1 0 16,0 0 0-16,-1 1 0 0,-4-1 0 15,5 2 0-15,-2-3 0 0,1 0 0 0,5-5 0 16,-4 5 0-16,4-4 0 0,6 0 0 0,-1 0 0 16,-7-2 0-16,10-2 0 0,0-2 0 0,-2-5 0 0,2 1 0 15,-2 1 0-15,0-5 0 0,1 1 0 16,1-6 0-16,-1 6 0 0,-2-4 0 0,-3-1 0 15,3 2 0-15,-7 0 0 0,1 2 0 0,-3 1 0 16,-2 0 0-16,0 1 0 0,-2 3 0 0,-4 1 0 0,4 0 0 16,0 0 0-16,-1 2 0 0,5-2 0 0,-4 4 0 15,4 3 0-15,-5-2 0 0,7 2 0 0,0 0 0 16,0 2 0-16,1-2 0 0,-2 0 0 0,2-1 0 16,-2 0 0-16,-1 1 0 0,1 0 0 0,-1-1 0 15,0-2 0-15,1 1 0 0,-1 0 0 0,-5-2 0 16,-2 0 0-16,5-1 0 0,-6 1 0 15,3-1 0-15,-2 1 0 0,-3-2 0 0,2-1 0 16,0 1 0-16,-2 0 0 0,-3-1 0 0,0 1 0 0,4-1 0 16,-5 1 0-16,0 0 0 0,-4 2 0 0,5-3 0 15,-1 2 0-15,-4 1 0 0,5-2 0 0,0 1 0 16,-5 1 0-16,0 0 0 0,5-3 0 0,-5 3 0 16,0 0 0-16,0 0 0 0,5-4 0 15,-5 4 0-15,0 0 0 0,4-1 0 0,-4 1 0 0,4-2-430 16,-4 2-864-16,0 0-1402 0,0 0 621 0</inkml:trace>
  <inkml:trace contextRef="#ctx0" brushRef="#br0" timeOffset="30749.4">5633 4634 12 0,'0'0'190'0,"-5"-1"-11"0,5 1-3 16,-3-2-11-16,3 2-7 0,0 0-5 0,0 0-6 0,0 0-10 15,3-6-3-15,-3 6-7 0,5-5-7 0,3 2-2 16,-2-1-6-16,11-4-11 0,2-1-7 16,5-8-2-16,8 0 4 0,15-3-8 0,2-4-5 15,8-1 5-15,1-1-19 0,22-12 11 0,-21 13-6 16,26-13-11-16,-4-4-1 0,5 3-8 0,-9-2-2 16,3-2-11-16,6-4-4 0,2 5-1 0,-4 1-7 0,3 4-4 15,-27 16-8-15,30-12-2 0,-31 12-7 16,-2 0-5-16,-1 1 0 0,-5 1-6 0,-12 8 2 15,-5 1 1-15,-7-1 3 0,-9 7-1 0,1-4-1 16,-10 5 2-16,0-3-1 0,0 3 2 0,-5 1-1 0,0-2-2 16,-2 2 1-16,-2 2-3 0,0 0-2 0,0 0-4 15,-9-5-3-15,9 5-1 0,-7-1 0 0,-1 1-6 16,8 0-6-16,-12-2 2 0,6-2-1 0,-4 4 1 16,-3-3 6-16,4 1-1 0,-5-2 0 0,4 2 4 15,-5 0 1-15,0-5 8 0,-2 7 9 0,-1 1 8 16,0-4 11-16,5 3 9 0,-5 2 9 0,-1-1 14 15,6-2 12-15,-1 2 16 0,4 0 9 16,2-1 21-16,-1 0 4 0,4 0-6 0,-2 1-6 16,7-1-5-16,0 0 3 0,-11-1-11 0,11 1-7 0,0 0-4 15,0 0-6-15,1-9-3 0,-1 9 2 0,12-4-5 16,-4 0-1-16,3 2-22 0,1-1-5 0,-1 0-3 16,1-1-7-16,2 4 3 0,-2-1-7 0,3 1-4 15,-3 0-7-15,1 0 6 0,0 2-6 0,0-1-6 16,-2 6 12-16,-1-5-9 0,1 3-5 0,-2 1 2 15,-2 1-1-15,0 1-6 0,-5-1 6 0,-1 4 0 16,-2-1-1-16,1 3 2 0,-5 3 7 0,1-3 5 16,-6 3-1-16,2 1 3 0,-1-3-2 0,-3 2-4 15,3 0-5-15,-3 0 1 0,-1-3-3 0,4 0-3 16,-1 1-30-16,3-4-46 0,2-3-61 0,-2 3-66 16,3-4-76-16,3-1-103 0,-3-3-353 0,4-2-784 15,0 0 347-15</inkml:trace>
  <inkml:trace contextRef="#ctx0" brushRef="#br0" timeOffset="30898.89">7547 4038 183 0,'3'-5'478'0,"-3"5"10"0,0-3-2 16,0 3-19-16,-5-8-27 0,1 6-23 0,0-1-29 16,2 1-36-16,2 2-33 0,-7-3-41 0,7 3-69 15,0 0-83-15,0 0-76 0,0 0-121 0,0 0-119 16,0 0-135-16,18 4-358 0,-9-2-739 0,1 2 327 15</inkml:trace>
  <inkml:trace contextRef="#ctx0" brushRef="#br0" timeOffset="46483.92">14002 8219 177 0,'-6'2'425'0,"6"-2"8"0,-4 1-7 16,4-1 1-16,0 0 18 0,-6 4 2 0,6-4-3 15,0 0-16-15,-5 0-21 0,5 0-24 0,0 0-13 16,0 0-19-16,0 0-1 0,0 0-9 0,18 1-5 16,-7-1-8-16,2 1-15 0,7-1-7 0,2 3-13 15,10-2-17-15,0 0-19 0,6 0-29 0,13 0-228 0,7-2 0 16,1 5 0-16,2-4 0 0,4-3 0 15,3 3 0-15,24 0 0 0,-32 2 0 0,4-1 0 16,0 0 0-16,-3-2 0 0,-6 2 0 0,-16-2 0 0,12 0 0 16,-18 1 0-16,0-2 0 0,-11 1 0 0,-3-1 0 15,-9 1 0-15,-1 2 0 0,-5-1-38 0,-4 0-485 16,0 0-74-16,0 0-65 0,-45 3-401 16,14 0-1149-16,-8 2 509 0</inkml:trace>
  <inkml:trace contextRef="#ctx0" brushRef="#br0" timeOffset="46748.7">14377 8335 188 0,'-33'5'405'0,"2"-3"-22"16,12 1 9-16,2-2 33 0,2 0 15 0,7-1-4 16,1 2-1-16,-1 0 15 0,4-2 3 0,2 3 17 15,2-3-14-15,0 0-12 0,12 3-20 0,1-2-20 16,6-1-25-16,8 1-14 0,8-2-19 0,0 2-22 16,4 1-17-16,13-2-42 0,2 0-265 0,1 0 0 15,0-2 0-15,-2 1 0 0,2 1 0 0,2-2 0 16,-4 3 0-16,-16-4 0 0,-1 5 0 0,0-7 0 15,-5 4 0-15,-1 0 0 0,-9-2 0 0,-2 3 0 16,-2-3 0-16,-5 0 0 0,-3-2 0 0,-1 3 0 16,0 0 0-16,-3-1 0 0,-3 0 0 0,2 1 0 0,-3-1 0 15,-1 3 0-15,0-7 0 0,0 7 0 0,-5-3 0 16,0 1 0-16,5 2-19 0,-19 8-724 0,4 1-496 16,-1-2-1341-16,-8 8 594 0</inkml:trace>
  <inkml:trace contextRef="#ctx0" brushRef="#br0" timeOffset="48181.72">4457 9305 326 0,'3'-5'414'0,"-3"5"-8"0,-2-3-12 15,2 3-17-15,0 0-7 0,0 0-8 0,0 0-11 16,0 0-22-16,0 0-23 0,17 9-22 0,-9-1-24 16,-1-1-15-16,5 1-12 0,-3 1-12 0,2-3-14 15,5 6-7-15,-1-3-5 0,8 4-7 0,-2-4-17 0,4-1-8 16,2-1-11-16,1-2 1 0,4-2-15 16,-3-2-12-16,10-2-4 0,-6-3-3 0,3-1-12 15,-3-1 3-15,3-1-13 0,-2-3 0 0,1 1-9 16,-6-1 12-16,4-3-1 0,-2 2-10 0,-2 0 4 0,-2 1-10 15,-9 0 6-15,1 2-7 0,2-2-3 16,-6 3-1-16,-6 2-10 0,5 1-48 0,-4 1-20 0,-3 1 0 16,2 2 0-16,-3 2 0 0,2 0 0 0,1 4 0 15,1 4 0-15,0-3 0 0,-1 4 0 0,4 0 0 16,0-1 0-16,1 2 0 0,-2 0 0 0,6-2 0 16,0-2 0-16,0 0 0 0,11-3 0 0,-9-1 0 15,9-4 0-15,-2 0 0 0,4-2 0 0,-2-4 0 16,3 0 0-16,-1-2 0 0,-2 1 0 0,4-1 0 15,-3-5 0-15,-11 2 0 0,5-3 0 0,-10 4-437 16,4 0-264-16,-9-2-475 0,-4 4-1273 0,0 2 563 16</inkml:trace>
  <inkml:trace contextRef="#ctx0" brushRef="#br0" timeOffset="48915.78">8110 9285 315 0,'0'0'532'16,"-13"-3"11"-16,8 2 9 0,5 1 11 0,-10-1-12 15,10 1 5-15,-8-1-18 0,4-2-18 0,4 3-27 0,-5-2-24 16,5 2-33-16,-5-2-12 0,5 2-29 0,-2-4-27 16,2 4-27-16,0 0-25 0,12-6-37 15,1 1-279-15,6 2 0 0,3-2 0 0,12-2 0 0,3-1 0 16,22 1 0-16,1 0 0 0,2 2 0 0,0-1 0 15,5 1 0-15,-2-3 0 0,0 5 0 16,-1 0 0-16,-4 1 0 0,0 0 0 0,-5 0 0 0,-18 2 0 16,0-1 0-16,-4-2 0 0,2 1 0 0,-8 2 0 15,-7-4 0-15,-7 3 0 0,-3 0 0 0,2 1 0 16,-5 0 0-16,-3-1 0 0,-4 1 0 0,5-2 0 16,-5 2 0-16,0 0 0 0,0 0 0 0,0 0 0 15,-25 4 0-15,13-3 0 0,-7 1 0 0,1 3 0 16,-4-2 0-16,-6-1 0 0,-1 1 0 0,-3 1-443 15,-1 5-162-15,-2-5-30 0,-2 4-450 0,-4-2-1176 16,4 2 521-16</inkml:trace>
  <inkml:trace contextRef="#ctx0" brushRef="#br0" timeOffset="49165.74">8441 9314 718 0,'-31'8'198'0,"2"-1"29"16,7 0 7-16,3-2 22 0,1-3 42 0,5 2 42 0,0-4 18 16,3 1 19-16,0-1 15 0,1 2 8 15,5-2 11-15,4 0-20 0,-9-3-19 0,9 3-12 16,0 0-10-16,-2-4-21 0,2 4-7 0,0 0-14 0,12-5-16 15,1-1-15-15,5-1-14 0,4 3-16 0,8-4-19 16,4 1-14-16,4 2-185 0,16-6-29 16,1 4 0-16,1 3 0 0,0-4 0 0,2 4 0 0,-5 4 0 15,6-5 0-15,-8 4 0 0,-12-3 0 0,0 1 0 16,-3 0 0-16,-4-1 0 0,-3 2 0 0,-7 1 0 16,-2-3 0-16,-7 3 0 0,1-2 0 15,-5 2 0-15,-1 1 0 0,-4-1 0 0,-4 1 0 0,0 0 0 16,0 0-33-16,-8 11-493 0,3-6-101 0,-3-1-541 15,2 3-1265-15,6-1 560 0</inkml:trace>
  <inkml:trace contextRef="#ctx0" brushRef="#br0" timeOffset="50217.21">11357 9292 123 0,'0'0'445'0,"0"0"12"0,-4-3 7 15,4 3 0-15,0 0 4 0,0 0-10 0,0 0-8 16,0 0-4-16,0 0-1 0,0 12-21 0,0-5-11 0,1 3-16 16,2-2-23-16,-2 4-25 0,2-3-33 15,0 1-17-15,2-1-22 0,4 2-20 0,5-3-20 16,-3 0-23-16,7 0-12 0,0-1-20 0,5-4-152 0,8-2-30 16,1-2 0-16,2-2 0 0,1-3 0 0,4-2 0 15,0-3 0-15,10-1 0 0,-12 2 0 16,0-1 0-16,-3-1 0 0,0-4 0 0,-2 0 0 15,-1 0 0-15,-4 5 0 0,-2-4 0 0,-1 2 0 0,-8 4 0 16,-3 2 0-16,-3 1 0 0,0 2 0 0,-2 0 0 16,-2 1 0-16,-1 3 0 0,-5 0 0 0,13 3 0 15,-9 1 0-15,2 0 0 0,-1 3 0 0,0 3 0 16,3 2 0-16,1-1 0 0,-1 0 0 0,5 3 0 16,-1-3 0-16,1 3 0 0,0-2 0 0,3-2 0 15,2 0 0-15,0-4 0 0,3 1 0 0,-3-5 0 16,5-2 0-16,-3 2 0 0,3-5 0 0,-1 1 0 15,-2-4 0-15,1 1 0 0,3-7 0 0,-5 4 0 16,5-6 0-16,-1 1 0 0,-1-4 0 0,0-2 0 16,2-1 0-16,-2-1 0 0,-3 0 0 0,4 4 0 15,-8 3 0-15,3 5 0 0,-5-1 0 0,-3 6 0 16,1-1 0-16,-4 4 0 0,5 1 0 0,-6 1 0 0,3 4 0 16,0 2 0-16,-3 2 0 0,2 1 0 0,1 1 0 15,0 3 0-15,1 0 0 0,2 2 0 16,-2 0 0-16,3-1 0 0,0-1 0 0,0-4 0 15,2 2 0-15,1-2 0 0,0-4 0 0,0 1 0 0,-2-3 0 16,3-3 0-16,-1 1 0 0,4-2 0 0,0-3 0 16,-2-3 0-16,0 1 0 0,-1-1 0 0,2-4 0 15,5-5 0-15,-7 4 0 0,4-3 0 0,2-3 0 16,-1 0 0-16,-3 5 0 0,-5 0 0 0,9-3 0 16,-6 5 0-16,-3 1 0 0,2 2 0 0,-4 2 0 15,2 3 0-15,-4 2 0 0,1 2 0 0,0 2 0 16,0 0 0-16,1 2 0 0,5 2 0 0,-2 1 0 15,2 4 0-15,8-3 0 0,2 3 0 0,-9-4 0 16,2-2 0-16,7 2 0 0,1-2 0 0,0-1 0 16,-2-3 0-16,2 1 0 0,0-5 0 0,2-2 0 15,-1 0 0-15,0-1 0 0,-1-2 0 0,3-1 0 16,-4 0 0-16,-3-4 0 0,4-1 0 0,-8 4 0 0,3-6 0 16,-4 4 0-16,-4 0 0 0,0-1 0 0,-4 3 0 15,-2 3 0-15,1-2 0 0,-5 1 0 16,1 2 0-16,-1 2 0 0,-1-3 0 0,0 1 0 15,0 1 0-15,-2 0 0 0,-2 3 0 0,0 0 0 0,0 0 0 16,0 0 0-16,0 0 0 0,0 0 0 0,0 0 0 16,-2 15 0-16,-1-10 0 0,0-2 0 0,-4 5-225 15,1-1-1103-15,0-2-1439 0,0 4 637 0</inkml:trace>
  <inkml:trace contextRef="#ctx0" brushRef="#br0" timeOffset="106282.36">21120 13719 113 0,'2'-6'373'0,"1"0"2"0,-3 1-3 0,4-1-4 15,0 1 2-15,-2-1-13 0,2 1-12 0,1 0-7 16,-1-1-8-16,0 3-7 0,0-2-6 0,-1-1-18 0,1 2-11 16,1 0-20-16,-1 0-16 0,1 1-9 15,-1-1-25-15,1 0-23 0,-1 2-5 0,1-2-22 16,0 2-14-16,2 1-21 0,-4 0-1 0,5-2-22 0,-3 7-15 15,3-3-7-15,2 4-7 0,-5 0-20 16,2 0-1-16,-2 3-10 0,0 0 1 0,1 3 3 16,-3 0-18-16,-2 1 1 0,3 3-10 0,-5-3-4 15,1 4 14-15,-3 1-18 0,-3 0 2 0,-2-7 2 0,-2 6-6 16,-2-3 3-16,-2 2-6 0,4-2-1 0,-6-1 2 16,3 2-7-16,1-2 6 0,1 0 2 15,-1 2-12-15,1-4 1 0,3 0 1 0,-1-2 1 0,1 0-3 16,2 1 1-16,0-1 4 0,1-1-6 0,1 1-3 15,1-2 5-15,2 0 3 0,1 1-5 0,-2-2 4 16,4 1-7-16,0 0 11 0,1 0-3 0,3 0-6 16,-3 0 5-16,1-3-13 0,0 2 5 0,2-1-8 15,-4 1-6-15,2-3 0 0,-1 2-4 0,-2 1 3 16,0-3 0-16,-1 1 11 0,-1 2-7 0,-5 0 6 16,-1 0-4-16,-5 1 3 0,-4 4 2 0,-3-6 0 15,5 6 0-15,-13-2 0 0,8 2 4 0,0 0 5 0,-6 2 7 16,6-3-3-16,-1 1 2 0,3-1-1 15,2 2 8-15,-3 0-8 0,4-1 4 0,1 3-7 16,4-5 1-16,-1 3 0 0,4-1 9 0,-2 1-12 16,3-1 6-16,1 1-3 0,-2-2-3 0,3 2 6 15,-1 0-16-15,1 0 9 0,1-2-3 0,-2 0 3 16,0 1-2-16,3-2 0 0,-4 2 0 0,0-3 7 16,1 0-14-16,-1 2 10 0,-4-4-5 0,-1 1 4 15,0 1 3-15,-2-2 3 0,-2-2-7 0,-3 2-2 16,-4-3-10-16,-6 2 3 0,4-4 18 0,-3-1-8 15,-2-3-1-15,7 3 2 0,0-4 0 0,1 2 6 16,2 0 2-16,5 1 3 0,-1-5 17 0,4 5 5 0,1-2 5 16,1 2 4-16,6 0-13 0,-2-2-2 0,1 1 7 15,3 3-7-15,-1-6 1 0,1 6-15 0,5-4 11 16,1 0-9-16,-2 1-7 0,3 2 5 0,-2-2 6 16,0 2-17-16,-5 1-4 0,5-3 7 0,-5 3-29 15,5-2-48-15,-5 2-58 0,0 0-88 0,0 0-109 16,0 0-125-16,0 0-164 0,0 0-441 0,-13 12-1140 15,8-7 504-15</inkml:trace>
  <inkml:trace contextRef="#ctx0" brushRef="#br0" timeOffset="109865.32">22400 13296 96 0,'3'-3'233'0,"-3"3"-8"0,0 0 1 0,0 0-4 0,4-4-11 16,-4 4-9-16,-3-6-5 0,3 6-7 0,0 0-5 15,3-4-2-15,-3 4-1 0,0 0-13 0,-3-4-1 16,3 4 6-16,0 0-19 0,3-7 7 0,-3 7-16 16,1-3 0-16,-1 3-12 0,1-4 2 0,-1 4-7 15,4-3-19-15,0 0-7 0,-4 3-6 0,8-2 2 16,-3 2-10-16,2 0-4 0,-7 0-15 0,17 5-5 15,-9-5 3-15,2 2-13 0,-2 2 13 0,3 1-20 16,-3 2-7-16,-1-3 0 0,1 5-10 0,-3-1-4 16,-1 1 0-16,2 0 9 0,-2 1-16 0,-4 1 3 15,0-1-6-15,0 1-4 0,0-1 10 0,-1 1-15 16,-2 0-1-16,3-2 6 0,-6 3-7 0,2-2 9 16,-1 0-4-16,1 0-6 0,-1-1 2 0,-4-1 0 15,2 0 2-15,-2 2 21 0,0-3-3 0,-3 2 5 16,-1 0 7-16,-2 0-3 0,2 0 6 0,2-1 0 15,1-1 4-15,-3 0-8 0,4-1 3 0,-1 2-9 16,2 0 4-16,4-1-7 0,0 3-1 0,3-6-3 16,-2 2 0-16,3 3 3 0,3-5-6 0,1 5-3 15,2-3-6-15,1 1 1 0,3 0-3 0,0 2 3 16,-1-3 0-16,1-1-2 0,2-1-2 0,-3 1 0 0,0 1-4 16,-1-3 5-16,0 1-3 0,-1-2-6 15,-3-1 2-15,-2 0-1 0,4 1-1 0,-4 1-2 16,-2-3 5-16,3 2-4 0,-3-2-2 0,-1 5 3 15,1-5 2-15,-10 1-6 0,6 3 4 0,-6-3-3 0,0 5-4 16,-2-3 7-16,1 2 4 0,-2 1-2 16,1-1 4-16,-3 1 6 0,0 1-2 0,-1 4 7 15,1-6 2-15,5 2-2 0,-3-1 3 0,2 0-6 16,0 5 0-16,1-4 3 0,1 1-4 0,0 2-1 0,2-3-1 16,2 2-1-16,-2-1 1 0,4-1-1 0,0 2-3 15,1-1-2-15,0-1 1 0,0 0 2 16,2 2 0-16,2 0-4 0,-2-3-1 0,-2 3 2 15,4-4-6-15,-4 3 4 0,2-2-1 0,2 1 3 0,-2 3-5 16,-2-3-3-16,1-1 8 0,-1 1-7 0,2-1 2 16,-4 1 2-16,1 0-4 0,0 0 2 0,0-1 0 15,-2 0-1-15,0-2 2 0,-4 1-4 16,-1 0 5-16,2-2 3 0,-5 0 24 0,-1-1 16 0,1 0 6 16,-1-1 8-16,-5-2 11 0,-3-1 7 0,3 1-7 15,-1-2 13-15,2-1-3 0,0 1 2 0,1-4-1 16,2 2-10-16,5 0 5 0,1 0 2 0,2 1-14 15,-1 1-5-15,1-1-6 0,3 2-7 0,2-2 1 16,-2 0-6-16,4 4-9 0,-3-5-13 0,3 5 19 16,0-4-22-16,0 4-7 0,0 0-36 0,8-2-34 15,-8 2-54-15,0 0-65 0,5 0-90 0,-5 0-83 16,0 0-89-16,0 0-104 0,9 4-421 0,-9 0-1045 16,0-4 463-16</inkml:trace>
  <inkml:trace contextRef="#ctx0" brushRef="#br0" timeOffset="113732.39">24390 12540 133 0,'0'0'259'0,"-1"-8"-7"0,1 5-4 0,-1 0-4 15,1 3 1-15,0-5-14 0,0 5-10 0,0-6-7 16,0 6-14-16,0 0-12 0,0 0 4 0,0 0-20 16,0 0 11-16,0 0 8 0,0 0-4 0,-11 14-14 15,8-3-2-15,-2 0-9 0,-1 4-7 0,0 1 1 16,1 2-12-16,0 3-19 0,1-2-5 0,0 0-14 16,0 5-8-16,3-4 2 0,1-1-15 0,4 7-6 15,-2-12-7-15,2 4-6 0,2-1-1 0,1-2-7 16,2 2-3-16,2-3-5 0,-2 1 0 0,3-4-4 0,2 0-1 15,1-2-6-15,4 0-1 0,-2-3-4 16,1-1-7-16,-5 1 4 0,1-3-3 0,1 2-7 16,-1-5 0-16,-1 0-2 0,1 0 2 0,-4-2 4 15,3 2-1-15,-2-2 1 0,-2 1-2 0,-1 0-2 0,0 1 1 16,-1-1-6-16,0 1-4 0,-7 0 0 0,10 2-6 16,-5 3 5-16,-2 0-1 0,0 1-1 0,0 2-2 15,-3 2 1-15,1 2-5 0,3 3 5 0,0 3 1 16,-3-1-5-16,5 1 4 0,0 0-8 0,0 0 5 15,-5 0 0-15,7 1 0 0,0-2 4 16,2 0-4-16,-2 0-3 0,3-1 5 0,2 1-6 16,-3-3 2-16,3-1-1 0,1 0-12 0,0 0-2 0,3-3-3 15,-1 1-2-15,2 2 1 0,-2-5 4 0,4 1 0 16,-3-4 5-16,2 5-3 0,-1-5-1 0,-5 0-1 16,-1-1 5-16,1-2 4 0,0-1-2 0,0 3-1 15,-3-1 0-15,-4-1 1 0,2 1-5 0,-3 2 4 16,0 1 2-16,0 1 4 0,-1 0 8 0,-1 3 1 15,-1 1-1-15,-2 2 4 0,0 0-1 0,3 4 1 16,-3-4-5-16,0-2 1 0,2 6-1 0,-1-1 4 16,3 0-3-16,3-1-3 0,-1-1 2 0,1 1-2 15,4-3 2-15,-5-2 3 0,11 4-3 0,-4-4-6 16,-3-1 7-16,4-1-6 0,0 0 5 0,4 1-2 16,-4-2-1-16,5 0 4 0,-3-3-10 0,0 2 1 15,-3-3 2-15,2 0-1 0,-2 1 2 0,6-1-2 16,-10-1 0-16,-3 2-3 0,4 1 0 0,0-1 6 15,-1 0-6-15,-3 0 0 0,2 0 0 0,-3 3 1 16,4-1 2-16,-4 1 0 0,4 1-3 0,-1-1 4 16,-3 1 0-16,4 0 0 0,2-2 4 0,3 4-4 15,-2 0-4-15,1-3 5 0,1 5-2 0,-2-4-1 16,3 0 5-16,2 0 1 0,-3-1-7 0,-1-1 4 16,-3-3-6-16,3 3 6 0,0-1 0 0,-4-1 1 15,-4-3-4-15,4 3 2 0,-3-3 7 0,-2 0 19 16,0 1 7-16,-4-2 9 0,8 1 5 0,-8-1 2 15,6 2-2-15,-6-2-1 0,0 0 1 0,0 0-5 16,6 0-5-16,-6 0-4 0,0 0-2 0,6 1-2 16,-6-1-4-16,0 0-21 0,0 0-38 0,0 0-48 0,0 0-78 15,0 0-97-15,0 0-137 0,0 0-181 16,0 0-291-16,0 0-935 0,0 0 414 0</inkml:trace>
  <inkml:trace contextRef="#ctx0" brushRef="#br0" timeOffset="114982.2">26170 13547 290 0,'-1'-6'354'15,"2"0"-18"-15,-2-1-4 0,1 1-10 0,0 0-11 16,0 1-7-16,0-1-19 0,0 1-11 0,1-1-22 15,-1 3-17-15,0 3-15 0,4-7-19 0,0 5-20 16,-4 2-15-16,9-2-20 0,-9 2-9 0,10 2-19 16,-5 2-13-16,-1-1-11 0,0 0-5 0,0 2-14 15,1 3 0-15,-1 1-12 0,-2-1-5 0,-2 3-6 16,0 0-6-16,-6 0-2 0,1 5 15 0,-4-1-4 16,1-1 2-16,-6 0 2 0,0-1 8 0,0 2 5 15,-8 5 5-15,3-2 4 0,3-4 2 0,0-1-1 16,-5 1-5-16,1-3-2 0,0 6-2 0,2-4-3 15,1-1-10-15,2 0 0 0,0 1-6 0,1 0-6 16,2 1-1-16,2-2-6 0,0 1-8 0,3-3 8 16,1-1-14-16,1 3-3 0,2-1 3 0,4 1-2 15,2 0-3-15,0-3-4 0,-1 1-2 0,1 1 2 16,3 0-2-16,-2-1-3 0,2-1-5 0,-2-1 3 0,1 1-3 16,-1-1 1-16,-1-1 1 0,-1-2-3 15,-2 1 2-15,-2-1-5 0,2 0-5 0,-3-1 3 16,-1 1 32-16,-2-1-13 0,-3 1 2 0,-2-3-1 15,-1 3-1-15,-1-1-2 0,2 3 0 0,-6-4-3 0,4 2-1 16,1 0 1-16,-1 0-2 0,-4 1 0 0,8 1 6 16,-1-1-4-16,1 1-9 0,-2 1 6 15,4 0-3-15,1 0 7 0,1 2-3 0,3-2-1 16,-4 3-5-16,4-1 2 0,2-1-5 0,0 2 0 0,-2-2 5 16,2 4-4-16,0-5 2 0,0 1-10 0,-2-5 2 15,2 4 3-15,-2 2 1 0,0-4 4 0,-1-1-8 16,-1-1 1-16,-1-1-2 0,-4 0 0 15,-2 0 8-15,-1-1 2 0,-4-3-2 0,-6 0 10 0,7-2 1 16,-6 0 0-16,-2 0 1 0,5-1-2 0,0-2-3 16,-1 0-5-16,-1 3-11 0,3-3-50 0,3 3-70 15,4 1-101-15,-2 0-89 0,3 2-107 0,2 2-130 16,0 0-397-16,-1 1-1025 0,4 1 455 16</inkml:trace>
  <inkml:trace contextRef="#ctx0" brushRef="#br0" timeOffset="116748.89">25093 14655 46 0,'0'0'355'16,"-8"2"-2"-16,8-2-1 0,-3 2-6 0,3-2-15 16,0 0-17-16,0 0-15 0,0 0-5 0,0 0-22 0,0 0-10 15,0 0-17-15,0 0-20 0,21 0-19 0,-13 0-13 16,3-1-12-16,2 1-10 0,-4-1-14 0,0-2-11 16,0 0-4-16,0 1-4 0,1-2-8 15,-3 3-13-15,-2-3-12 0,0-3-3 0,-1 3-4 0,0-2-7 16,-2 1-7-16,1 0-11 0,-3 0-9 0,-7 1-10 15,4 1-2-15,3 3 2 0,-13-1-2 0,5 1-3 16,-5 2 1-16,3 0 0 0,-3 1 8 16,-2 5 4-16,2 2-1 0,-1-4-5 0,2 4 6 0,1-2-6 15,2 5 1-15,3-3 7 0,0 1-4 0,3 1-9 16,3-2 10-16,1 3 15 0,3-1-9 0,2 1 4 16,7 0-12-16,1-1-13 0,0-3 2 0,5 1-10 15,-2-3-26-15,5 0-25 0,3 2-20 0,3-3-31 16,-6-3-26-16,6 1-23 0,-7-1-13 0,5 0-18 15,-4-3-22-15,6 0-17 0,-10-2-17 0,4-2-15 16,0 2 4-16,-4-1 14 0,1 0 28 0,-4-4 8 16,-2 3 23-16,-3 0 26 0,-1-1 23 0,-3 2 30 15,1 1 26-15,-5-3 25 0,2 2 18 0,-4-2 15 16,0 1 11-16,0 4 26 0,-6-6 8 0,1 5 8 16,-4-1 16-16,-1 2 6 0,-2 2 0 0,-5 1 4 15,6 1-5-15,-3-1-6 0,2 2-6 0,-5 1-3 16,5 1-7-16,3-1-3 0,-1 1-12 0,2-3-2 15,4 2-9-15,-2 2-4 0,3-1-2 0,-2-2-6 16,3 2 1-16,3-3-5 0,0 3-13 0,3-4 6 16,-3 1-1-16,4 0 0 0,2-2-1 0,-1 0-3 15,1-2-4-15,0 0 0 0,-7 0-4 0,14-2 0 16,-7-3 1-16,2 3-5 0,1-4-1 0,-2 1-2 16,-2 0-1-16,0 1 2 0,1 0-1 0,-3 3-2 15,-1-2-2-15,1 0-6 0,0 2-2 0,-4 1 2 16,0 0-7-16,0 0 11 0,0 0-3 0,0 0 0 15,-4 14-6-15,0-7 6 0,2 1 2 0,-2 3 1 16,3-4-6-16,-2 3 6 0,2-1-5 0,1 3-6 16,1-4-2-16,3 1-3 0,0-2 0 0,0-2 6 15,2 2-4-15,2-3 5 0,3 0 3 0,-2-2-9 16,1-2 7-16,1 0 0 0,1-2 4 0,1-1 1 0,0-1 0 16,2-2 5-16,-6 2 1 0,3-3 14 15,-2 3 5-15,-1 0 10 0,-3 1 5 0,5-1 5 16,-6 1-8-16,0 1 1 0,-5 2-8 0,5-2-5 15,-5 2 6-15,0 0-13 0,6 3 3 0,-6-3 1 16,2 8 2-16,-1-4-10 0,1 3 0 0,0 0-1 16,-2-1-3-16,2 3 2 0,3 1-9 0,-2-1 1 15,3 2 12-15,-2-1-5 0,0-2-5 0,1-1 7 16,1 0-8-16,3 1-10 0,-4-4-15 0,6 2-2 0,0-4-11 16,-1 3-5-16,2-4-3 0,-2 0-9 15,0-1 0-15,3 0-8 0,0-1-5 0,0-4-6 0,-2 2-1 16,2-1 2-16,1 0 3 0,1-6-2 15,2-1 4-15,-3 0-1 0,1-3 2 0,3-6 1 16,1 1 10-16,-2-2 4 0,1-1 3 0,-3 0-1 0,2-2 11 16,-4 0 6-16,-3 6 13 0,0 4 20 0,-3-1 13 15,-1 7 20-15,-1-1 13 0,-2 4 1 0,-1-1-7 16,-2 1 5-16,0 5 11 0,-5-2 12 0,5 2 1 16,-14 9 0-16,4-2 2 0,-4 6-8 0,-2 2 1 15,0 3 5-15,0 2-9 0,-1 2-7 0,1-1-7 16,0-1-2-16,5-2-2 0,-3 2-6 0,5-3 0 15,3 0-6-15,-1-2-1 0,0 1-7 16,3-4-3-16,3 0-1 0,1-2-1 0,1 4-3 0,-1-7-8 16,3 1-8-16,-1-1-10 0,3 0 3 0,2-3-21 15,-1 0 8-15,4-2-7 0,4-1-1 0,-5 1-5 16,5-2 3-16,-3 0 2 0,1-2 3 0,2 0-3 16,-1 0 3-16,-3-2 3 0,-1 2 4 0,2-3 3 15,-5 4 4-15,4-2-3 0,-5 1 10 16,-1 1-3-16,0 0-3 0,-4 1 2 0,0 0 0 0,8 3 5 15,-7 1-4-15,-1-4 2 0,-3 8-1 0,2-3 2 16,-1 4-1-16,-2-1 6 0,1-1-4 0,3 3 0 16,0-3-2-16,0 1-6 0,0 2-3 0,0-2 6 15,5-2 0-15,-1-1-3 0,1-1 7 0,2-1-4 16,-1 0 5-16,3-3 6 0,1 1 12 0,3-2 7 16,-3-2 19-16,2 0 11 0,-1-1 11 0,-1-2 6 15,3 1 24-15,-4-1-2 0,1-1 17 0,-1 1 3 16,-4 0 7-16,-1 2 17 0,1 1-15 0,2-1-9 15,-5 2-14-15,3-1-6 0,-5 3-15 0,0 0-40 16,0 0-38-16,0 0 0 0,-2 13 0 0,-6-3 0 16,-1 4 0-16,-5 6 0 0,0 4 0 0,-4 3 0 15,2-2 0-15,-11 14 0 0,5-11 0 0,-6 13 0 16,6-13 0-16,-6 12 0 0,0-2 0 0,5-11 0 16,-2 0 0-16,3 4 0 0,-3-2 0 0,5-1 0 15,-3-1 0-15,1 0 0 0,2-4 0 0,-1-2 0 16,6 1 0-16,1-8 0 0,1-1 0 0,4-6 0 15,-3-3 0-15,-1-1 0 0,2-3 0 0,-1-1 0 16,3-3 0-16,-7-4 0 0,5-4 0 0,2-1 0 16,0-4 0-16,4-2 0 0,4-9 0 0,-2 0 0 15,6 2 0-15,3-3 0 0,4 4 0 0,3 1 0 16,5 3 0-16,0 1 0 0,-2 7 0 0,2-4 0 16,1 6-279-16,-2 4-380 0,-2 3-551 0,6 1-1309 0,-8 3 580 15</inkml:trace>
  <inkml:trace contextRef="#ctx0" brushRef="#br0" timeOffset="117365.47">24262 15356 146 0,'4'-2'426'0,"4"-2"9"16,-3 4-14-16,1 4-13 0,1-1-12 0,-1 1-21 15,1 3-22-15,-1 3-25 0,-1-1-27 0,-1 1-1 16,-3 3-25-16,-1-1-22 0,0 0-22 0,0 2-20 16,0-1-18-16,3-2-22 0,-6-1-20 0,3 1-13 15,0-3-12-15,0 1-12 0,3-6-6 0,-3 1-1 16,1 2 5-16,2-5-14 0,0 2 2 0,-3-3-19 16,9 1 3-16,0-2 0 0,0-3-13 0,0-2-1 15,1 1-7-15,2 1-3 0,3-7-1 0,1 4-4 16,-2-2 9-16,-2 3-15 0,-3-3 17 0,3 5 5 15,-5-1 0-15,4 2-4 0,-6 0-8 0,0 2-19 16,-5 1 12-16,0 0 3 0,10 8-8 0,-11-2-3 16,-2 2 3-16,3 3-21 0,0 1 2 0,-6 4 4 15,5 0-3-15,-2 0-8 0,-1 0 6 0,4-4-24 16,-1-1-11-16,1 1-15 0,0-2 17 0,1-2-19 16,-1-1 19-16,3-1 3 0,-2-2-8 0,3-2 14 15,-4-2-2-15,9 2-4 0,-3-3 3 0,-6 1 4 16,16-6-10-16,-9 2 4 0,0-4 2 0,2 1 0 15,0 1-4-15,1-1 10 0,1 1-8 0,0 1 0 16,-1 1-1-16,-1 0-5 0,-2 2 2 0,2 2 2 16,0 2-11-16,-4 1-37 0,1 2-27 0,-1 1-42 15,0 3-34-15,-2 2-37 0,0 0-59 0,-2 2-67 16,1 4-69-16,-2-1-83 0,2 4-473 0,2-4-1021 16,0-2 452-16</inkml:trace>
  <inkml:trace contextRef="#ctx0" brushRef="#br0" timeOffset="118182.34">24884 15741 257 0,'2'-8'421'0,"3"-3"30"15,-5 3-2-15,0-3-3 0,0 3-21 0,-5-3-27 16,1 4-28-16,0-3-28 0,-1 5-24 0,-4 3-31 0,0 1-26 16,-1 0-24-16,-1 3-27 0,2 1-17 0,0 3-21 15,-3 3-18-15,6-3-18 0,1 2-15 16,-3 2-25-16,3 0-18 0,0 0-14 0,2 0-13 15,3-1-10-15,0-3-7 0,3 1-7 0,-1-3 1 16,0 0-1-16,1-1-5 0,3 1-2 0,-1-3-2 0,1-1-3 16,-6 0 2-16,14-1 9 0,-6 0 2 15,1-3 5-15,1 2-2 0,0-3 8 0,-6 3 5 16,3-1 5-16,-2 2-3 0,2 0-2 0,-3-2-7 16,-4 3-4-16,0 0-6 0,9 2-5 0,-8 1-2 15,3 1-2-15,-4 1 6 0,2 1-8 0,0-1-4 16,-2 0 5-16,1 5-5 0,3-2-7 0,-3-1-3 15,3 3-10-15,0-4-6 0,-3 1-4 0,4-3-1 16,-1 1 2-16,4 1 1 0,2-2 3 0,-1-1 2 16,0 0-3-16,1-3 1 0,1-2 7 0,-1 1-1 15,1-1 3-15,1-2 2 0,-1 1 7 0,1-2 10 0,-2 2 12 16,0-1 11-16,0 1 8 0,-3-1 14 0,-1 3 7 16,-2-1 4-16,2 1-21 0,-6 1-3 15,5-3 0-15,-5 3 6 0,3 6 12 0,-6 2 7 16,2 0-12-16,-3 3 2 0,-6 2 4 0,3 4 5 15,-5 4-16-15,-2 1 6 0,0 1 9 0,-3 4-16 16,-1-1-6-16,-1 3-13 0,0 3 0 0,-9 8 7 16,10-6-6-16,-11 7-6 0,8-9-1 0,-2-1-3 15,-2 9-9-15,5-8 2 0,6-1 5 0,-3-2-14 16,-1-4 9-16,1-3 1 0,3-6-9 0,1-1 4 16,0-3-11-16,2-3-4 0,3-4 0 0,-1-4 0 0,-1-1 0 15,-1-2 0-15,4-2 0 0,2-3 0 16,0-1 0-16,4-4 0 0,1-5-1 0,5-9-56 15,0 0-18-15,10 0-24 0,3-4-16 0,9-12-19 16,2 3-12-16,3 1 7 0,-6 11 6 0,2 4 9 16,1-2 10-16,0 6 2 0,3 4-2 0,-2-3-2 0,1 6 1 15,-3 5-1-15,1-4 12 0,-2 2 9 16,-8 7 1-16,1 2 10 0,-3 0 2 0,-4 2 12 0,1 2 5 16,-5-2 13-16,0 3 6 0,1 1 6 0,-2 1 20 15,-4-2 12-15,-3 0 14 0,3 1 6 16,-3-1 7-16,-1 0 3 0,3 3-2 0,-3-2-2 0,0 0-1 15,1 1-3-15,-1 1-1 0,5 2 4 16,0-2-6-16,0-2 0 0,1 2-11 0,3-5-9 16,1 0-15-16,0-1 11 0,3-1-2 0,-2 0 6 15,2-2-2-15,1 0 3 0,-4-3-1 0,-1-4 2 16,1 1 11-16,-3 1 2 0,-1-4 8 0,1-4 11 0,-3 3 17 16,-2-1 10-16,-1 4 14 0,-1-3 2 0,-1 5 5 15,1-2-4-15,-4-1-7 0,0 1-3 16,-1 1-9-16,1 3-18 0,-1 0-53 0,1 2-89 15,-1-2-113-15,0 1-145 0,1 2-167 0,4 1-326 16,-9-4-931-16,9 4 412 0</inkml:trace>
  <inkml:trace contextRef="#ctx0" brushRef="#br0" timeOffset="118347.91">25209 15806 3895 0,'-5'-8'550'0,"3"0"-194"0,1 0-83 16,1 2-12-16,1 0-26 0,-1 1-44 0,1 1-48 0,4-1-42 16,-2 4-64-16,2 0-87 0,2 1-137 15,-7 0-186-15,9 1-533 0,-9-1-981 0,12 6 434 16</inkml:trace>
  <inkml:trace contextRef="#ctx0" brushRef="#br0" timeOffset="118865.66">25447 16041 300 0,'0'0'609'0,"-4"-5"15"0,4 5-6 15,0 0-21-15,8-6-23 0,-2 5-32 16,3-2-39-16,-4 3-31 0,6 0-48 0,-3 1-36 16,3 3-40-16,0-2-37 0,-2 1-31 0,-4 0-28 15,3 2-29-15,-3 3-15 0,-1 2-24 0,4 1-20 0,-6 0-17 16,-2 0-17-16,0 0-19 0,-2 5-17 0,0-4-30 15,1 0-40-15,-8 0-24 0,5-1 0 16,-1-1 0-16,-1 0 0 0,-4-1 0 0,6-3 0 16,-1-2 0-16,1 1 0 0,1 0 0 0,-1-3 0 0,2 1 0 15,2-3 0-15,0 0 0 0,0 0 0 16,11-11 0-16,-5 6 0 0,6-1 0 0,-2 0 0 0,-1-1 0 16,8-4 0-16,-7 6 0 0,7-3 0 15,-2-1 0-15,-3 5 0 0,-1 1 0 0,1 2 0 0,0 0 0 16,-5 2 0-16,2 0 0 0,2 2 0 0,-3 4 0 15,-3-4 0-15,0 5 0 0,0 3 0 0,2-2 0 16,-2 2 0-16,-3 1 0 0,-2 0 0 16,2 4 0-16,-4-4 0 0,2-1 0 0,0-1 0 15,-2 0 0-15,0-3 0 0,2 0 0 0,0-2 0 0,-1 2-165 16,4-4-190-16,-3-3-100 0,0 0-105 0,7-1-550 16,1-5-1202-16,-1 1 532 0</inkml:trace>
  <inkml:trace contextRef="#ctx0" brushRef="#br0" timeOffset="119000.06">26002 16036 391 0,'1'-7'417'0,"-1"-1"13"0,0 2 6 15,0 0-11-15,1 2-35 0,-1 0-40 16,0 4-41-16,0 0-59 0,0 0-89 0,0 0-134 0,0 0-160 16,0 0-152-16,0 17-243 0,5-8-572 15,-1-2 253-15</inkml:trace>
  <inkml:trace contextRef="#ctx0" brushRef="#br0" timeOffset="119265.57">26116 16036 537 0,'6'-9'569'15,"2"1"17"-15,-2 1 9 0,-2 0-6 0,2 0-12 0,-3 4-26 16,-1 1-38-16,0-4-47 0,-2 6-32 15,0 0-9-15,0 0-8 0,0 0-31 0,-11 18-33 16,4-4-35-16,-2 3-30 0,-4 6-28 0,-1 4-25 16,0 3-143-16,-3 2-92 0,2-1 0 0,-3-1 0 15,4 3 0-15,-5-2 0 0,3-2 0 0,1 1 0 0,0-5 0 16,3-1 0-16,1-1 0 0,2-8 0 0,2-5-279 16,2-1-126-16,0 0-55 0,3-5-63 0,-1-3-83 15,3-1-381-15,0 0-1069 0,0 0 474 16</inkml:trace>
  <inkml:trace contextRef="#ctx0" brushRef="#br0" timeOffset="119782.33">25937 16298 290 0,'2'-10'368'0,"0"2"22"0,-1 3 25 0,1-1 25 15,3-1 15-15,-1 3-12 0,1 0-12 0,-1 1-31 16,5 2-31-16,-9 1-37 0,18 0-21 0,-5 1-25 16,1 0-36-16,1 3-30 0,4 1-19 0,-6-1-27 15,6 0-20-15,-6 0-30 0,1-1-22 0,-2 1-12 16,0 1-23-16,0-1-10 0,-6 0-4 0,1 0-13 15,0 0-3-15,-3 1 2 0,-4 1-3 0,1 0 5 16,-1-2 7-16,-1 5 3 0,-3-1 0 0,-1 1 8 16,0 0-10-16,-1 1 1 0,2-2 5 0,1 2-14 15,-1-1-3-15,3-1-3 0,1-1 2 0,0 3-1 16,5-2-13-16,-1-2 5 0,5 0 3 0,1-1-10 16,1-2 12-16,0-1 7 0,3-2 14 0,-4 0 4 15,4-1 6-15,-2-1 21 0,-2-3 7 0,9 1 15 16,-6-2 15-16,4 0 5 0,-2-3 2 0,-2 4-117 15,-3-1-12-15,2 1 0 0,-4-1 0 0,-1 2 0 16,-1 0 0-16,-2-1 0 0,1 4 0 0,0-2 0 16,-5 3 0-16,0 0 0 0,3 9 0 0,-6-3 0 15,-2 4 0-15,-4 7 0 0,-4 0 0 0,-4 5 0 16,1 6 0-16,-4-2 0 0,-3 2 0 0,2 0 0 16,-3 0 0-16,-7 12 0 0,8-11 0 0,2 1 0 15,1-1 0-15,-5 10 0 0,2-11 0 0,-1 12 0 16,3-11 0-16,3 0 0 0,3 4 0 0,-3-4 0 15,5-4 0-15,-1-7 0 0,5-1 0 0,-3-4 0 16,5-3 0-16,-1-1 0 0,3-3 0 0,-2-3 0 16,-1-4 0-16,8 1 0 0,-15-7 0 0,7-3 0 15,-1-1 0-15,0-4 0 0,-2-7 0 0,3-4 0 16,3-2 0-16,2 0 0 0,6-3 0 0,3-1 0 16,6-1 0-16,6-12 0 0,-2 15 0 0,7 0 0 15,5 5 0-15,-2 1 0 0,3 2 0 0,7 5 0 16,-1 1 0-16,-2 3 0 0,3 5-347 0,15 1-385 15,-17 6-454-15,1 3-1284 0,-6 3 569 0</inkml:trace>
  <inkml:trace contextRef="#ctx0" brushRef="#br0" timeOffset="119915.69">26486 16698 120 0,'0'7'381'0,"0"-1"47"16,0-1 7-16,3-2 26 0,-3-3 37 0,-4 8 27 16,4-8 0-16,-3 5-7 0,3-5-57 0,-1 4-44 15,1-4-44-15,0 0-83 0,0 0-115 0,0 0-133 16,0 0-162-16,0 0-231 0,0 0-512 0,0 0-936 15,0 0 415-15</inkml:trace>
  <inkml:trace contextRef="#ctx0" brushRef="#br0" timeOffset="122215.63">27565 13641 179 0,'4'-5'365'0,"2"-2"3"15,0 2-8-15,1-2-11 0,-3 1-7 0,2-1-9 16,-2 2-2-16,0 1-13 0,-2 0-9 0,3 0-14 15,-3-1-26-15,-2 5-26 0,2-2-19 0,-2 2-8 16,0 0 4-16,0 0-8 0,-18 11-9 0,8-3-15 16,-5 5-5-16,1 1-8 0,-4 6-17 0,-3 0-17 15,2-1-10-15,-2 3-20 0,0 1-10 0,2-2-4 16,1-1-13-16,3 3-6 0,2-1-6 0,3-6-7 16,1-1-8-16,1-1 1 0,2-3-12 0,3 1-6 15,2 0 1-15,1-4 2 0,0 3-12 0,1-5 7 16,7 2-8-16,-3-3-5 0,1-2-2 0,6 3-5 15,-1-1-4-15,2-1 1 0,3 2-27 0,-4 0-21 16,0-2-37-16,2 1-43 0,1 2-60 0,-5 0-66 16,0-3-61-16,-1 3-52 0,0 2-59 0,0-1-48 15,-1 2-381-15,-3-1-909 0,4 0 402 0</inkml:trace>
  <inkml:trace contextRef="#ctx0" brushRef="#br0" timeOffset="122906.8">27719 14069 301 0,'4'-11'324'16,"0"2"5"-16,1-3 6 0,0 0 2 0,-4 0-6 16,3 1-2-16,-4 0-7 0,3 2-13 0,-3-1-15 15,-3 3 0-15,3 0-11 0,-1 0-13 0,-3 2-19 16,-1 1-13-16,1-2-12 0,-6 5-16 0,2 1-13 16,-2 1-18-16,-4-1-21 0,-4 6-1 0,7-1-21 15,-5 2-14-15,1 3-9 0,5-2-17 0,0 0-9 16,1-1-10-16,1 2-8 0,2 1-2 0,1-2 24 0,5-1-15 15,-3-1-7-15,8 0 1 0,-1-1-6 16,1 0-10-16,4-1-2 0,1-4-9 0,0 1-6 16,2-1-4-16,1-5-3 0,-3 2-4 0,2 0 3 15,-1-1 2-15,0 0-12 0,-3 0 2 0,-3 0-9 0,2 3 3 16,0-1 3-16,-3 0-4 0,1 0-12 16,-5 2 4-16,4-3-1 0,-4 3 1 0,0 0 0 15,0 9 1-15,0-3-4 0,-1-1 4 0,2 1-5 16,-1 6 7-16,0-4-1 0,5 2 2 0,0 0-10 15,-1-1-8-15,1-1-23 0,4 2-20 0,1-3-23 0,1-2-29 16,2 0-26-16,-1-1-21 0,1-2-13 0,1-2-14 16,3 0 0-16,2-4-20 0,-1 1 2 15,0-5 5-15,-3 1 7 0,4-2 8 0,-4-2 17 16,-3-5 20-16,8-3 14 0,1-2 11 0,-1-1 10 0,1-2 15 16,-2-1 32-16,-3 3 22 0,0 0 43 15,-1-2 19-15,-3 10 17 0,-6 3 22 0,-1 5 13 16,0 0 17-16,-1 1-9 0,-3 3-1 0,-1 2 32 15,0 0 14-15,0 0 1 0,-19 19-1 0,10-4 1 0,-7 5-7 16,0 6-3-16,-3-2-1 0,2-1-12 0,0 4-14 16,3-1-1-16,-2 3-8 0,7 1-12 0,-3-5-9 15,4 1-6-15,3-1-6 0,-2-6-1 0,6 0-3 16,2-1-9-16,2 0-3 0,-2-7-3 16,4 0-3-16,-1 0-4 0,5-3 1 0,0-1-8 0,0-2 0 15,1 0-5-15,-1-3 0 0,1-1-2 0,2-1 1 16,-2-1-12-16,3-3 6 0,-2 0 1 0,0-4-4 15,-2 2-5-15,3-2 3 0,-5 0 3 0,-1 3-7 16,-1-1 4-16,-1 0-1 0,-4 2-8 0,4 2-4 16,-4 2 11-16,0 0 9 0,0 0 6 0,-6 10 3 15,2 0 7-15,-3 0-7 0,1 1 10 0,-2 5-7 16,2-1-3-16,-1-1-1 0,5 2-19 0,-5-1 12 16,7 1 8-16,4 0-27 0,-2-8-26 0,1 4-35 15,4-2-48-15,-1-2-43 0,2-2-64 0,-2-3-76 16,3-1-82-16,0-2-101 0,1 0-457 0,-1-3-1014 15,3-3 449-15</inkml:trace>
  <inkml:trace contextRef="#ctx0" brushRef="#br0" timeOffset="123082.94">28206 14098 3471 0,'-9'-11'442'15,"2"6"-120"-15,-1-3-30 0,0 1 32 0,3 4 25 16,1-3-27-16,-1 3-39 0,5 0-63 0,0 3-22 15,0 0-25-15,0 0-27 0,22 5-14 0,-10 2-11 16,4-3-56-16,-3 7-77 0,5-1-121 0,5 6-154 16,-4 1-208-16,5 0-495 0,1 1-1071 0,-3-2 475 15</inkml:trace>
  <inkml:trace contextRef="#ctx0" brushRef="#br0" timeOffset="123715.92">27808 14695 160 0,'2'-6'463'0,"1"3"6"16,-1-3 15-16,0 3-6 0,0 1-4 0,1-3-23 15,-3 5-29-15,0 0-39 0,0 0-17 0,0 0-12 16,0 0-10-16,0 0-16 0,-5 16-25 0,1-7-35 16,0 1-24-16,-1 4-32 0,-3 0-15 0,2 2-13 15,1 1-23-15,-2-3-21 0,5-2-15 0,-2 4-37 16,0-5 18-16,1 2-19 0,3-4-23 0,0 2-13 0,0-5-12 15,4 4-14-15,-1-5 3 0,1 1 6 16,3-3-28-16,-1-2 7 0,2-1-2 0,4-3 6 16,-4 2-6-16,3-3-1 0,2 0 0 0,1-5 1 15,1 0-5-15,-1 0-2 0,0-3 10 0,-3 3 5 16,1 3-2-16,-3-2 8 0,0 0 19 0,-4 4-6 0,3 0 3 16,-3 2-23-16,-1-2 7 0,-4 4-5 15,4 0 10-15,-4 0-9 0,0 0 10 0,0 11-10 16,-3-4-5-16,2-1 5 0,-2 2-7 0,-1 3-2 15,3-2 9-15,-3 2 0 0,4-2-5 0,-5 0-11 0,4 0 9 16,1 1 5-16,0-4-15 0,1 2 2 16,2-3-16-16,-3-2 16 0,6 0 3 0,-2 0 5 15,0-2-20-15,2-1 14 0,2 0-5 0,2-3-3 0,-1 1 1 16,0-3 1-16,5 1-2 0,-2 0 0 0,-2-3 0 16,3 0 0-16,-4 3 0 0,0-1 0 0,2 2 0 15,-5 0 0-15,0 2 0 0,-1-3 0 16,-5 4 0-16,9 4 0 0,-7-2 0 0,1 1 0 0,-3 1 0 15,0 5 0-15,-2-1 0 0,0 3 0 0,2 0 0 16,-1-1 0-16,-1 0 0 0,2 1-54 0,0 1-70 16,0 0-59-16,2-1-74 0,-1-2-83 0,3 3-91 15,0-6-106-15,1 1-84 0,1-2-320 0,-1-3-1020 16,5 2 452-16</inkml:trace>
  <inkml:trace contextRef="#ctx0" brushRef="#br0" timeOffset="124082.33">28310 14995 342 0,'1'-2'395'0,"-1"2"35"0,3-7 2 0,-1 5 1 16,-2-4-1-16,0 3-8 0,0-1-15 0,0 4-24 15,-4-8-11-15,-1 5-23 0,1 1-18 0,1-1-11 16,3 3-23-16,-18-1-26 0,10 4-5 0,-2 1-29 16,-3 0-22-16,2 2-30 0,-5 2-14 0,2 2-4 15,4-1-34-15,0 1-13 0,2 1-13 0,-1-3-10 16,4 2-26-16,-3 0-16 0,7 0-3 0,1-2-24 15,1-1-5-15,2-3-7 0,3 3-4 0,-1-3-1 16,2 0-5-16,-1-2 8 0,1-1-6 0,0-1 0 16,2 0-6-16,-2-1 4 0,0 1-6 0,2-2 12 15,-1-1-10-15,-2 0-4 0,2-2 5 0,-1 2 4 16,-3 0 2-16,1 1-2 0,-1-1 6 0,0 1-8 16,-1 0-8-16,-3 2-1 0,0 0 2 0,0 0-4 15,0 0 7-15,6 7-7 0,-6-7-1 0,-5 7 5 16,4-1 1-16,0 1 1 0,1 1 7 0,2-3-21 15,-2 2-28-15,1 0-25 0,6 1-40 0,-5-2-41 16,5-1-53-16,0 1-61 0,2-3-84 0,1 0-63 16,3-1-73-16,-1 2-74 0,-1-7-306 0,3 2-931 15,0 1 413-15</inkml:trace>
  <inkml:trace contextRef="#ctx0" brushRef="#br0" timeOffset="124499.51">28544 15095 286 0,'0'0'325'0,"0"0"12"0,0-4 1 15,0 4 3-15,0 0-9 0,-4-4-5 0,4 4-21 16,0 0-4-16,-3-3-11 0,3 3-5 0,0 0-7 16,0 0-7-16,0 0-1 0,0 0 3 0,0 0-8 15,0 0 6-15,0 0-3 0,0 0-5 0,0 0-6 16,0 0-8-16,0 0-2 0,0 0-11 0,-5-2-6 16,5 2-12-16,0 0-10 0,0 0-12 0,0 0-17 15,0 0-14-15,0 0-18 0,0 0-12 0,0 0-62 16,0 0-74-16,-9 6 0 0,9-2 0 0,-4-1 0 15,2 3 0-15,-2 2 0 0,-1 2 0 0,-3-1 0 16,2 3 0-16,-3 4 0 0,-1 0 0 0,-8 5 0 16,0 6 0-16,-4 0 0 0,3-1 0 0,-4 5 0 15,-8 8 0-15,3 1 0 0,-2-3 0 0,-1 1 0 16,10-6 0-16,0-5 0 0,-1 4 0 0,5-2 0 16,-7-2 0-16,2-1 0 0,4-2 0 0,-1-1 0 15,3-9 0-15,4-2 0 0,3-2 0 0,-1-3 0 16,1-2 0-16,4-2 0 0,0-3 0 0,5 0 0 15,-8-6 0-15,6-1 0 0,-1-3 0 0,2 1 0 16,2-4 0-16,0-4 0 0,3-1 0 0,0 0 0 16,5-6 0-16,6 1 0 0,-1-1 0 0,7 0 0 15,-1 1 0-15,-2 5 0 0,-4 5 0 0,9-5-190 16,0 2-124-16,3 1-38 0,-1 1-43 0,0 3-42 0,-4 4-45 16,6-5-51-16,-5 4-382 0,5 1-991 15,1-4 438-15</inkml:trace>
  <inkml:trace contextRef="#ctx0" brushRef="#br0" timeOffset="124682.27">28710 14994 255 0,'0'-8'471'15,"-1"4"2"-15,2-2-24 0,-2 2-36 0,1 4-45 16,2-5-38-16,-1 3-46 0,-1 2-68 0,0 0-80 0,8 8-110 15,-5-1-97-15,0 1-101 0,1 1-107 16,-1 2-205-16,3 2-523 0,-3 4 232 0</inkml:trace>
  <inkml:trace contextRef="#ctx0" brushRef="#br0" timeOffset="125265.57">28781 15261 244 0,'0'0'420'0,"0"0"9"0,2-11 3 15,-2 11-6-15,-2-7-17 0,-1 2-25 0,0 3-28 16,-3 0-26-16,-1 1-13 0,-1 0-18 0,0 1-21 16,-1 2-22-16,-3 0-24 0,-2 2-24 0,0 1-19 15,-2 4-18-15,4-2-14 0,2 1-18 0,0 1-15 16,2 0-11-16,0-1-12 0,-1 1-11 0,8-1-17 16,-3 3-16-16,7-3-18 0,-2 0-17 0,0-2-10 15,4-1-12-15,2 2-3 0,-1-2-4 0,2-2 0 16,3 0 0-16,-4-1-1 0,-1-3 0 0,1-2-1 15,-2-1 4-15,2 1 0 0,2-4 2 0,-1-1-2 16,1 0 8-16,-4-1 11 0,-3 5 19 0,5-5 13 16,-3 1 18-16,0 3 18 0,-1-1 7 0,1-1 23 15,0 2 20-15,-2 0 7 0,2 0 8 0,-2 2-14 16,2 1-5-16,-1 0-12 0,-3 2-8 0,0 0-7 16,11 0 0-16,-6 5-5 0,-2 0-20 0,5 2-3 15,-3-1-11-15,-1 2-7 0,0 4-14 0,1 5-41 16,-4 0 0-16,3 0 0 0,-3-1 0 0,-1-1 0 15,3 1 0-15,-6-3 0 0,0-3 0 0,1 3 0 16,1-2 0-16,-3-2 0 0,-1 0 0 0,0-1 0 0,1-4 0 16,0 4 0-16,-1-6 0 0,1 2 0 15,1-2 0-15,3-2 0 0,-7 0 0 0,7 0 0 16,0 0 0-16,0 0 0 0,0 0 0 0,4-14 0 16,2 5-4-16,3 2-2 0,0-1 9 0,0 0-8 15,9-1 2-15,-6 3-2 0,7-3-3 0,0 2 1 0,-1 4 2 16,0-2 4-16,-7 1 2 0,3 2-4 15,-2 1 1-15,-2 1 4 0,-1 2-5 0,-3 1-5 16,3 3 9-16,-5-3-5 0,0 4 2 0,-1 0 4 16,0 0-5-16,-3 1 4 0,-5 2-8 0,4-1 12 15,1 2-3-15,-4 0-7 0,0-3 11 0,1 3-16 0,1-3-27 16,0 0-32-16,0-3-27 0,2 1-51 0,-2-1-48 16,2-1-43-16,0-4-67 0,2 4-77 15,-2-4-76-15,7 0-116 0,-7 0-363 0,10-6-1016 16,-4 1 450-16</inkml:trace>
  <inkml:trace contextRef="#ctx0" brushRef="#br0" timeOffset="125432.3">29178 15311 77 0,'-2'-5'459'0,"0"0"7"0,1 2 7 15,1 3-14-15,-4-3-40 0,4 3-44 0,-2-4-40 16,2 4-29-16,0 0-61 0,0 0-93 0,0 0-116 0,0 0-147 15,0 0-176-15,0 0-281 0,0 0-614 16,4 15 271-16</inkml:trace>
  <inkml:trace contextRef="#ctx0" brushRef="#br0" timeOffset="125715.35">29378 15437 3454 0,'5'-10'338'0,"2"2"-142"16,2-1-6-16,-2 0 50 0,-2-1 50 15,-1 5 24-15,0-2-19 0,-1 0-8 0,1 1-18 16,1 2-6-16,-3-1-15 0,-1 2-17 0,-1-2-14 16,0 5-20-16,0 0-6 0,0 0 5 0,0 0-4 0,-13 8-7 15,5 1-10-15,-4 5-12 0,2 0-103 16,-3 8-60-16,-3 0 0 0,0 2 0 0,-2 0 0 0,4 1 0 15,-1-1 0-15,2 1 0 0,-1-1 0 16,0-1 0-16,6-6 0 0,-2 1 0 0,3-1 0 16,0-3 0-16,3-3-161 0,-1-1-230 0,1-4-67 0,-1-1-56 15,2 0-58-15,-1-2-445 0,4-3-1100 0,0 0 488 16</inkml:trace>
  <inkml:trace contextRef="#ctx0" brushRef="#br0" timeOffset="126265.32">29218 15636 411 0,'2'-11'171'0,"0"-1"46"16,2 3 28-16,-4-1 33 0,0 0 29 0,1 3 42 15,2 2 38-15,-2-1 13 0,1 5-11 0,0-4-19 16,2 3-12-16,-4 2-14 0,10 0-20 0,-10 0-27 16,13 2-21-16,-3 3-24 0,3-1-28 0,-3 0-26 15,4 2-19-15,4 2-19 0,-1-2-15 0,-3 2-15 16,2-1-12-16,-3-2-12 0,0 0-15 0,-3-1-6 16,-1-2-12-16,-4 0-7 0,4 1-7 0,-4 0-4 15,-1 2-4-15,-3 1-8 0,2-4-7 0,-3-2 5 16,-3 9 7-16,2-1 4 0,-3-3 7 0,2 4 14 0,-1-2-22 15,-1 1 5-15,1-3-4 0,1 4-2 16,-3-1-9-16,5 0-5 0,2-1 10 0,1 1-14 16,4 0-1-16,0-2-5 0,-2-1 1 0,4-1-2 15,4 1-3-15,-4-1 4 0,1-2-9 0,4 0 9 16,-1-2 15-16,1-2 16 0,-1 0 1 0,-3-1-54 16,4 1-4-16,-1 0 0 0,0-3 0 0,-2 1 0 15,3-1 0-15,-5-1 0 0,0 3 0 0,-2 1 0 16,0-2 0-16,-2 2 0 0,3-1 0 0,-7 2 0 15,-1 1 0-15,0 0 0 0,0 0 0 0,0 0 0 16,-3 11 0-16,-1-5 0 0,-3 3 0 0,-7 6 0 16,1 0 0-16,-6 4 0 0,0 5 0 0,-1-1 0 15,-1 1 0-15,0 3 0 0,-1-1 0 0,-1 2 0 16,-8 10 0-16,8-8 0 0,-4 10 0 0,9-10 0 16,-5 0 0-16,-1-1 0 0,5-2 0 0,-3 2 0 15,2-4 0-15,1-1 0 0,-1 0 0 0,1-3 0 16,5-8 0-16,-2-6 0 0,7 0 0 0,0-2 0 15,-3-3 0-15,3-3 0 0,-1-1 0 0,-1-3 0 16,3-2 0-16,-1-3 0 0,0-2 0 0,0-6 0 16,5 0 0-16,2 1 0 0,-1-8 0 0,3-3 0 15,5 1 0-15,5 1 0 0,3 0 0 0,5 2 0 16,1 3 0-16,2 3 0 0,4 1 0 0,0 1 0 16,5 5 0-16,0 0 0 0,4 0 0 0,-7 6 0 15,6-2 0-15,5 4 0 0,2-3-657 0,-7 4-599 16,3 2-1361-16,-1 0 603 0</inkml:trace>
  <inkml:trace contextRef="#ctx0" brushRef="#br0" timeOffset="127031.6">29838 13255 9 0,'0'-5'421'0,"2"0"6"0,0 0-1 16,-1 1-6-16,-1 4-26 0,0 0-18 15,0 0 2-15,0 0-1 0,0 0-13 0,-7 16-26 16,-1 0-4-16,-2 0-25 0,-6 11-15 0,0 2-12 16,-1-1-22-16,5 1-30 0,-4 0-24 0,6 1-22 0,0 0-13 15,2-1-13-15,3-1-21 0,5-2-17 0,-3-7-8 16,10 10-31-16,-2-10-30 0,1-2-30 0,3-2-39 16,3-1-52-16,-6-6-63 0,6-2-78 15,-1-4-65-15,2 0-66 0,-4-4-76 0,2-3-87 0,-2-3-314 16,2 1-885-16,-3-6 392 0</inkml:trace>
  <inkml:trace contextRef="#ctx0" brushRef="#br0" timeOffset="127332.32">29872 13243 64 0,'-11'-4'403'0,"-3"-5"11"0,1 3 24 15,1 3-5-15,-1 0-6 0,-1 1-16 16,2 1-20-16,-1 0-32 0,2 1-31 0,0 0-36 0,0 0-30 15,0 0-25-15,3 1-23 0,-1-1-15 0,9 0-26 16,-10 1-17-16,5-1-13 0,5 0-12 0,0 0-10 16,-8-2-10-16,8 2-11 0,0 0-9 0,9-6-12 15,1 2-5-15,-1 0-9 0,3 0-1 0,7-5-12 16,-2 0-3-16,2-3-8 0,-1 5-2 0,0-1-3 16,-1 1 4-16,0 2 2 0,-3-1 7 0,-4 3-2 15,-2 3 0-15,0 0 0 0,-1 3 2 0,-3 1 7 16,0-1 8-16,0 3-10 0,-3 4-3 0,2 0 7 15,-6 3-23-15,3 0 5 0,3 3-8 0,-6 2-14 16,3 2-32-16,4 4-46 0,-4-4-63 0,5 5-80 16,0 1-81-16,3 1-76 0,-2-2-97 0,3 0-481 15,4 0-1016-15,0-1 450 0</inkml:trace>
  <inkml:trace contextRef="#ctx0" brushRef="#br0" timeOffset="127731.89">30169 13723 425 0,'0'-5'452'0,"0"0"14"0,0-1 8 15,0 2 6-15,3-1-9 0,-3 2-21 0,0 3-19 16,0-8-24-16,0 8-28 0,-3-3-19 0,3 3-13 16,0 0-15-16,0 0-8 0,-14 11-21 0,8-3-20 15,-2 1-21-15,-3 5-32 0,-2 3-19 0,1-1-20 16,-2 0-18-16,-2 10-12 0,0-2-21 0,4 1-14 16,-1 0-11-16,3-1-17 0,1-7-4 0,1 1-88 0,4-1-6 15,-1-2 0-15,3-3 0 0,-1-1 0 0,2-3 0 16,-1 2 0-16,4-4 0 0,0 0 0 15,0-1 0-15,1-2 0 0,4 0 0 0,0-1 0 16,4 0 0-16,-1 1 0 0,3-2 0 0,-2-1 0 0,3 1 0 16,0-1 0-16,3 4-120 0,-2-3-195 0,-1 2-70 15,4-1-55-15,1 1-60 0,-3 2-35 0,-5 2-448 16,1-4-1065-16,-1-1 472 0</inkml:trace>
  <inkml:trace contextRef="#ctx0" brushRef="#br0" timeOffset="128615.45">30427 14067 11 0,'0'0'442'0,"7"-2"22"0,-4-5-3 0,-1 4-16 16,1-1-7-16,-1 2-16 0,1-5-18 15,-2 2-24-15,0-1-9 0,-2-3-19 0,-3 3-23 16,-1-1-17-16,0 0-15 0,-3 1-27 0,-1 0-6 0,-2-1-15 16,1 4-26-16,-3 3-23 0,-5 0 1 0,5 4-27 15,-5 1-17-15,0 2-18 0,4 0-6 0,-2 4-14 16,4 0-22-16,4-2-1 0,1 1-8 0,-1 0-14 16,4 2-1-16,3-3-7 0,2 2-9 0,2 0-1 15,-1-3-13-15,6-1-7 0,0 1 6 0,-3-3 2 16,3-2-11-16,2-1-2 0,1 1-3 0,-4-4-6 15,5 1-8-15,-4-2 18 0,2-1-30 16,-1-1-2-16,0 1 0 0,3-3 0 0,-3 0 0 0,1 1 0 16,-4 2 0-16,5-4 0 0,-5 3 0 0,0 1 0 15,-1 1 0-15,0 1 0 0,-1-2 0 0,2 2 0 16,-6 1 0-16,8 3 0 0,-8-3 0 0,5 7 0 16,-2-2 0-16,1 3 0 0,2-1 0 15,-1 2 0-15,3-1-48 0,0 3-21 0,-1-3-9 0,6 4-9 16,3-1-17-16,0-4-15 0,-6 0-13 0,2 0-3 15,4 1-4-15,1-4-4 0,1 1-4 0,-5-2 4 16,1-3 13-16,-1 0 7 0,-1 1 14 0,0-4 6 16,-1 0 13-16,3-1-8 0,-5-1 21 0,5-1 12 15,-3-1 7-15,-4-1 10 0,6-1 1 0,-7 0 12 16,2-1 16-16,-4 1 14 0,0-1 20 0,-3 1 17 16,3 0 14-16,-4 2 10 0,-5 1 6 0,1 0 8 15,-4 2 3-15,-1-3 6 0,-1 2 5 0,2 4-4 16,-2 1-24-16,-1 2 5 0,2 2 1 0,-2 0-8 15,-1-1-2-15,3 7-5 0,1-2-5 0,3-1-7 16,-1 1-1-16,2-2-4 0,3 1-10 0,-1 0 9 16,4 0 3-16,-1-1-9 0,2 0 0 0,0-2-6 15,5 0 5-15,-2 0-6 0,6 1-11 0,-1-3 10 16,-3 0-4-16,-2-1 9 0,2-1-3 0,2 1 11 16,-3-2 13-16,0 1 8 0,-7 0-4 0,13-1 0 15,-13 1 0-15,6 1-2 0,-2 0-1 0,-4-1 2 16,4 5-16-16,-4 0 2 0,-4 1 3 0,4 2-8 0,-7 4-5 15,0 3 18-15,-2 0-11 0,-7 6 1 16,0 0 6-16,2 3-10 0,-2 3-14 0,-1 0 6 16,-3-2 10-16,2 4-15 0,1-3-4 0,-1 2 0 15,0-2 7-15,3 2-3 0,-2 0 4 0,3-2-16 16,0-3 7-16,4-9 9 0,1 2-7 0,1-3-5 0,1-3 7 16,2-5 3-16,0 0-7 0,-1 2 21 15,3-5-1-15,-3-2 9 0,6 0 5 0,-10-8-12 16,8 4-2-16,-2-3-23 0,1-3-3 0,2-2 0 15,2-6 0-15,2-1 0 0,8-5 0 0,-3-1 0 16,2-3 0-16,7 4 0 0,2-1 0 0,4 1 0 0,1 3 0 16,-1 1 0-16,3 4 0 0,0 1 0 15,-9 6 0-15,3 4 0 0,1 0 0 0,-4 4 0 16,0-3-138-16,0 8-170 0,-4-1-79 0,1 2-70 0,0-1-91 16,-1 4-64-16,-3-1-346 0,-2-1-1036 0,0 5 459 15</inkml:trace>
  <inkml:trace contextRef="#ctx0" brushRef="#br0" timeOffset="129331.97">31098 14378 288 0,'-1'-4'396'0,"1"-1"8"16,1 2-23-16,-2-4-11 0,1-4-23 0,-1 4-13 15,-2-2-20-15,2-1-10 0,-3-1-11 0,2 0-8 16,-3 0-12-16,2 1-17 0,-1 1-16 0,-1 0-18 16,-1 1-14-16,-4 2-9 0,-1-1-9 0,1 4-12 15,-4 3-7-15,2 2-6 0,-3 1-8 0,-2 5-16 16,2-1-12-16,2 1-10 0,1 4-8 0,-1 0-12 16,2 0-9-16,4-1-8 0,2-1-11 0,1 0-3 15,-2 0-2-15,4-1-7 0,2-1-4 0,2-1 15 16,0-3 19-16,1 2-25 0,1-3 5 0,2 0 0 15,1-1 1-15,0-2-5 0,3-2-1 0,0-1-1 16,1 1 4-16,-2-1 4 0,3-3-15 0,-3 5-7 16,0-5 10-16,0 4 4 0,1-3-12 0,-1 0 13 15,-2 3-41-15,0-2-23 0,-3 3 0 0,1 0 0 16,-5 1 0-16,0 0 0 0,0 0 0 0,0 0 0 16,4 7 0-16,-8 1 0 0,-2 3 0 0,-7 4 0 15,4 1 0-15,-5 0 0 0,0 7 0 0,-4-1 0 16,0 5 0-16,-1-1 0 0,-4 2 0 0,4 0 0 15,-1-3 0-15,2 0 0 0,-3-1 0 0,1-1 0 16,2-2 0-16,0 2 0 0,5-6 0 0,1 0 0 16,1-2 0-16,-2-3 0 0,3-2 0 0,4-1 0 15,-1-1 0-15,2-2 0 0,3-4 0 0,-5 0 0 16,7-2 0-16,0 0 0 0,-12-8 0 0,8 2 0 16,1-5 0-16,1-1 0 0,2-3 0 0,2-2 0 15,2-9 0-15,4 0 0 0,-1 1 0 0,10-3 0 16,3 1 0-16,-2 1 0 0,4 0 0 0,-3 1 0 15,7 7 0-15,-3 1 0 0,-4 5 0 0,4 2 0 16,-5 2 0-16,0 3 0 0,-5 3-74 0,6 3-337 16,-7 0-69-16,1 3-67 0,3 1-69 0,-5 1-395 15,4 1-1094-15,-6 1 483 0</inkml:trace>
  <inkml:trace contextRef="#ctx0" brushRef="#br0" timeOffset="130367.63">31265 14475 394 0,'5'-6'416'0,"-1"0"30"0,1 0 5 16,-3 1 0-16,1 0-10 0,-2 2-18 0,-1-1-30 16,0 1-33-16,0 3-22 0,-5-4-17 0,-1 3-24 15,6 1-28-15,-13 2-19 0,4 3-30 0,-3 0-8 16,2-1-32-16,0 4-16 0,-2-2-1 0,3 1-29 15,0 0-15-15,2 0-13 0,-1 2-1 16,4-2-17-16,-1-1-7 0,3-1 1 0,0 3-13 0,2-6-7 16,2 3-6-16,-2-5-8 0,2 5-7 0,3-1-2 15,-1-3 0-15,4-1-2 0,-1 0-6 0,-7 0-1 16,13-6-7-16,-4 4-4 0,1-2 0 0,-1-1-3 16,-1 1 3-16,2-1-5 0,2 3 0 0,-3-7-7 15,0 3-1-15,0 3 2 0,-3 0 2 0,0-1-1 16,-2 2 1-16,1-1-8 0,-5 3-2 0,0 0 3 15,0 0-3-15,0 0 3 0,-2 12 5 0,-2-8-3 16,1 3 7-16,1-2-12 0,-1 1 5 0,-1 2 0 16,2 1-2-16,2-1 0 0,0-3 1 0,0 0 12 15,-1 2-11-15,4-2-7 0,-3-5 2 0,4 10 7 16,1-9 3-16,-5-1-5 0,10 1 6 0,-10-1-4 16,16-2-11-16,-5-2 7 0,-2 3-4 0,0-4 7 15,2 4-13-15,1-3 16 0,5-1 8 0,2 1 4 16,-9-1 8-16,11 1 7 0,-8 3 9 0,1-4 6 15,0 4-15-15,-2 1 0 0,-1 2 1 16,-1 1-6-16,1-1-1 0,-4 0 7 0,-2 2-10 0,1 5 6 16,-3-4-7-16,1 6-8 0,-2-4-6 0,-4 7 9 15,2-4-21-15,-2 1 0 0,-3 1 0 0,0 0 0 16,1-2 0-16,-1 0 0 0,0 2 0 0,-1-6 0 16,-2 3 0-16,3-3 0 0,-1-2 0 15,-1 0 0-15,2-2 0 0,-1 0 0 0,6-2 0 0,-8 3 0 16,8-3 0-16,0 0 0 0,-8-7 0 0,8 7 0 15,0 0 0-15,0 0 0 0,13-15 0 0,-4 14 0 16,4-4 0-16,6-1 0 0,-1 1 0 0,9-1 0 16,2 1 0-16,-6 5-118 0,5-1-45 0,0 0-42 15,-7 5-30-15,1-1-16 0,-1 1-30 0,0-2 0 16,-1 3 5-16,-1-2 16 0,-3 0 19 0,-2 1 21 16,-3-1 30-16,-2-2 13 0,-1 4 28 0,-2-4 28 15,-1-1 31-15,2 0 32 0,-7 0 23 0,6 0 46 16,-6 0 12-16,10 0 27 0,-10 0 22 0,7-4 13 15,-7 4 12-15,2-3 15 0,-2 3 7 0,2-6 7 16,-2 6 9-16,-6-7 11 0,1 5 16 0,-1-1 6 16,-2 2 12-16,-1-1-13 0,0 2-4 0,-5 0-8 15,4 3-13-15,-4 1 6 0,-3 3-21 0,2 0-12 16,0 3-5-16,3-3-9 0,1 0-17 0,0 3 8 16,3 0-25-16,3-1 3 0,-1 0-6 0,3 0-7 15,1-2-4-15,2 3 1 0,2-3-10 0,1-1-9 16,1-1-18-16,3 0-17 0,1-4 0 0,1 1 0 15,4-2 0-15,-1-1 0 0,-1-2 0 0,3-1 0 16,-1-6 0-16,1 2 0 0,2-2 0 0,1-2 0 16,-1-1 0-16,4-6 0 0,-2-3 0 0,1 0 0 15,2-2 0-15,-1 1 0 0,2-2 0 0,-2-2 0 16,0-2 0-16,1 2 0 0,-2 0 0 0,-2 4 0 0,-4 7 0 16,-3 2 0-16,-2 6 0 0,-3 1 0 15,-1 2 0-15,-3 0 0 0,0 4 0 0,-1 1 0 16,0 0 0-16,-11 15 0 0,0-2 0 0,-4 9 0 15,1 0 0-15,-4 2 0 0,0 5 0 0,-3-3 0 0,1 5 0 16,2-1 0-16,1-1 0 0,0 0 0 0,0-2 0 16,4 2 0-16,1-4 0 0,4-7 0 0,2 2 0 15,-1-2-138-15,1-4-109 0,2-3-50 16,7-3-54-16,-1 2-61 0,3-4-53 0,3-2-55 0,4-1-441 16,-1-1-1039-16,1-2 460 0</inkml:trace>
  <inkml:trace contextRef="#ctx0" brushRef="#br0" timeOffset="130669.87">32135 14800 81 0,'18'-11'196'15,"-5"1"47"-15,-3 6 28 0,-3-3 24 0,-1 1 26 16,-1 1 16-16,-3 0 20 0,1-2 15 16,-3 2 2-16,0 2-3 0,-4-2-14 0,2-1-13 15,-4 2-19-15,-1 2-3 0,-1 0-14 0,-3-1-19 0,-1 4-26 16,-1-1-12-16,2 0-27 0,-1 5-24 0,-2-1-11 16,4 3-21-16,1-1-24 0,-4 4-3 0,5-2-12 15,3 2-13-15,0-1-8 0,3 2-9 16,0-3-16-16,4 5-4 0,0-2-1 0,3 0-4 15,0 1-23-15,5 2-2 0,-3-3-8 0,-1-1-5 0,5 5 5 16,-5 0-11-16,3-2 8 0,-1 2-13 0,-3-5-12 16,-3 1 2-16,2-1 0 0,-1 1-8 15,-3-2 4-15,-1 1 5 0,-1 0-7 0,-2-6-3 16,-1 2 3-16,-4 0-2 0,-1-2-4 0,0-2 10 16,-3 1-3-16,-4-3-6 0,-2-3 3 0,1 1 0 0,-1 0 4 15,1-1-37-15,0-2-31 0,7 2-38 16,0-1-61-16,2 1-52 0,2-2-84 0,4 2-87 15,0 1-92-15,3 2-141 0,3-9-337 0,-3 9-1026 16,13-8 454-16</inkml:trace>
  <inkml:trace contextRef="#ctx0" brushRef="#br0" timeOffset="131415.32">30038 14775 3379 0,'-4'-2'517'0,"0"-1"-166"16,4 3-60-16,-6-3-19 0,2 2 5 0,4 1-6 16,-7-2-2-16,7 2-6 0,0 0-19 0,-6 4-14 15,6 2-3-15,0 1-10 0,1 2-30 0,2 1-14 16,2 2-15-16,1 3-12 0,1 1-12 0,4-2-21 16,1 2-9-16,6 4-11 0,3-1-16 0,5-2-20 15,1-2-17-15,2 0-5 0,3-3-17 0,-1-1-4 16,1-2-6-16,2 0-11 0,-2-4 3 0,0 1-9 15,-1-2 11-15,1 0 2 0,0-2-9 0,-3-2 4 16,3 0-2-16,1-2 4 0,-6 3 5 0,-4-2-8 16,4 1 1-16,-6 0-2 0,-1 1 3 0,-7 0 11 15,2 1-2-15,-3-2 11 0,0 4-20 0,-3 0 0 16,0 2 0-16,-4-2 0 0,2 2 0 0,-4 3 0 16,1 1 0-16,0 0 0 0,-4 0 0 0,1 4 0 15,3-4 0-15,-1 2 0 0,-2 0 0 0,4-2 0 16,3 2 0-16,-3-2 0 0,4 0 0 0,4 3 0 15,2-3 0-15,3 0 0 0,0-2 0 0,7 2 0 16,-2-3 0-16,-3-4 0 0,1 1 0 0,6-3 0 16,1 0 0-16,2-1 0 0,-2-1 0 0,0 0-16 15,1-3 12-15,1 1-7 0,-2-4 7 0,0 4 13 16,-8 1 14-16,-2-1-20 0,-4 2-3 0,5-1 0 16,-7-1 0-16,-2 3 0 0,0 4 0 0,-3-4 0 0,1 3 0 15,-3 1 0-15,1 1 0 0,-2 0 0 16,1 1 0-16,-1-1 0 0,2 5 0 0,-4-4 0 15,6 4 0-15,-3-2 0 0,1 2 0 0,-1-1 0 16,5 1 0-16,-2-3 0 0,1 2 0 0,7 5 0 16,2-5 0-16,-3 1 0 0,3-2 0 0,0 0 0 15,-1-2 0-15,1-1 0 0,-2-1 0 0,1-1 0 16,1-1 0-16,-5 1 0 0,-1-2 0 0,2-2 0 16,-1-1 0-16,-5 0 0 0,2 2 0 0,-2-1-35 15,-2 0-52-15,1-1-35 0,-7 2-54 0,8-2-76 16,-4 0-82-16,-4 2-105 0,4-1-95 0,-4 1-502 0,4-3-1121 15,-4 3 495-15</inkml:trace>
  <inkml:trace contextRef="#ctx0" brushRef="#br0" timeOffset="135065.57">19378 14282 3409 0,'-4'-10'330'0,"1"-1"-136"0,1 3 8 0,1-5 69 16,1 2 45-16,-2-2 4 0,1 1-1 0,4-1-25 15,-1 2-15-15,2 0 6 0,-1 1 10 0,-2 1 4 16,2-1-12-16,-2 6-10 0,1-2-11 0,-2 3-16 0,2-1-19 16,-2 4-164-16,0 0-67 0,0 0 0 15,0 0 0-15,-5 20 0 0,2-9 0 0,-1 5 0 16,0 2 0-16,0 1 0 0,0 8 0 0,2-1 0 16,-1 0 0-16,1 0 0 0,4-1 0 0,1-1 0 15,7 0 0-15,-5-1 0 0,2-8 0 0,-1-2 0 16,6-1 0-16,-3-3 0 0,1-3 0 0,-1-1 0 15,2-3 0-15,-1-3 0 0,1-4 0 0,-5-1 0 16,-1-4 0-16,0-5 0 0,3-2-133 0,-7-1-427 0,0-2-58 16,-1-7-529-16,4-1-1242 0,-1-2 549 15</inkml:trace>
  <inkml:trace contextRef="#ctx0" brushRef="#br0" timeOffset="135214.88">19444 13978 309 0,'-1'-10'321'0,"1"2"-1"16,1-2 8-16,1 1 39 0,1 3 18 0,-1-2-3 15,4 2-12-15,-1 2-24 0,0-4-35 16,1 0-28-16,2 6-30 0,-3 2-39 0,3 0-85 0,1 0-103 16,-4 1-116-16,8 4-117 0,-4 4-151 0,-1-2-258 15,2 4-665-15,-1 1 295 0</inkml:trace>
  <inkml:trace contextRef="#ctx0" brushRef="#br0" timeOffset="136532.48">19608 14278 433 0,'-3'-5'574'0,"-2"0"18"0,1-1 2 15,1-1 5-15,3 3-22 0,0-3-24 0,1 2-21 16,0 1-28-16,3-1-28 0,0 1-35 0,0 2-38 16,2 2-31-16,-6 0-33 0,15 6-30 0,-7 0-28 15,2 0-27-15,-5 6-26 0,3 3-98 0,0-1-130 16,-5 3 0-16,1 1 0 0,0 1 0 0,-3 2 0 15,2-3 0-15,-3-1 0 0,0 3 0 0,-3-4 0 16,6 1 0-16,-3-5 0 0,-3 2 0 0,6-5 0 16,-6 1 0-16,6-4 0 0,-3-2 0 0,0 0 0 15,0-4 0-15,0 0 0 0,0 0 0 0,0 0 0 16,9-10 0-16,-4 4 0 0,0-4 0 0,0 0 0 0,3-4 0 16,0-1 0-16,-1 1 0 0,2 1 0 15,2-2 0-15,0 2 0 0,-3 2 0 0,-2 3 0 16,3 0 0-16,0 1 0 0,0 3 0 0,-3 1 0 15,1 2 0-15,0 2 0 0,-2 3 0 0,2 0 0 16,-1 4 0-16,-1 0 0 0,-1 2 0 0,2 1 0 0,-3 2 0 16,0 0 0-16,-1 2 0 0,1 1 0 15,-2-3 0-15,-1-2 0 0,0 5 0 0,1-5 0 16,1 0 0-16,-2-1 0 0,2-3 0 0,-2-2 0 0,2 1 0 16,0-3 0-16,1-1 0 0,2 0 0 0,-5-2 0 15,7 1 0-15,-7-1 0 0,13-5 0 16,-3 1 0-16,-1-3 0 0,3-1 0 0,3-3 0 15,1 0 0-15,0 0 0 0,0-1 0 0,0 1 0 0,-1 2 0 16,1-2 0-16,-5 5 0 0,2 0 0 0,-3 1 0 16,-3 1 0-16,0 1 0 0,0 1 0 0,-2 2 0 15,-5 0 0-15,7 3 0 0,-7 2 0 0,0-1 0 16,-1 7 0-16,-3-2 0 0,-1 2 0 0,1 1 0 16,-2 2 0-16,0 1 0 0,2 2 0 0,1 0 0 15,1-3 0-15,2-5 0 0,0 4 0 0,0-3 0 16,2-1 0-16,1-3 0 0,3-1 0 0,-1-1 0 15,4-2 0-15,1 1 0 0,-1-5 0 0,4 2 0 16,-3-3 0-16,3-2 0 0,1-1 0 0,-1 0 0 16,0 0 0-16,1-5 0 0,1 2 0 0,-1-1 0 15,-2 1 0-15,-1 1 0 0,-2 1 0 0,1 3 0 16,-3-1 0-16,-1 3 0 0,1-1 0 0,-1 2 0 16,0 1 0-16,-6 0 0 0,9 2 0 0,-7 1 0 15,0 3 0-15,-2-2 0 0,1 7 0 0,-2 0 0 16,2-2 0-16,-2 2 0 0,1 1 0 0,0-1 0 15,-2-1 0-15,2-1 0 0,0 1 0 0,-2-3 0 16,2 0 0-16,4-1 0 0,-4 1 0 0,1 0 0 16,5-5 0-16,-3 1 0 0,5-3 0 0,-3 2 0 15,3-2 0-15,-8 0 0 0,19-3 0 0,-9 1 0 0,-1-3 0 16,3 0 0-16,-2 0 0 0,4-6 0 0,3 2 0 16,-6 3 0-16,2 0 0 0,0 1 0 15,-1-2 0-15,-3 0 0 0,-2 2 0 0,-1 1 0 16,-1 1 0-16,0-2 0 0,-1 2 0 0,-3 1 0 0,-1 2 0 15,0 0 0-15,0 0 0 0,0 0 0 16,0 0 0-16,0 0 0 0,-15 11 0 0,13-6 0 0,-4 3 0 16,1 1 0-16,0 0 0 0,-2 0 0 15,3 1 0-15,0 1 0 0,1 0 0 0,0 0 0 0,1 0 0 16,4-1 0-16,-2-1 0 0,1 1 0 0,1-3 0 16,2 2 0-16,1-4 0 0,2 1 0 0,0-2 0 15,-3-2 0-15,3-1 0 0,0 0 0 0,2-2 0 16,-9 1 0-16,13-1 0 0,-8-3 0 0,0 2 0 15,1-4 0-15,-2 1 0 0,4-3 0 0,-7 0 0 16,3-1 0-16,0-1 0 0,-3 2 0 0,2-4 0 16,-6 1 0-16,2-1 0 0,1 2 0 0,-5 1 0 15,1 4 0-15,0-3 0 0,-1 2 0 0,1 0 0 16,-2 1 0-16,2 2 0 0,0 0 0 0,0 2 0 16,4 1 0-16,-5-1 0 0,5 1 0 0,0 0 0 15,0 0 0-15,0 0 0 0,9 11 0 0,-1-8 0 16,2-1 0-16,0 2 0 0,4-1 0 0,7-1 0 15,-2 0 0-15,-1 0-15 0,4 0-86 0,-2-5 7 16,-1 2 6-16,2-3 8 0,-1 1 8 0,-2-3 8 16,1 0 6-16,-1 2 5 0,-4-4 7 0,-2-2 6 15,3-2 0-15,-3 3 9 0,-1-5 4 0,2 2 11 16,-4-3 13-16,1 0 18 0,-1 1 12 0,-1-2 8 16,-2 2 9-16,2 4 12 0,-3-2 17 0,-1 3 8 15,-2 2 16-15,3-2 12 0,-5 3 4 0,4 1-7 16,-4 2-34-16,0 3-72 0,0 0 0 0,0 0 0 15,0 0 0-15,-10 15 0 0,3-2 0 0,-1 3 0 16,0 2 0-16,-4 6 0 0,0 0 0 0,0 4 0 0,0 1 0 16,1 1 0-16,1-4 0 0,2 2 0 0,3-2 0 15,-1-2 0-15,2 1 0 0,0 0 0 0,4-8 0 16,3 0 0-16,-1-5 0 0,1 0 0 0,-2-2 0 16,7-1 0-16,-3-2 0 0,1-3 0 0,3-1 0 15,2-5 0-15,0 4 0 0,-1-4 0 0,1-1 0 16,0-3-412-16,-3 0-166 0,0-4-88 0,1 0-424 15,-2-4-1179-15,-1-1 522 0</inkml:trace>
  <inkml:trace contextRef="#ctx0" brushRef="#br0" timeOffset="136699.75">20831 14588 199 0,'-10'-4'442'0,"3"4"24"0,2-3 15 0,1 2 23 0,-1-4 5 15,5 5-6-15,0 0-17 0,0 0-23 16,0 0-42-16,12 9-35 0,-6-5-43 0,3 1-28 0,5-2-42 15,-1 2-52-15,5 0-84 0,-1 0-101 0,-4-3-101 16,8 0-102-16,-6 2-117 0,-2-1-106 0,4-1-131 16,-6-2-272-16,3 2-860 0,-5-1 381 0</inkml:trace>
  <inkml:trace contextRef="#ctx0" brushRef="#br0" timeOffset="136999.6">21064 14647 188 0,'0'0'341'0,"-7"4"2"15,7-4 21-15,-1 3 45 0,1-3 29 0,-9 4 13 16,8-1 2-16,-3 0 6 0,0 1-19 15,0-2 7-15,4 5-11 0,-4-1-8 0,4 1-6 0,-2 4-15 16,-1-3-11-16,3 5-18 0,-1-2-30 0,1 1-25 16,-3 0-27-16,3 0-29 0,0 0-110 0,-1 1-157 15,1 1 0-15,0-3 0 0,0 2 0 0,0-1 0 16,1-2 0-16,2 0 0 0,-2-2 0 0,2 0 0 16,-1 0 0-16,2-3 0 0,-1-3 0 0,2 2 0 15,0-3 0-15,1-1 0 0,-6 0 0 0,13-5 0 16,-3 1 0-16,0 0 0 0,-2-4 0 0,3 0 0 15,1-4 0-15,0-1 0 0,-1 0 0 0,3-3 0 16,-1-1 0-16,2-2 0 0,-7 6 0 0,1 3 0 16,-3 2 0-16,-2 1 0 0,1 2 0 0,-1 0 0 15,-3 2 0-15,-1-1 0 0,0 4 0 0,0 0-100 0,0 0-376 16,0 0-18-16,-5 14-13 0,0-5-14 0,5-3 0 16,-2 3-25-16,0 0-292 0,2 0-907 0,-2 1 400 15</inkml:trace>
  <inkml:trace contextRef="#ctx0" brushRef="#br0" timeOffset="137298.35">21295 14866 171 0,'6'-2'222'0,"-1"1"24"16,2 0 28-16,-1-3 25 0,1 1 26 15,1-4 15-15,0 2 11 0,-1-1 5 0,-1 1 5 16,3-2 8-16,-1 0-1 0,-3 3-4 0,1-3 0 0,-1 0-7 16,0 2-3-16,-2 1-16 0,-1-1-6 0,-2 0-24 15,2 1-18-15,0 1-25 0,-2 3-23 16,-4-6-23-16,4 6-18 0,-5-2-24 0,0 0-6 0,5 2-17 15,-14 3-16-15,8-2-10 0,-1 1-21 0,-4 3-107 16,2 0 0-16,1 0 0 0,-3 1 0 0,2-2 0 16,5 2 0-16,-3-2 0 0,-1 2 0 0,1 1 0 15,2-2 0-15,3 0 0 0,-2 0 0 0,1-1 0 16,-1 2 0-16,3-4 0 0,0 1 0 0,-3 2 0 16,4-5 0-16,6 5 0 0,-6-5 0 0,0 0 0 15,4 0 0-15,-4 0 0 0,0 0 0 0,0 0 0 16,13-4 0-16,-13 4 0 0,3-7 0 0,-2 5-403 15,-1 2-302-15,1-8-476 0,-1 8-1279 0,0-7 566 16</inkml:trace>
  <inkml:trace contextRef="#ctx0" brushRef="#br0" timeOffset="138865.67">20883 14569 446 0,'7'-10'505'0,"3"-3"16"0,-4 4 8 0,2 1 1 0,-3 1-1 15,2-1-2-15,0 1-1 0,-2 0-7 0,-2 2-21 16,-1 3-30-16,2 0-32 0,-4 2-25 0,0 0-19 15,0 0-13-15,0 9-21 0,-4 3-29 0,-1 4-41 16,-2 4-288-16,-3 4 0 0,0 4 0 0,0-1 0 16,-1 3 0-16,3-1 0 0,-1 1 0 0,3 1 0 15,-1-5 0-15,5 1 0 0,1-8 0 0,1 7 0 16,1-8 0-16,1 1 0 0,5-6 0 0,-2 0 0 0,0-5 0 16,3-1 0-16,-3-4 0 0,4-3 0 15,1-1 0-15,-1-4 0 0,2-2 0 0,1-4 0 16,-1-2 0-16,3-3 0 0,1-4 0 0,-2-5 0 15,3 0 0-15,-5-2 0 0,2 2 0 0,4-3 0 0,-4 5 0 16,-2-2 0-16,2 1 0 0,-5 12 0 0,-1 2 0 16,-2 3 0-16,3-2 0 0,-6 7 0 15,2 3 0-15,-4-1 0 0,7 6 0 0,-5 0 0 16,1 4 0-16,1 1 0 0,-3 6-22 0,3 3-629 0,-2 0-51 16,0-1-434-16,1 0-1231 0,1 0 544 0</inkml:trace>
  <inkml:trace contextRef="#ctx0" brushRef="#br0" timeOffset="139799.07">21305 14845 150 0,'3'-8'300'0,"2"0"16"16,-1-3 25-16,-2 0 35 0,3-5 1 0,-3-3 4 15,1 6 5-15,-3 2 16 0,-1-1 0 0,1 3 2 16,-4 2-14-16,-1-4-9 0,0 7-24 0,0 2-12 16,-7 1-20-16,1 3-14 0,-2 1-19 0,-2 8-21 15,-2-2-23-15,-2 4-37 0,2 5-12 0,2-3-22 16,2 2-18-16,4-2-19 0,2 2-7 0,0 0-18 15,3-1-16-15,2 0-1 0,2-5-12 16,2 0-67-16,2-2-19 0,1-2 0 0,3 0 0 0,0-4 0 16,1 0 0-16,-2-3 0 0,5 0 0 0,-1-2 0 15,-2-1 0-15,5-1 0 0,-5-2 0 0,0-1 0 16,4-2 0-16,-4 2 0 0,0-2 0 0,-1 4 0 16,-1-3 0-16,-2 1 0 0,0 4 0 0,-1-2 0 15,0 4 0-15,-4 1 0 0,0 0 0 0,0 0 0 16,3 9 0-16,-4-1 0 0,-2 2 0 0,3 1 0 15,0-2 0-15,1 4 0 0,2-1 0 0,1 0 0 16,3 1 0-16,1-2 0 0,-3-2 0 0,5-2 0 16,4-1 0-16,-3-2 0 0,2-1 0 0,0-3 0 15,9-3 0-15,-8 0 0 0,4-2 0 0,-4-4 0 16,3 1 0-16,-2-4 0 0,2-1 0 0,-3-2 0 0,4-6 0 16,3 0 0-16,-3-4 0 0,-1 3 0 15,0-5 0-15,3-2 0 0,-5 0 0 0,6-1 0 16,-2-2 0-16,-2 4 0 0,-4 4 0 0,-5 8 0 15,0 0 0-15,-3 5 0 0,0 2 0 0,-5 6 0 0,0 1 0 16,0 2 0-16,-13 10 0 0,3 1 0 16,-6 9 0-16,-4 6 0 0,4 2 0 0,-5 1 0 15,7 2 0-15,-4 2 0 0,4 0 0 0,1-1 0 16,3 0 0-16,3 1 0 0,3-3 0 0,4-3 0 0,2 0 0 16,1-9 0-16,3-3 0 0,4-1 0 15,-1-6 0-15,0 1 0 0,5-5 0 0,-5-1 0 16,4-2 0-16,2-1 0 0,5-1 0 0,-4-5 0 15,-4 0 0-15,4-2 0 0,-3-2 0 0,4 1 0 0,-3-4 0 16,0 1 0-16,-1 0 0 0,-4 4 0 0,-2 0 0 16,0 0 0-16,-1 3 0 0,-3 2 0 0,-1 1 0 15,-2 2 0-15,0 0 0 0,0 0 0 0,0 0 0 16,-8 16 0-16,3-6 0 0,0-2 0 0,-5 7 0 16,2-1 0-16,3-3 0 0,1 2 0 0,-1-2 0 15,4 1 0-15,0 0 0 0,2-2 0 0,0-2 0 16,0-1 0-16,3 0 0 0,-1-3 0 0,1-1 0 15,2 0 0-15,-1 0 0 0,2-3 0 0,-7 0 0 16,9-5 0-16,-3 2 0 0,-3-2 0 0,3 0 0 16,0-3 0-16,2 0 0 0,-3-2 0 0,0-3 0 15,0-1 0-15,4 0 0 0,-1-1 0 0,-3 0 0 16,3 5 0-16,-3-6 0 0,1 5 0 0,-2 0 0 16,0 3 0-16,1-1 0 0,-1 5 0 0,1-3 0 15,0 5 0-15,-2 0 0 0,-3 2 0 0,9 4 0 16,-6 0 0-16,3 1 0 0,-1 2 0 0,0 5 0 15,1 3 0-15,-2 0 0 0,6 1 0 0,-5-2 0 16,-1 2 0-16,2 1 0 0,-4-4 0 0,0 2 0 16,1-5 0-16,-2-1 0 0,-1 1 0 0,2-4 0 15,-1-1 0-15,-1-2 0 0,0 0 0 0,0-3 0 16,0 0 0-16,0 0 0 0,0 0 0 0,-11-10 0 16,10 4 0-16,-1 1 0 0,2-2 0 0,-3-2 0 15,6 0 0-15,-3-2 0 0,5 1 0 0,-1-2 0 16,3 1 0-16,7-2 0 0,-1 1 0 0,-3 1 0 15,4-2 0-15,-1 1-20 0,1 0-625 0,-1 1-610 16,-4-1-1359-16,5 1 602 0</inkml:trace>
  <inkml:trace contextRef="#ctx0" brushRef="#br0" timeOffset="139965.75">21893 14711 440 0,'-13'-3'598'0,"4"0"30"15,4 2 11-15,1-1-22 0,4 2-42 0,-5-5-52 16,5 5-60-16,0 0-42 0,0 0-41 0,0 0-56 16,27 5-86-16,-17-2-101 0,3 0-118 0,1 1-131 15,4 2-147-15,0-1-170 0,1 4-438 0,-1-2-940 16,0 3 416-16</inkml:trace>
  <inkml:trace contextRef="#ctx0" brushRef="#br0" timeOffset="140149.31">22354 15084 491 0,'3'2'672'0,"2"-1"35"0,-5-1 2 16,9 3 1-16,-4-2-26 0,-5-1-48 0,9 0-65 16,-9 0-60-16,6 1-47 0,-6-1-70 0,6 0-107 15,-6 0-140-15,0 0-179 0,0 0-208 0,0 0-209 16,0 0-595-16,0 0-1131 0,-26 1 500 0</inkml:trace>
  <inkml:trace contextRef="#ctx0" brushRef="#br0" timeOffset="140532.38">20174 15103 426 0,'-5'-5'543'0,"0"2"19"0,1 0 5 16,0-2-6-16,4 3-2 0,0 2-1 0,4-6-11 0,0 4-24 15,2 1-8-15,3 1-25 0,3 0-29 0,3 0-19 16,5 3-39-16,1-2-34 0,13 3-29 0,-2-1-35 15,2 1-285-15,5 5-20 0,17 2 0 0,3 1 0 16,2 3 0-16,6 0 0 0,21 7 0 0,-27-4 0 16,2-4 0-16,-2 3 0 0,2 0 0 0,-4 2 0 15,-7-6 0-15,-1 2 0 0,-11-6 0 0,-8 1 0 16,-1-3 0-16,-11-1 0 0,-2-2 0 0,-5-1 0 16,-4-1 0-16,-2-2 0 0,-7 0 0 0,0 0 0 15,0 0 0-15,-17-11-276 0,-1 5-160 0,-8-2-46 16,-5 2-56-16,3-2-69 0,-9 1-369 0,3 1-1056 15,2-1 467-15</inkml:trace>
  <inkml:trace contextRef="#ctx0" brushRef="#br0" timeOffset="140782.98">20637 15238 43 0,'-53'-5'312'0,"18"1"41"0,1 0 37 0,5-2 42 16,2-1 41-16,9 4 43 0,-1-1 22 0,10 1 15 16,-2 0-1-16,3 2-9 0,3 0-20 0,5 1-25 15,0 0-19-15,0 0-35 0,0 0-29 0,24 4-36 16,3 1-34-16,5 1-36 0,4 2-215 0,17 4-94 15,1-2 0-15,5 3 0 0,0 0 0 0,3-1 0 16,-2 1 0-16,-1 0 0 0,1-1 0 0,-5 3 0 16,-5-4 0-16,-2 5 0 0,-12-13 0 0,-6 6 0 15,-5-2 0-15,-3-3 0 0,-7-3 0 0,-1-2 0 16,-5 3 0-16,-2-2 0 0,-1 0 0 0,-6 0 0 16,6-5 0-16,-4 1 0 0,-4 0 0 0,2 4 0 15,-11-9 0-15,10 7 0 0,-3-3 0 0,1 4 0 16,-2-4 0-16,4 0 0 0,-2 3-451 0,3 2-301 15,-6-7-413-15,6 7-1262 0,-1-6 559 0</inkml:trace>
  <inkml:trace contextRef="#ctx0" brushRef="#br0" timeOffset="140982.34">21435 15384 5135 0,'-2'4'864'16,"-1"-1"-375"-16,-1-1-133 0,4-2-57 0,-5 4-14 0,5-4-43 16,-1 3-47-16,1-3-44 0,-5 3-32 0,5-3-63 15,-2 2-56-15,2-2-1 0,0 0-210 16,0 0-175-16,-7 2-187 0,7-2-597 0,0 0-1268 0,0 0 561 16</inkml:trace>
  <inkml:trace contextRef="#ctx0" brushRef="#br0" timeOffset="142049.04">22384 13863 174 0,'-3'-11'511'15,"1"2"9"-15,-2-2 9 0,-1 1 0 0,2 0-15 0,-1 1-12 16,-1-1-17-16,3 3-15 0,-1 2-36 15,2 1-28-15,-2-2-32 0,2 3-17 0,1 3-12 16,0 0-8-16,-4 9-12 0,2 0-14 0,-1 7-12 16,3 3-17-16,0 5-15 0,6 1-47 0,-2 5-220 0,0-1 0 15,1-1 0-15,3 2 0 0,1-4 0 0,-2 1 0 16,4 0 0-16,-2 0 0 0,3-1 0 0,3-1 0 16,-4-9 0-16,-2-1 0 0,1 0 0 15,-6-4 0-15,2-1 0 0,-1 0 0 0,-1-3 0 0,0-1 0 16,-3-4 0-16,1 3 0 0,-2-5-198 0,0 0-340 15,-7 2-50-15,7-2-45 0,-9-8-406 16,-1 2-1127-16,2-5 499 0</inkml:trace>
  <inkml:trace contextRef="#ctx0" brushRef="#br0" timeOffset="142382.31">22408 13991 50 0,'-4'-18'245'0,"3"-1"31"0,-2 1 18 0,0-1 10 16,0 3 21-16,2 1 31 0,-2 4 30 0,3 0 14 15,-2 1 7-15,-1 3-3 0,2 1-12 0,-3 1-19 16,0 2-19-16,-1 0-13 0,5 3 3 0,-9 2-12 15,3 0-10-15,-2 4-13 0,-1 2-18 0,0 2-24 16,0 4-23-16,-4 3-24 0,4-1-23 0,-1 0-16 16,0 0-18-16,2 1-19 0,-1-2-15 0,4-2-12 15,-2-2-93-15,2-2-24 0,1 0 0 0,1-2 0 16,-1-3 0-16,4 1 0 0,-1-1 0 0,1-4 0 16,0 0 0-16,0 0 0 0,0 0 0 0,12-11 0 15,-4 3 0-15,-3-3 0 0,4-2 0 0,0-3 0 16,4 1 0-16,-3-7 0 0,3 4 0 0,4-2 0 15,-7 3 0-15,3 0 0 0,-2 4 0 0,1-1 0 16,-5 6 0-16,1 1 0 0,-1 1 0 0,-1 6 0 16,0-1 0-16,1 2 0 0,2 4 0 0,0 1 0 15,1 2 0-15,1 5 0 0,3 1 0 0,-1 1 0 16,6 5 0-16,-1-1 0 0,-3 0 0 0,1-3 0 16,2 3-355-16,-5-4-120 0,-2 2-59 0,1-2-69 15,-3 0-435-15,1 1-1124 0,-3-7 498 0</inkml:trace>
  <inkml:trace contextRef="#ctx0" brushRef="#br0" timeOffset="142848.07">22880 14027 314 0,'5'-9'421'0,"2"0"15"16,0 3 3-16,-2-2-2 0,-3 1-2 0,-2-1-12 15,2 3-6-15,-2-1-15 0,-2-1-12 0,0 5-8 0,-3-1-19 16,-3 0-16-16,-2 2-21 0,0 3-29 0,-2 3-28 16,-1 1-12-16,2 0-34 0,-3 4-16 15,1 2-24-15,-1 1-12 0,5 1-27 0,0 2-8 16,3-1-22-16,3 2-4 0,2 0-17 0,1-1-7 0,1-4-11 16,3 0-10-16,2-2-17 0,2-1-16 0,1-2-15 15,-3 2-4-15,6-4-7 0,-3 1-7 16,1-2-2-16,1-1 4 0,-4-1 2 0,3-1-3 15,-3 0 2-15,0 0-8 0,-7-1 16 0,9-1-8 0,-4 2-2 16,-5-1 0-16,7 0-5 0,-7 0 5 0,2 4-1 16,-2-4 2-16,0 0-2 0,-14 11-6 0,5-5 23 15,-2 0-8-15,-3 3 4 0,-3 4 14 0,2-4-6 16,-3 4 8-16,1 0-20 0,-2-1-8 0,5 2 0 16,-6 3 0-16,4-3 0 0,3 0 0 0,1-2 0 15,0 1 0-15,4 0 0 0,3-4 0 0,0 2 0 16,-2-3 0-16,5 0 0 0,2-2 0 0,4 1 0 15,0 0 0-15,2-1 0 0,1 0 0 0,0-1 0 16,6-4 0-16,1 2 0 0,4-1 0 0,-4-1 0 16,4-2-211-16,-5-1-91 0,6-2-45 0,-2 0-44 15,1-2-28-15,-6 2-40 0,6-4-23 0,3 0-8 16,-2-1-359-16,-1 3-919 0,-3-1 407 0</inkml:trace>
  <inkml:trace contextRef="#ctx0" brushRef="#br0" timeOffset="143553.22">22974 14378 1934 0,'12'-5'-53'15,"-5"2"72"-15,1 1 60 0,-3 0 34 0,0-2 33 16,-2 0 31-16,1 0 32 0,-2 0 27 0,1-1 26 15,-2 2 8-15,-1 3 12 0,1-8 7 0,-1 4 7 16,-1-1 1-16,-4 2-8 0,1-3-4 0,-1 2-6 16,0-1-2-16,0 0-14 0,-2 1 2 0,0 2-15 15,-1 0-16-15,-4 1-10 0,1 1-16 0,2 2-9 16,0 0-5-16,-4 2-22 0,4 3-14 0,-1 0-10 0,0 1-15 16,2 0-76-16,1 2-57 0,0-2 0 15,0 2 0-15,3 0 0 0,0 0 0 0,1 1 0 0,2 0 0 16,2-5 0-16,2 3 0 0,0-2 0 0,-1-2 0 15,3 1 0-15,1-2 0 0,2-1 0 0,-1 0 0 16,3-2 0-16,-4-2 0 0,4 1 0 0,-2-3 0 16,2 1 0-16,-1-1 0 0,0-1 0 15,-4-1 0-15,4-1 0 0,0 4 0 0,-4-3 0 0,3-2 0 16,-3 2 0-16,0-1 0 0,0 0 0 0,-1 2 0 16,0 2 0-16,0 1 0 0,-4 1 0 15,5-1 0-15,-5 1 0 0,0 0 0 0,1 5 0 16,-2 1 0-16,0 4 0 0,-2-4 0 0,2 3 0 0,-2-1 0 15,2 2 0-15,0-1 0 0,1 0 0 0,0 0 0 16,1-2 0-16,2-1 0 0,-1 0 0 0,3-2 0 16,1 0 0-16,0-2 0 0,0 0 0 0,-1-1 0 15,2-1-217-15,1-1-91 0,-1-1-18 0,1 0-20 16,-1-2-6-16,2 0 0 0,0-1 8 0,-1 0 15 16,1-2 21-16,-3 1 18 0,3-2 38 0,0 0 20 15,-3 1 39-15,2-3 47 0,-3 2 41 0,4 1 43 16,-7 1 37-16,5 2 44 0,-3-1 46 0,-3 0 34 15,4 0 50-15,-2 3 28 0,1 0 20 0,-3-2 12 16,-1 4 5-16,4-5 5 0,-4 5 9 0,0 0 13 16,4-1 4-16,-4 1-1 0,0 0 6 0,0 0-14 15,7 12-8-15,-4-9-10 0,1 3-16 0,-2 2-17 16,2-4-17-16,1 9-17 0,-1-3-11 0,4 0-37 16,-6-1-103-16,3 2 0 0,-1 0 0 0,0-1 0 15,-1 1 0-15,-1-2 0 0,0 1 0 0,-1-1 0 0,-1-2 0 16,0 1 0-16,0-4 0 0,-1 3 0 15,-1-1 0-15,0-2 0 0,-2-1 0 0,0 0 0 16,1 1 0-16,3-4 0 0,0 0 0 0,-9-1 0 16,9 1 0-16,0 0 0 0,-6-5 0 0,6 5 0 0,0-7 0 15,4 2 0-15,1 3 0 0,1-5 0 0,2 3 0 16,1-3 0-16,4-1 0 0,2-1 0 0,3 0 0 16,1 1 0-16,4-5 0 0,-8 4 0 0,2 1 0 15,2 0 0-15,-3 0-125 0,-1 0-125 0,-3 2-26 16,0 1-35-16,-3-1-17 0,0 1-17 0,-4 3-18 15,3-3-17-15,-3 4-14 0,-1-2-23 16,1 3-27-16,-1-2-316 0,-4 2-823 0,0 0 364 0</inkml:trace>
  <inkml:trace contextRef="#ctx0" brushRef="#br0" timeOffset="144215.91">23617 14286 263 0,'5'-11'343'0,"-1"1"12"0,1-2 21 0,0 0-4 0,3 3 21 16,-7-4 5-16,4 3 11 0,-2 1 7 0,-2 3 8 16,3 0-1-16,-3 1-3 0,2 1-24 0,-3 1-23 15,0 3-18-15,0 0-11 0,0 0-10 0,-13 13-19 16,0 2-22-16,4-1-27 0,-4 8-29 0,3 2-19 16,-3 2-21-16,1 2-20 0,0-3-83 0,3 2-94 15,0 1 0-15,2-4 0 0,0 0 0 0,7-5 0 0,-2-1 0 16,4 0 0-16,1-1 0 0,4-1 0 15,-2-5 0-15,3-2 0 0,1-3 0 0,1 3 0 16,-1-6 0-16,3-2 0 0,-1-1 0 0,2-1 0 16,0-2 0-16,-3-2 0 0,-1-2 0 0,3 1 0 15,2-6 0-15,-4 6 0 0,0-4 0 0,4-2 0 16,-6 3 0-16,1 0 0 0,-2 3 0 0,0 0 0 16,-3 4 0-16,1-3 0 0,-3 3 0 0,0 0 0 15,-2 2 0-15,0 0 0 0,0 0 0 0,8 6 0 0,-6-1 0 16,0 1 0-16,-2 0 0 0,2-1 0 15,0 1 0-15,-2 1 0 0,1 0 0 0,2-2 0 16,2 5 0-16,-1-6 0 0,2 0 0 0,-2 0 0 16,1-1 0-16,0-1 0 0,3-2 0 0,-8 0 0 0,10-4 0 15,-5 2 0-15,3-1 0 0,-3-1 0 0,2 1 0 16,0-3 0-16,1 1 0 0,0-2 0 16,-2 1 0-16,4-2 0 0,-3 1 0 0,-1 3 0 0,-1-1 0 15,0 0 0-15,-1 1 0 0,0 1 0 0,-2 1 0 16,-2 2 0-16,0 0 0 0,0 0 0 0,0 9 0 15,-3-1 0-15,-1 3 0 0,-1 5 0 0,-2 3 0 16,-3 4 0-16,-1 6 0 0,-1 1 0 0,-1 0 0 16,-1 2 0-16,0 1 0 0,-1 2 0 0,-2-3 0 15,-1-1 0-15,3 2 0 0,2-4 0 0,3 1 0 16,0-2 0-16,-3-1 0 0,4-5 0 0,1-4 0 16,-1-1 0-16,4-6 0 0,1-4 0 0,-1 2 0 15,1-3 0-15,2-2 0 0,-3-4 0 0,5 0 0 16,0 0 0-16,-14-8 0 0,9-1 0 0,-2 2 0 15,1-4 0-15,1-5 0 0,-2-4 0 0,5 1 0 16,3-8 0-16,4 0 0 0,2-3 0 0,7 3 0 16,0 0 0-16,5 2 0 0,0 3 0 0,3 3 0 15,-3 9 0-15,8-3 0 0,-8 11 0 0</inkml:trace>
  <inkml:trace contextRef="#ctx0" brushRef="#br0" timeOffset="145732.47">22604 15036 316 0,'7'-7'516'16,"1"0"9"-16,2-1 4 0,-2-1-1 0,-3 1-6 16,3 0-13-16,-1-1-16 0,-2 0-21 0,-2 1-21 15,-1-1-22-15,0 2-20 0,-4-2-19 0,1 2-22 16,-3 1-17-16,-2 1-21 0,-5 1-13 0,-1 0-21 16,-2 1-22-16,1 3-108 0,-2 4-166 0,-4 1 0 15,-2 2 0-15,3 2 0 0,0 0 0 0,4 2 0 16,2 2 0-16,1 0 0 0,4 2 0 0,0-5 0 15,6 5 0-15,1-4 0 0,1-1 0 0,6 0 0 16,0-2 0-16,2 0 0 0,0-3 0 0,5-1 0 16,-1-1 0-16,1-3 0 0,-4-2 0 0,4 0 0 15,-1-1 0-15,0-2 0 0,-2-3 0 0,0 3 0 16,-4-5 0-16,3 3 0 0,-3-4 0 0,-1 0 0 16,2 1 0-16,-2 1 0 0,-1-1 0 0,-1 6 0 15,0-1 0-15,-1 0 0 0,-1 3 0 0,0-1 0 16,-2 3 0-16,0 0 0 0,5 8 0 0,-4-3 0 0,3 1 0 15,-2 3 0-15,1 1 0 0,3 4 0 16,-2-4 0-16,3 2 0 0,5 3 0 0,-7-4 0 16,8 2 0-16,0-2 0 0,2-1-423 0,-1-2-27 15,3-2-12-15,-3-1 3 0,-2-3 13 0,7 1 15 0,-1-2 36 16,-1-4 38-16,-4 2 51 0,1-2 47 0,4-1 57 16,-6-2 58-16,0-2 54 0,-2-1 45 0,-2 1 48 15,0-1 42-15,-3 1 45 0,-1-2 39 0,0 0 26 16,-3 2 32-16,-2 1 31 0,-2 1 21 0,2 1 18 15,-4-1 12-15,-2 3-4 0,1 0 13 0,-3 2-10 16,-2 2-3-16,0 2-11 0,-3 0-13 0,5 4-13 16,-2 0-21-16,3 1-14 0,-2-1-22 15,2 3-16-15,2-2-17 0,1 2-14 0,1 0-34 0,3-5-90 16,2 1 0-16,-1 1 0 0,3-3 0 0,2 1 0 16,-1-3 0-16,3 2 0 0,3-3 0 0,-1-1 0 15,4-3 0-15,-3 1 0 0,2-1 0 16,-1-3 0-16,1-2 0 0,-1-1 0 0,-2-3 0 0,4-3 0 15,0 0 0-15,2-8 0 0,-2-2 0 0,2 1 0 16,-3-2 0-16,1 1 0 0,-4 0 0 0,2 2 0 16,-5 6 0-16,-2 5 0 0,-1 2 0 0,1 4 0 15,-2 0 0-15,-2 2 0 0,0 4 0 0,0 0 0 16,0 0 0-16,-10 15 0 0,2-1 0 0,0 2 0 16,-3 9 0-16,3 0 0 0,-4 1 0 0,3-1 0 15,1 2 0-15,2 2 0 0,-2-5 0 0,6-6 0 16,2 3 0-16,0-3 0 0,2-2-17 0,2 0-225 15,1-5-9-15,0-2-11 0,3 0 0 0,0-4 5 16,2 1 19-16,0-3 24 0,0-1 22 0,0-2 23 16,-2-1 22-16,2-1 32 0,-5-1 35 0,7-4 14 15,-6 2 45-15,1-2 31 0,-1 0 36 0,0 0 30 16,-2 1 32-16,-3 1 29 0,3 1 28 0,-2 0 10 16,0 0 5-16,-2 0 5 0,0 4-1 0,0-3-1 15,0 3 9-15,0 0-7 0,0 0-15 0,-9 9-5 16,5-4-15-16,-1 0-14 0,2 2-50 0,1-2-86 15,0 2 0-15,2 0 0 0,0 1 0 0,2-1 0 16,2-1 0-16,-1-1 0 0,2 2 0 0,1-3 0 16,-1-1 0-16,-1-1 0 0,1 1 0 0,4-3 0 15,-5 3 0-15,-4-3 0 0,10-3 0 0,-6 0 0 0,0 1 0 16,0-3 0-16,-3-1 0 0,4-1 0 0,-4 3 0 16,3-5 0-16,-4 3-69 0,4-4 8 15,-3 1 0-15,-1 1 4 0,0 2 3 0,0 0 8 16,4 1-3-16,-4 2-11 0,4-2-16 0,1 3-31 0,-2 0-22 15,4-1-24-15,0 1-22 0,2 0-40 16,2 0-9-16,-2 1-26 0,3-1 1 0,0 2-2 16,1-2 14-16,-1 0 21 0,2 0 22 0,-3-1 21 15,1-3 29-15,-1 2 36 0,0 0 45 0,0-3 51 0,-2 0 39 16,-3-1 43-16,-2 4 36 0,1-1 37 0,0 1 31 16,-1 0 20-16,-1 1 13 0,-3 3 5 0,0 0 13 15,0 0 15-15,0 0 4 0,0 0-2 16,-17 17 6-16,11-6 4 0,-6 5-8 0,0 7 4 0,1 4-13 15,-2 1-113-15,-2 1-122 0,2 3 0 0,-1 12 0 16,1-14 0-16,1 3 0 0,-1 1 0 0,3-1 0 16,0-2 0-16,-2 2 0 0,3-5 0 0,-1-1 0 15,2 0 0-15,2-8 0 0,3-4 0 0,-1-3 0 16,-2-1 0-16,5-3 0 0,-2-4 0 0,-1 1 0 16,3-4 0-16,1-1 0 0,0 0-154 0,-8-7-205 15,8-1-28-15,0 0-18 0,0-4-9 0,3-4 6 16,-2-4 9-16,3-5 16 0,1-5 25 0,-1 1 30 15,2-4 38-15,7-12 26 0,2 1 37 0,1-2 58 16,-5 13 53-16,3 4 59 0,0-1 59 0,0 2 40 16,-1 5 46-16,4 1 39 0,-7 9 35 0,0 1 18 15,3 3 16-15,-4 0 5 0,0 5-2 0,1 0-8 16,2 3-11-16,-2 2-11 0,0 3-10 0,-1-1-14 16,0 3-10-16,0 3-12 0,-1-1-16 0,-2 2-9 15,-2 0-13-15,-1 3-4 0,-1-1-17 0,-2-2-12 16,1 1 9-16,-1 0-9 0,-2 0-2 0,-2 2-3 15,-3-2-7-15,0-3-4 0,-3 2-6 0,-2-2-3 16,3-1-13-16,0-1-28 0,0-1-23 0,0 0-36 16,3-1-33-16,-2-2-35 0,5 0-28 0,3-2-68 15,-6 1-30-15,6-1-36 0,0 0-28 0,0 0-23 16,22-9-28-16,-12 1-37 0,8 1-212 0,-1-2-683 16,8-4 302-16</inkml:trace>
  <inkml:trace contextRef="#ctx0" brushRef="#br0" timeOffset="146082.32">23603 15119 678 0,'24'-25'82'0,"-1"4"64"16,0-1 37-16,-2 3 23 0,-5 7 20 0,-2-1 37 15,0 1 45-15,-5 5 24 0,-1-1 17 0,-2 4-5 16,-2 0-7-16,1 3-3 0,-1 0-7 0,-4 1 12 16,0 0-6-16,-8 12-9 0,3-4-16 0,-6 6-15 0,3 1-32 15,-3-2-6-15,1 6-25 0,2-1-19 16,-4 5-23-16,2-5-22 0,4 0-13 0,-1-1-23 16,1 0-6-16,0-2-12 0,2-2-13 0,4-1-3 15,-1-1-9-15,3 1-19 0,1-5-8 0,2-2-9 16,1 1-14-16,0-4-7 0,5 1-6 0,-1-1 2 15,1-2-6-15,1-3 2 0,2-1-5 0,3-1-5 16,0 0-12-16,-2-3 0 0,2 2 0 0,1-1 0 16,-6 3 0-16,1 1 0 0,1 0 0 0,-4 0 0 15,1 2 0-15,-3 2 0 0,0 1 0 0,-1 1 0 0,1 0 0 16,-4 2 0-16,-3 2 0 0,0 3 0 16,-1-1 0-16,-2 4 0 0,1-3 0 0,-7 6 0 15,3-4 0-15,-2 4 0 0,-3 2 0 0,-2-5 0 16,1 1 0-16,-2-2 0 0,3-2 0 0,1-2 0 0,0 2 0 15,-9-3 0-15,8-2 0 0,0 1 0 0,4-5 0 16,-1 0 0-16,7-1-278 0,-10-3-130 0,7-1-74 16,-3-2-73-16,2 0-523 0,2-5-1169 15,0-1 517-15</inkml:trace>
  <inkml:trace contextRef="#ctx0" brushRef="#br0" timeOffset="146248.67">23732 15045 188 0,'-5'-2'421'0,"4"-3"25"16,1 5 16-16,0-7-3 0,2 5-18 0,4-1-28 0,0 0-33 16,5 3-37-16,3-1-34 0,-2 0-30 0,8 1-29 15,-2 0-30-15,1 0-73 0,-2 0-76 0,2-5-110 16,3 5-133-16,-9-1-138 0,1-1-408 0,4-3-779 16,-5 5 345-16</inkml:trace>
  <inkml:trace contextRef="#ctx0" brushRef="#br0" timeOffset="146415.29">24118 15133 227 0,'0'0'639'16,"0"0"29"-16,0 0 16 0,0 0-18 0,0 0-47 0,0 0-62 16,0 0-56-16,0 0-50 0,0 0-69 15,0 0-97-15,0 0-109 0,0 0-135 0,0 0-108 0,-1 5-131 16,1-5-116-16,0 5-126 0,-3-2-374 15,-1 3-880-15,-1 0 390 0</inkml:trace>
  <inkml:trace contextRef="#ctx0" brushRef="#br0" timeOffset="146867.96">23124 15465 166 0,'-18'-2'661'0,"5"1"24"0,0 0 16 16,3 2-2-16,2-2-5 0,2 2-20 0,-2 0-30 16,8-1-21-16,-5 3-33 0,5-3-54 0,0 0-49 0,22 8-53 15,-3-3-40-15,9 0-191 0,5 2-203 0,3-5 0 16,1 3 0-16,3 2 0 0,-2-2 0 15,2-2 0-15,-4 1 0 0,-2-2 0 0,-2-2 0 16,-4 0 0-16,-10 0 0 0,-6-3 0 0,-2 0 0 0,-1 2-95 16,-5 0-159-16,-3-2-17 0,-1 3-8 0,-9-8-5 15,-3 6-7-15,-3-1 5 0,-5 2-4 0,-10 2 3 16,-2-3 13-16,0 4 10 0,-4 1 24 0,3 0 23 16,-2 5 20-16,-1-4 28 0,1 5 46 15,-1-3 61-15,7 1 62 0,6-1 70 0,4 0 65 0,-3-1 58 16,3 1 57-16,8-3 40 0,-1 0 34 15,3 1 30-15,4-1 30 0,1-1 15 0,4 2 3 16,0-4-16-16,12 3-14 0,2-1-48 0,2-1-324 0,5 2 0 16,8-1 0-16,3 0 0 0,0-2 0 0,5 1 0 15,1-2 0-15,-1-1 0 0,1 2 0 0,-3-1 0 16,-3 1 0-16,-2-3 0 0,-2-1 0 0,-5 2 0 16,-5 0-137-16,-2-3-1206 0,1-1-1454 0,-4 5 643 15</inkml:trace>
  <inkml:trace contextRef="#ctx0" brushRef="#br0" timeOffset="147033.44">23598 15702 343 0,'0'0'746'0,"-10"-2"5"16,10 2-7-16,-6-4-40 0,6 4-64 0,-5-4-66 0,5 4-67 15,-3-2-79-15,0-2-122 0,3 4-147 0,0 0-191 16,0 0-210-16,6-6-248 0,-6 6-367 0,0 0-927 15,0 0 410-15</inkml:trace>
  <inkml:trace contextRef="#ctx0" brushRef="#br0" timeOffset="159452.35">23217 10447 69 0,'0'0'153'16,"0"0"-4"-16,0 0-4 0,0 0-11 0,0 0-2 0,0 0-2 16,0 0-2-16,0 0 1 0,0 0 0 15,1-5 4-15,-1 5 2 0,0 0-4 0,0 0-4 0,0 0-3 16,0 0-6-16,0 0-6 0,0 0-5 0,0 0-2 15,0 0-1-15,0 0-4 0,0 0-6 16,0 0-5-16,0 0 0 0,0 0-2 0,-2-5-9 0,2 5-10 16,0 0 2-16,0 0-5 0,0 0-6 0,0 0-8 15,-3-4 11-15,3 4-11 0,0 0-2 0,0 0 2 16,0-4-5-16,0 4 12 0,0 0-4 0,0 0-1 16,-4-5 5-16,4 5-4 0,-1-4 2 0,1 4 0 15,-1-6-1-15,1 6-3 0,-5-3 2 0,5 3-8 16,-3-4 9-16,3 4-5 0,-4-4-6 0,2 1 6 15,2 3 7-15,-4-5-8 0,4 5-2 0,-7-3-4 16,6 1-2-16,1 2-7 0,-5-7 5 0,1 4-7 16,1 2 9-16,3 1 1 0,-6-4-10 0,5 1 4 15,-3 1-8-15,2-1-3 0,2 3 0 0,-7-5 1 16,5 3-7-16,2 2 4 0,-8-5 0 0,4 3-5 16,0 0-2-16,-1-1 3 0,1 1 2 0,0-1-8 15,4 3 2-15,-6-3 3 0,1 0-3 0,5 3-2 16,-6-3-1-16,2 0 2 0,-1 1-2 0,5 2-5 15,-7-3-2-15,5 1 6 0,-4 1-4 0,6 1 4 16,-10-2-4-16,10 2-2 0,-6-4 3 0,2 3-5 0,4 1 3 16,-7-4 6-16,3 3-7 0,-1 0-4 15,5 1 1-15,-7-3-4 0,2 2 9 0,1-1 4 16,-1-1-5-16,5 3 0 0,-10-2-1 0,5 1-4 0,0 0 8 16,-2 0-5-16,1-2 8 0,2 2-1 0,-2-2-4 15,-1 2 5-15,7 1-1 0,-14-2-2 0,9-1-5 16,0 3 9-16,-3-1 6 0,8 1-1 15,-9-3-1-15,1 2-3 0,1-2-1 0,1 2-4 0,-1-2 5 16,0 2 0-16,0 0 0 0,7 1-1 0,-11-2 5 16,4 0-1-16,0 0 0 0,0 1 0 0,2 0-5 15,0 0 7-15,5 1-7 0,-13 0-1 0,7-2 3 16,6 2-3-16,-10 0-1 0,10 0-2 0,-12 0 3 16,7 2 0-16,0-2-2 0,5 0-1 0,-13 0-1 15,9 1-2-15,-3 0-1 0,-1-1 2 0,8 0 2 16,-9 0-5-16,1 1 1 0,2 1 3 0,6-2-1 15,-11 2-2-15,4-1 2 0,3 0 6 0,4-1 4 16,-10 1-1-16,10-1 2 0,-9 0 0 0,3 0 2 16,6 0-1-16,-9 4 1 0,2-4 4 0,2 1-3 15,5-1 5-15,-11 1-3 0,6 1-1 0,-2-1 1 16,7-1 2-16,-9 0-2 0,9 0-4 0,-7 2-1 16,3-1-1-16,4-1-2 0,-9 3 2 0,5-2 0 15,4-1-2-15,-8 1 0 0,5 0 1 0,3-1-4 16,-8 2 3-16,4 0-3 0,4-2 3 0,-10 2 0 0,6 0 2 15,4-2-3-15,-6 1 0 0,6-1 1 16,-8 1-2-16,2 0-1 0,3 1 1 0,3-2-4 16,-8 2 0-16,8-2 2 0,-5 2-3 0,0-1-3 15,1 1 2-15,4-2-2 0,-9 3 2 0,8 0-1 0,1-3-2 16,-8 1 0-16,8-1 2 0,-5 3 7 0,1-2-9 16,0 2 6-16,1-1-4 0,3-2 6 15,-8 4 0-15,4-1 1 0,-1-1 1 0,1 0-1 16,-1 0 2-16,1 1-2 0,-3-1 1 0,2 2 2 15,-1-2-4-15,3 2 0 0,-4-3 3 0,3 3-2 16,-2-1 10-16,1-1-8 0,0 1 0 0,1 0 1 16,0 1 3-16,-1-1-3 0,-1-1-4 0,2 1 6 15,-3 1 0-15,4 1-4 0,-4-2 0 0,-3 1 0 0,6 0 2 16,-2 1 2-16,-1 0-1 0,2-2 6 0,0 3-4 16,-1-1-3-16,-1 0 0 0,2 1 0 0,1-2 7 15,2 1-10-15,-2 1 5 0,-1 0-3 0,1-1-1 16,0 1 3-16,0 1 0 0,-1 1-2 0,0 1-6 15,1-3 10-15,-1 4-8 0,1-2 6 0,3-2-6 16,-3 2 5-16,-1 3 1 0,3-4 0 0,-2 3-1 16,-1-2 1-16,3 1-1 0,-3-1 1 0,2 2 2 15,-1-1 0-15,1-2 3 0,0 2-7 0,0-1 12 16,1 2-8-16,-2-2 0 0,1 1-3 0,-2 0 4 16,2-2-2-16,-1 1 8 0,0 1-8 0,2-2 4 15,-1 2-8-15,-2 1 7 0,1 1-4 0,2-4 7 16,-2 1-4-16,1 2 1 0,1-1-11 0,-1 1 1 15,2 0-5-15,-4-1 8 0,2-1-5 0,2 3-5 16,-2-4 7-16,2 3-8 0,-1-1 15 0,-1 1-1 16,-2 1-8-16,5-1-1 0,0 1 1 0,-2-1 1 15,2 1-3-15,-2 0-7 0,0 0 7 0,-1-3-1 16,3 3 1-16,0 0-8 0,-1-1 6 0,-2-1-2 16,3 2 3-16,0 0-6 0,0-1 1 0,-1 1 1 15,0 1 1-15,-1-1-2 0,1 3 2 0,0-1-1 16,-2-3 1-16,3 3 3 0,0 0 3 0,0-3-11 15,0 2 1-15,0 0 6 0,-1-2 2 0,1 2-4 16,-3 0-5-16,6-1-2 0,-3 0 6 0,0 2-6 0,1-4 14 16,-1 2-8-16,0 0 1 0,0-4-5 0,0 4 2 15,0-3-2-15,3 2 0 0,-2-3 2 0,2 0 1 16,-2-1-6-16,0 1 5 0,-1 1 3 0,3-1 1 16,-2 0-2-16,2 0 0 0,-2 0-2 0,3 2 2 15,0 0 7-15,-1-4-5 0,1 5-9 0,-3-4 6 16,2 0 1-16,1 0-1 0,0 0 3 0,-2 1-5 15,2-1 3-15,1-1 4 0,0-1 4 0,0 3-10 16,1-2 2-16,0-2-3 0,0 5-1 0,1-4 8 16,0 0-4-16,-3 0 1 0,3 2-1 0,-2-3-2 15,2 1 10-15,0 1-7 0,-1-1 4 0,1 0-3 16,0 1 1-16,2-2-8 0,-4 2 0 0,0-1 0 16,3-1 4-16,-3 2 1 0,0 0-4 0,0-3-1 15,2 2 6-15,-1-2-2 0,1 2 1 0,0 0-2 16,1 1 5-16,1-1-2 0,-4 1 7 0,4-2-7 15,0 0-5-15,-3 0 4 0,6 1 1 0,-3 1-3 16,1-1-1-16,-1 0 12 0,2-2-9 0,0 4 0 16,1-2 0-16,-3 1 0 0,4-2-2 0,-3 3 2 15,-1-3-4-15,0 1-2 0,4-1 1 0,-4 2-2 16,1-1 8-16,0 2-3 0,1-3 0 0,-2 1 6 16,-3-2 2-16,3 1-4 0,0-1-7 0,-3 0 10 15,2 1-4-15,-1-1 1 0,1 0-4 0,3 2-1 16,-3-2-1-16,1-2 9 0,-2 1-3 0,0-1-5 15,2 1-4-15,0 0 8 0,-4 0 6 0,3-1-7 16,2 0 1-16,-2 0 0 0,-2 1-3 0,2-1 13 0,2 0-4 16,-1 0 3-16,0 0 14 0,4 0-5 15,-4 2-7-15,1-2 7 0,1-3-6 0,0 3-14 16,-1-1 25-16,1 1-13 0,-3-1-7 0,4-1 1 0,0 0 4 16,1 2 0-16,-1-2-15 0,-1-1 22 0,0 0-9 15,1-1-1-15,-2 1 5 0,2 0-6 16,-2 1-3-16,-1 2-3 0,-4-3 0 0,3 1 0 0,2-3 0 15,-1 3 0-15,-2 0 0 0,3-4 0 0,-4 4 0 16,2-3 0-16,1 3 0 0,1-3 0 0,-2 0 0 16,-1 1 0-16,2 0 0 0,1-2 0 0,-2 1 0 15,1-1 0-15,1-1 0 0,-1 3 0 0,-2-1 0 16,2-2 0-16,-1 0 0 0,0 2 0 0,1-3 0 16,0 3 0-16,0-2 0 0,-1 0 0 0,-2-2 0 15,4 2 0-15,-1 0 0 0,0 0 0 0,1-1 0 16,-2 1 0-16,1-1 0 0,-1 0 0 0,2 2 0 15,-2-1 0-15,1-1 0 0,-2 1 0 0,1-2 0 16,0 3 0-16,-1 2 0 0,0-6 0 0,0 3 0 16,0-2 0-16,-3 1 0 0,1 0 0 0,1 0 0 15,-3 0 0-15,4 0 0 0,-2-1 0 0,-1 1 0 16,0 0 0-16,-3-1 0 0,5 0 0 0,-4-3 0 16,4 3 0-16,-2-2 0 0,0 1 0 0,1-1 0 15,-1-2 0-15,0 2 0 0,0 0 0 0,-2-3 0 0,3 4 0 16,-1-1 0-16,-1-1 0 0,-1 1 0 15,-2-1 0-15,4 0 0 0,-4 0 0 0,0-6 0 16,0 8 0-16,0-3 0 0,0-1 0 0,-1-2 0 16,-2 1 0-16,2-1 0 0,0 3 0 0,-2 1 0 0,3-1 0 15,-1-3 0-15,-2 3 0 0,-2-4 0 0,5 1 0 16,-1 7 0-16,-3-9 0 0,3 6 0 0,-2 0 0 16,3 1 0-16,-1-2 0 0,-3 1 0 15,0-1 0-15,4 1 0 0,-1 1 0 0,-3-1 0 0,3 3 0 16,-3-1 0-16,-3 3 0 0,1-4 0 0,1 4 0 15,1-1 0-15,-3 0 0 0,-1 0 0 16,0 3 0-16,-2-3 0 0,1 1 0 0,-2 0 0 0,2 1 0 16,-3 0 0-16,2 0 0 0,1 0 0 0,-2-1 0 15,0 1 0-15,1 0 0 0,-1-1 0 0,-1 1 0 16,3-1 0-16,-2 2 0 0,-1-1 0 0,-1-1 0 16,3 0 0-16,1 2 0 0,-4-3 0 0,3 3 0 15,1 0 0-15,0-2 0 0,-2 1 0 0,1 2 0 16,-1-2 0-16,1 1 0 0,2 0 0 0,-2 1 0 15,3 1 0-15,-2-1 0 0,2 2 0 0,-2-3 0 16,-1 1 0-16,1 1 0 0,-4-2 0 0,3 1 0 16,0 2 0-16,-2-3 0 0,-7 2 0 0,8-2 0 15,-1 1 0-15,3-1 0 0,-2 3 0 0,-1-3 0 16,1 1 0-16,-1 1 0 0,1-1 0 0,0 1 0 0,0-1 0 16,0 0 0-16,0 1 0 0,0-2 0 0,-1 3 0 15,0 1 0-15,-1 0 0 0,1-2 0 16,2 0 0-16,1 2 0 0,-3 1 0 0,1 0 0 15,0 0 0-15,0 0 0 0,0 1 0 0,1-1 0 16,1 1 0-16,-1 2 0 0,0-1 0 0,1-2 0 0,-2 2 0 16,2 1 0-16,1 1 0 0,1-3 0 15,-3 1 0-15,2 1 0 0,0 0 0 0,3-2 0 0,-4 0 0 16,5 1 0-16,-1 1 0 0,1-1 0 0,-1 0 0 16,1-1 0-16,4-1 0 0,-7 4 0 0,4-1 0 15,3-3 0-15,-5 2 0 0,5-2 0 0,-5 1 0 16,5-1 0-16,-4 3 0 0,4-3 0 0,0 0 0 15,0 0 0-15,0 0 0 0,0 0 0 0,0 0-18 16,0 0-433-16,9 5-98 0,-4-3-100 0,3-2-439 16,-1 0-1177-16,-7 0 520 0</inkml:trace>
  <inkml:trace contextRef="#ctx0" brushRef="#br0" timeOffset="160282.67">22813 10333 203 0,'3'2'371'16,"-3"-2"14"-16,0 0-19 0,1 4 2 15,-1-4 2-15,0 0-1 0,0 0-6 0,0 0-10 16,0 0-10-16,0 0-15 0,0 0-14 0,0 0-10 0,0 0-17 15,-8-13-8-15,2 8-17 0,2-1 4 0,-1-3-19 16,-1 1-11-16,-1-3-9 0,-3-4-6 0,2 1 1 16,-1-2-14-16,4-2-7 0,-1-2-8 0,-3-8-9 15,1 2-18-15,3-4-6 0,5-1-11 0,-3-2-14 16,6-16-24-16,-2 1-111 0,5 0 0 0,1-3 0 16,3-3 0-16,3-2 0 0,6-25 0 0,-6 22 0 15,7-23 0-15,0 2 0 0,-2-2 0 0,-3 27 0 16,9-25 0-16,-8 27 0 0,0-1 0 0,2 5 0 15,0 0 0-15,1 4 0 0,-2 0 0 0,-4 13 0 16,-2 0 0-16,2 0 0 0,1 2 0 0,0 1 0 16,-3 2 0-16,0 2 0 0,-6 6 0 0,0 2 0 15,0 0 0-15,-1 5 0 0,0-3 0 0,-2 5 0 16,-2 0 0-16,0 4 0 0,0-3 0 0,0 4 0 16,0 1-3-16,0 4-259 0,-4-2-38 0,4 2-44 0,-6 7-27 15,-2-1-28-15,1 7-31 0,-4 5-29 16,-3 3-31-16,-5 8-366 0,4 2-927 0,-7 12 410 15</inkml:trace>
  <inkml:trace contextRef="#ctx0" brushRef="#br0" timeOffset="160818.12">22459 9829 285 0,'0'-4'354'16,"0"4"-14"-16,0-5-2 0,0 5 3 0,0-6 0 0,0 6 1 15,2-3 1-15,-2 3-6 0,3-2-5 0,-3 2-4 16,0 0-6-16,5-2-14 0,-5 2-7 0,0 0-20 15,0 0-8-15,7 4-15 0,-5 2-11 0,0-2-22 16,0 2-3-16,3 3-23 0,-1 1-9 16,0 2-19-16,0 4-28 0,2 2-16 0,1 1-2 0,3 5-17 15,1-7-3-15,2 6-14 0,1-3-7 0,0-1-8 16,-1-3-10-16,1-3-9 0,0 1 0 0,0 1 1 16,0-2 0-16,0-2-10 0,-2 0-17 0,-3-3 5 15,1-1-7-15,0 1 4 0,-5-2-9 0,3-2-3 16,-2 0-1-16,-1-1 3 0,1-1-4 0,-3 0-4 15,1 1-2-15,0-2 4 0,2 1-5 0,-6-2 3 16,9 0-13-16,-2 0-2 0,-7 0 0 0,13-3 0 16,-6-3 0-16,2-2 0 0,1 3 0 0,3-5 0 15,3-1 0-15,0-1 0 0,5-5 0 0,-6 4 0 16,7-8 0-16,-4 1 0 0,-1-1 0 0,0-2 0 16,2 0 0-16,-2 0 0 0,-4 7 0 0,-3 1 0 0,0 1 0 15,-2 3 0-15,-2 0 0 0,2 2 0 16,-3 1 0-16,0 2 0 0,-1 0 0 0,-2 0 0 15,0 2 0-15,0-2 0 0,1 1 0 0,-2 0 0 16,0-1-262-16,1 1-258 0,-1 0-141 0,-1-1-464 0,0 6-1219 16,-1-11 539-16</inkml:trace>
  <inkml:trace contextRef="#ctx0" brushRef="#br0" timeOffset="161732.76">22821 6506 188 0,'-1'-5'434'0,"-1"0"16"15,1 0-10-15,-3 2 0 0,4-1 4 0,0 4 1 16,-4-6-12-16,2 3-9 0,-3-1-6 0,1-1-11 16,1 2-14-16,1-2-6 0,-2-3-14 0,1-2-12 0,-2 1-15 15,1-1-16-15,-3-1-13 0,-1-5-11 16,3-2-20-16,-3 0-16 0,2-7-15 0,-2 0-211 15,1-2-44-15,0 0 0 0,1 0 0 0,-1-5 0 16,2-2 0-16,1 0 0 0,3-15 0 0,1 3 0 16,5-4 0-16,0-5 0 0,4-4 0 0,8-25 0 0,2 0 0 15,-1-1 0-15,6-4 0 0,-6 2 0 16,4 0 0-16,6 2 0 0,-2 3 0 0,0 4 0 16,-10 27 0-16,0-3 0 0,1 3 0 0,-3 6 0 0,-5 13 0 15,1 4 0-15,-2 2 0 0,0 7 0 0,-3 0 0 16,1 5 0-16,-2 3 0 0,1 1 0 15,-2 3 0-15,-1 1 0 0,-2 1 0 0,1 0 0 16,-1 2 0-16,2-1 0 0,-2 4 0 0,0 0 0 0,0 0 0 16,0 0 0-16,-2 14 0 0,-3-5 0 0,0 7-281 15,-4 9-145-15,2 4-27 0,-10 15-35 0,-2 2-50 16,3 5-38-16,-8 3-330 0,1-2-980 0,-10 26 435 16</inkml:trace>
  <inkml:trace contextRef="#ctx0" brushRef="#br0" timeOffset="162299.54">22499 6509 70 0,'2'-5'494'0,"-2"0"-4"0,0-1-1 0,-2-1 0 0,2 2-4 16,-3-3-7-16,3 1-15 0,0 0-20 0,0 0-16 16,0 1-11-16,3 0-22 0,-3 0-21 0,0 1-21 15,2 1-38-15,-2 0-27 0,0 4-32 0,1-4-25 16,-1 4-22-16,0 0-19 0,8 0-14 0,-8 0-17 15,13 12-13-15,-7-6-9 0,3 5-15 0,-2-1-11 16,-1 0-110-16,7 5 0 0,-3-1 0 0,2 2 0 16,0-1 0-16,1-1 0 0,2 1 0 0,0 0 0 15,0-1 0-15,0-3 0 0,-1-3 0 0,2 2 0 16,0-3 0-16,-3-2 0 0,-3-1 0 0,3 0 0 16,-4-2 0-16,-4-1 0 0,4-1 0 0,-9 0 0 15,13-2 0-15,-8 0 0 0,0-3 0 0,3-4 0 16,-2 1 0-16,-1-3 0 0,0 0 0 0,2-6 0 15,-2 0 0-15,2 0 0 0,-1-1 0 0,-1 1 0 16,1 0 0-16,-2-1 0 0,1 0 0 0,-1 1 0 16,0 1 0-16,0 0 0 0,-1 1 0 0,1 2 0 15,-1 1 0-15,1 1 0 0,1-2 0 0,-1 4 0 0,1-1 0 16,-1 0 0-16,-1 1 0 0,3 1 0 0,0-1 0 16,-2 3 0-16,-1 0 0 0,1 1 0 15,0 1 0-15,1-2 0 0,-1 1 0 0,0 1 0 16,2-3 0-16,-2 0 0 0,4 3 0 0,1-3 0 0,0 3-137 15,-3-1-544-15,3 2-549 0,0-1-1331 16,4 2 590-16</inkml:trace>
  <inkml:trace contextRef="#ctx0" brushRef="#br0" timeOffset="162449.06">23222 6302 44 0,'3'5'425'0,"-2"-2"8"0,2 1 24 15,-2-1 28-15,0 1 6 0,-1-4-2 0,0 5-2 0,0-5-23 16,0 0-30-16,0 0-46 0,3 3-44 15,-3-3-45-15,0 0-85 0,0 0-87 0,0 0-119 0,7 2-141 16,-7-2-157-16,0 0-202 0,9 0-287 0,-9 0-845 16,0 0 374-16</inkml:trace>
  <inkml:trace contextRef="#ctx0" brushRef="#br0" timeOffset="168765.23">22662 11819 371 0,'0'0'427'0,"-4"-7"1"0,4 7 10 0,-2-3-5 15,-1 1-1-15,3 2-7 0,-7-5-6 0,3 4-17 16,4 1-5-16,-9-4-8 0,6 3-12 0,3 1-7 16,-5-4-13-16,5 4-12 0,-5-2-9 0,5 2-18 15,-5-3-20-15,5 3-18 0,0 0-18 0,0 0-13 16,0 0-17-16,-6 0-26 0,6 0-206 0,0 0 0 16,0 0 0-16,0 0 0 0,0 0 0 0,19-3 0 15,-9 3 0-15,4-1 0 0,7 0 0 0,7 1 0 16,1 0 0-16,3 0 0 0,3 1 0 0,5-1 0 15,-1 2 0-15,0-1 0 0,1 0 0 0,2 1 0 0,-5 0 0 16,-2-1 0-16,-3 0 0 0,-3 0 0 16,-9-1 0-16,-1 2 0 0,-6-1 0 0,-1-1 0 15,-7 0 0-15,4 0 0 0,-4 0 0 0,-5 0 0 16,0 0 0-16,0 0 0 0,0 0 0 0,-23 3 0 0,5-2 0 16,0-1 0-16,-5 2 0 0,-5-1 0 15,-5 3 0-15,0-1 0 0,-4 1 0 0,-2-2 0 0,2 1 0 16,0 0 0-16,-1 0 0 0,1 1 0 0,1-1 0 15,-1 0 0-15,1-3 0 0,2 0 0 0,0 2 0 16,5-1 0-16,9 0 0 0,2 0 0 0,1 1 0 16,8-4 0-16,-1 1 0 0,1 1 0 0,1 1 0 15,8-1 0-15,-6-1 0 0,6 1 0 0,0 0 0 16,0 0 0-16,28-4 0 0,-5 4 0 0,4-3 0 16,9 2 0-16,-3-3 0 0,0 3 0 0,6 0 0 15,0 0 0-15,15 3 0 0,-2-3 0 0,-11 2 0 16,10 0 0-16,-15-1 0 0,-4 2 0 0,-1 0 0 15,-1 1 0-15,-9-3 0 0,-3 0 0 0,-4 0 0 16,-3-2 0-16,2 2 0 0,-7 0 0 0,-2-1 0 0,-4 1 0 16,4-5 0-16,-4 5 0 0,-13-5 0 15,3 2 0-15,-7 2 0 0,-4-2 0 0,-9 0 0 16,-3 1 0-16,-2 0 0 0,-21 1 0 0,1-2 0 16,-1 1 0-16,0 2 0 0,2 0 0 0,-1-1 0 0,4 2 0 15,13 0 0-15,3-2 0 0,3 0 0 16,3 2 0-16,7-1 0 0,6-1 0 0,2 1 0 15,7 1 0-15,3-1 0 0,4 0 0 0,0 0 0 0,0 0 0 16,32 2 0-16,0 1 0 0,19-1 0 0,3 1 0 16,0 2 0-16,-2-2 0 0,4-1 0 0,2 2 0 15,-3 0 0-15,2-1 0 0,-2 0 0 0,-6-2 0 16,-8 0 0-16,-7 1 0 0,2-1 0 0,-8-1 0 16,-9 0 0-16,-6 0 0 0,-1 0 0 0,-2-1 0 15,-5 0 0-15,-4-1 0 0,-1 2 0 0,-11-4 0 16,-6-1 0-16,-3 3 0 0,-10-2 0 0,0 2 0 15,-6 1 0-15,-17 0 0 0,14 0 0 0,-20 1 0 16,5 2 0-16,-5-3 0 0,3 2 0 0,4 1 0 16,14 0 0-16,2-3 0 0,1 4 0 0,8-5 0 15,10 4 0-15,4-2 0 0,0 0 0 0,5 0 0 16,6 1 0-16,2-1 0 0,0 0 0 0,20 2 0 16,2-2 0-16,14 4 0 0,-1 0 0 0,15-2 0 15,4 0 0-15,-3 1 0 0,-11 0 0 0,-2-1 0 16,14 2 0-16,-13-4 0 0,-2 2 0 0,-1-1 0 15,-2-1 0-15,-5 0 0 0,-8 0 0 0,-2 0 0 16,-6-1 0-16,-3-1 0 0,-5 1 0 0,-1 0 0 0,-4 1 0 16,0 0 0-16,-19-12 0 0,2 9 0 0,-15-6 0 15,0 4 0-15,-3 1 0 0,-15-3 0 0,-4 4 0 16,-3-1 0-16,-2-1 0 0,0 4 0 0,-2-2 0 16,1 2 0-16,0 0 0 0,6 2 0 0,15-4 0 15,8 3 0-15,10 0 0 0,3 1 0 0,8-1 0 16,2 1 0-16,6 1 0 0,2-2 0 0,15 4 0 15,12 0 0-15,8-1 0 0,22 4 0 0,1 1 0 16,2-3 0-16,1 3 0 0,-6-4 0 0,0-2 0 16,-1 5 0-16,-1 2 0 0,-16-8 0 0,-1 0 0 15,0 0 0-15,-4 2 0 0,-12-6 0 0,-2 2 0 16,-8 2 0-16,1-2 0 0,-4-1 0 0,-6-2 0 16,-2 0 0-16,-9-3 0 0,1 3 0 0,-13-5 0 15,-7 2 0-15,-4 4 0 0,-3-5 0 0,-1 3 0 16,-3 2 0-16,-12-1 0 0,12 3 0 0,1-1 0 15,-1 4 0-15,4-2 0 0,6 0 0 0,9 0 0 16,8 1 0-16,1 0 0 0,3 1 0 0,5 0 0 16,4-2 0-16,0 0 0 0,23 7 0 0,5-6 0 15,6 4 0-15,6-3 0 0,0-1 0 0,13-1 0 0,-14-1 0 16,0 2 0-16,-2-7 0 0,-6 5-544 16,-8 0-172-16,-5-1-440 0,-4-1-1251 0,-8 2 554 0</inkml:trace>
  <inkml:trace contextRef="#ctx0" brushRef="#br0" timeOffset="172415.1">8607 11812 42 0,'-19'-1'199'0,"0"-2"7"0,2-1 8 0,3 2 1 16,2 0 3-16,-2-1 7 0,2 2 2 16,1-2 9-16,0 2 20 0,1-4 17 0,-2 2 15 15,3-2 20-15,3 1 8 0,-1 2 23 0,2-2 7 0,0 1 0 16,0-2-2-16,5 0-12 0,0 0-2 0,1 0-17 16,4-2-11-16,3 0-18 0,2 1-4 15,11-1-21-15,7-2-12 0,4 1-13 0,5 2-18 0,19 0-15 16,8 1-17-16,0 5-16 0,29 0-14 15,-25 2-65-15,28 1-89 0,-3 3 0 0,3 3 0 16,-3-1 0-16,-1 0 0 0,-1 0 0 0,-27-1 0 0,1 0 0 16,0 1 0-16,-5-1 0 0,-1 1 0 0,-22-2 0 15,-1-3 0-15,-7 0 0 0,-6 1 0 0,-6-3 0 16,-6-1 0-16,-2 1 0 0,-5-1 0 0,4-1 0 16,-8 1 0-16,0 0 0 0,0 0 0 0,-12-12 0 15,1 8 0-15,-7-1 0 0,-4 0 0 0,-6-1-202 16,-2 2-179-16,-5 0-44 0,-6 1-35 0,-14 3-33 15,2-1-31-15,-5 1-427 0,-3 1-1031 0,2 2 456 16</inkml:trace>
  <inkml:trace contextRef="#ctx0" brushRef="#br0" timeOffset="172648.22">8961 11801 602 0,'-64'10'138'0,"6"0"27"0,2-1 30 0,6-2 17 16,15 1 22-16,3-1 27 0,2-3 27 0,12 2 21 16,1-2 15-16,5 0 3 0,2-1-3 0,0 2 10 0,4-3 10 15,6 3 3-15,2-1-3 0,4 0-12 0,8 0-1 16,5 0-24-16,12 1-10 0,6-1-26 15,3-2-16-15,16 2-23 0,3-3-25 0,6-1-19 16,-3 1-19-16,33-3-21 0,-30 0-11 0,34-2-15 16,-6 1-14-16,-25 1-4 0,25 1-16 0,-24-5-15 15,-4 4-25-15,-1-3-23 0,-4 2-30 0,-5 1-18 16,-17-2-27-16,-2 2-27 0,-4 3-32 0,-13-2-34 16,-6 1-36-16,-3-1-39 0,-1 1-64 0,-5-1-57 15,-4 1-56-15,0 0-69 0,0 0-84 0,-18 8-345 16,13-6-968-16,-3 1 428 0</inkml:trace>
  <inkml:trace contextRef="#ctx0" brushRef="#br0" timeOffset="173249.11">12938 11666 471 0,'-20'0'482'0,"-1"-2"1"0,2 3 5 0,5 0 3 15,1-1 10-15,4-1-5 0,1 2-35 0,2-1-26 16,6 0-25-16,0 0-1 0,0 0-19 0,0 0-7 0,37 0-21 16,-1-1-20-16,20 0-22 0,4 2-19 15,31-4-25-15,2 3-24 0,3 2-26 0,-4-4-19 16,-25 2-202-16,37 3-5 0,0-2 0 0,1 3 0 0,-7-4 0 16,-3 2 0-16,-6 1 0 0,-22-3 0 0,-2 3 0 15,-1-5 0-15,-2 5 0 0,-9 0 0 0,-15-3 0 16,0 1 0-16,-6-2 0 0,-4-1 0 15,-7 4 0-15,-3-2 0 0,-8-2 0 0,0 1 0 0,-3-2 0 16,-4 0 0-16,-1 0 0 0,-2 3 0 0,0 0 0 16,-12-5 0-16,-2 4 0 0,-4-4 0 0,-2 3 0 15,-13 0 0-15,-2 5 0 0,-6-3-321 0,-14 2-84 16,0 3-18-16,2 1-14 0,-2 6-25 0,-4-3-12 16,4 4-11-16,-5-1-379 0,-4-1-936 0,4 1 414 15</inkml:trace>
  <inkml:trace contextRef="#ctx0" brushRef="#br0" timeOffset="173532.27">13482 11832 974 0,'-56'9'91'0,"5"2"36"15,-1-7 35-15,12 2 27 0,3-4 20 0,0-2 28 16,1 2 20-16,2 0 36 0,3-2 23 0,3-3 22 16,7 1 19-16,6 1 20 0,1 1 10 0,5-1-5 15,3 1-2-15,-2 0-9 0,8 0-17 0,-4-3-15 16,4 3-14-16,0 0-7 0,18-4-10 0,0 1-19 16,13 2-19-16,6-1-17 0,13 2-19 0,7 3-180 15,2-2-54-15,3 2 0 0,37 0 0 0,-4 3 0 16,-2 0 0-16,-1-1 0 0,-1 0 0 0,-25-2 0 15,25 1 0-15,-26-2 0 0,-5 1 0 0,1-3 0 16,-2 0 0-16,0 1 0 0,-22 0 0 0,1-2 0 16,-5-1 0-16,-2-1 0 0,-12 1 0 0,0-1 0 0,-6 1 0 15,0 1 0-15,-4-1 0 0,-3-1 0 0,3 1 0 16,-5-3 0-16,0 1 0 0,-3 1 0 0,3-2 0 16,-4 3 0-16,0 2 0 0,0-4 0 0,0 4 0 15,0 0 0-15,0 0 0 0,0 0 0 0,0 0 0 16,0 0-219-16,-9 14-484 0,4-6-509 0,-3 0-1312 15,2 1 580-15</inkml:trace>
  <inkml:trace contextRef="#ctx0" brushRef="#br0" timeOffset="175148.57">7979 12731 34 0,'-3'-10'467'15,"-3"2"13"-15,2-2 11 0,3 5 10 0,-5 0-7 16,6 1-25-16,-4-1-45 0,4 1-44 15,0 4-39-15,0 0-21 0,0 0-30 0,0 0-5 0,14 15-19 16,-5-2-24-16,-4-1-16 0,9 4-28 0,-2 1-20 16,3 3-14-16,-1 1-19 0,3 0-14 0,1-1-21 15,1 1-2-15,1-2-5 0,3-2-5 0,0-3-9 16,1-1-3-16,2-3 7 0,6 1 2 0,4-5-1 16,-2-2-10-16,3-4 4 0,1-2-2 0,2-2-6 15,-4 0-4-15,4-6 8 0,10-2-3 0,-15 1-6 16,1-2 3-16,-1-1-21 0,-2-3-57 15,-1 0 0-15,0-1 0 0,-3 0 0 0,-1-1 0 0,-1 1 0 16,0 1 0-16,-4 4 0 0,-5 2 0 0,-3 4 0 16,3 0 0-16,-4 3 0 0,3 4 0 0,1 1 0 15,-5 2 0-15,6 2 0 0,-4 4 0 0,2-1 0 16,3 5 0-16,-6 0 0 0,9 1 0 0,0 2 0 16,-2-2 0-16,3-1 0 0,0 1 0 0,-6-6 0 15,10 0 0-15,-7 0 0 0,0-4 0 0,1 0 0 16,8 1 0-16,-2-7 0 0,1 4 0 0,-1-6 0 15,3 0 0-15,-1 0 0 0,1-5 0 0,1 0 0 16,-1-2 0-16,-1 0 0 0,1 0 0 0,1-2 0 16,-4 4 0-16,-1-1 0 0,-8 4 0 0,-1 0 0 0,1 3 0 15,-2 0 0-15,-3 1 0 0,-3 2 0 0,3 0 0 16,-3 5 0-16,2-1 0 0,-2 2 0 0,0 2 0 16,1 0 0-16,2-1 0 0,4 4 0 15,-3-4 0-15,3 4 0 0,3-3 0 0,7 3 0 0,-3-1 0 16,2-3 0-16,-1 1 0 0,-1-2 0 0,2 0 0 15,1-1 0-15,2-3 0 0,-2-1 0 0,1 2 0 16,0-3 0-16,2-3 0 0,-3 3 0 0,-1-3 0 16,1-1 0-16,3 0 0 0,-11 0 0 0,7-3 0 15,-6 2 0-15,0-1 0 0,-3 2 0 0,0-2 0 16,1 0 0-16,-5 2 0 0,-1 0 0 0,0 0 0 16,-4 1 0-16,-1 0 0 0,-6 3 0 0,7 0 0 15,-9 0-106-15,2 6-564 0,-3 0-567 0,0 0-1338 16,0 3 592-16</inkml:trace>
  <inkml:trace contextRef="#ctx0" brushRef="#br0" timeOffset="176731.81">7307 13854 326 0,'0'-3'403'0,"-2"-1"8"0,2 4 5 0,-3-7-7 16,3 2-13-16,0 0-15 0,0 5-24 0,0-4-23 16,0 4-23-16,0 0-25 0,0-6-15 0,0 6-8 15,0 0-10-15,0 0-13 0,10 13-6 0,-3-8-12 0,3 2-13 16,0 5-7-16,0 0-19 0,3 0-17 0,4 0-11 16,5 4-13-16,3-2-8 0,-1-1-8 15,4 1-16-15,3-4 0 0,5-1-5 0,0-2-10 16,2-4 3-16,13 0-3 0,0-3-3 0,-10-2-2 15,10-5 8-15,-11 3-2 0,11-5 5 0,-13 2-8 16,-2-4 0-16,1-1-8 0,-4-1-85 0,-2 0 0 0,0 0 0 16,-2-2 0-16,-3-4 0 0,-2 5 0 0,-1-1 0 15,-5 5 0-15,0 0 0 0,-2 0 0 0,-2 8 0 16,-2-1 0-16,2 0 0 0,-1 4 0 0,5 1 0 16,-7 3 0-16,8 4 0 0,-5 2 0 0,8 7 0 15,-4 3 0-15,1-5 0 0,3 4 0 0,-3 1 0 16,-1-9 0-16,4 3 0 0,1-2 0 0,0-1 0 15,2 0 0-15,2-3 0 0,1-3 0 0,0-2 0 16,2-1 0-16,-3-3 0 0,-1-3 0 0,4 0 0 16,-1-2 0-16,4-1 0 0,-2-2 0 0,-1-2 0 15,-1-2 0-15,0 0 0 0,-1-2 0 0,0 2 0 16,4-4 0-16,-6 0 0 0,-3 1 0 0,-5 4 0 16,-4 1 0-16,1 1 0 0,-3 3 0 0,-1 0 0 15,1 1 0-15,-2 2 0 0,2 3 0 0,-1 3 0 0,0 2 0 16,1 2 0-16,3 1 0 0,2 3 0 15,-2 2 0-15,7 3 0 0,-4-7 0 0,6 7 0 16,-1 1 0-16,4-4 0 0,-1 1 0 0,3-3 0 16,-1 0 0-16,3-4 0 0,-4-1 0 0,-4-2 0 15,2 0 0-15,-2-4 0 0,5-2 0 0,-6 1 0 16,6-2 0-16,-1-2 0 0,-1-2 0 0,2 0 0 16,1-3 0-16,1 2 0 0,0-1 0 0,0 1 0 0,0-2 0 15,1 3 0-15,-3-4 0 0,1 7 0 16,-2 3 0-16,3 0 0 0,-11 0 0 0,3 1 0 15,-1 0 0-15,2 1 0 0,-5 0 0 0,4 3 0 16,-1-2 0-16,-1 1 0 0,1 2 0 0,6-2 0 0,-4-2 0 16,-6 4 0-16,3-3 0 0,2 0 0 0,-4 3 0 15,5-5 0-15,-11 1 0 0,0 1 0 0,-1-2 0 16,-5 1-155-16,0-1-532 0,-3 3-539 0,3-1-1326 16,-6-2 587-16</inkml:trace>
  <inkml:trace contextRef="#ctx0" brushRef="#br0" timeOffset="177398.84">13195 14016 103 0,'0'0'305'16,"6"3"3"-16,-6-3 3 0,0 0 18 0,0 0 4 15,9-3 24-15,-9 3 10 0,0 0 16 0,0 0 9 0,8 2 10 16,-8-2 0-16,5 2 7 0,4-2 8 0,1 1-4 16,9 0-13-16,8-2-11 0,9 4-18 15,15-3-18-15,4-2-21 0,8 1-20 0,3 0-20 16,29 1-22-16,-3-2-29 0,1 2-241 0,0 0 0 15,-2 2 0-15,-27-1 0 0,33 2 0 0,-9 2 0 16,-25-2 0-16,5-1 0 0,-2 2 0 0,-1-3 0 0,-2 2 0 16,-2-3 0-16,-6 0 0 0,-15-3 0 15,-4 3 0-15,-2 0 0 0,-7-1 0 0,-7 0 0 0,-7 0 0 16,-3-1 0-16,-1 2 0 0,-4-2 0 0,-1 1 0 16,0-1 0-16,-4 2 0 0,1-4 0 15,-1 4 0-15,-10-4 0 0,-3 3 0 0,-6 3 0 0,-9 1-324 16,-4 2-324-16,-2 1-556 0,-5 0-1303 0,1 1 577 15</inkml:trace>
  <inkml:trace contextRef="#ctx0" brushRef="#br0" timeOffset="177734.64">13266 14209 7 0,'-34'-9'462'0,"3"0"26"0,8 1 27 16,4 1 26-16,1 1 12 0,7 1 0 0,2 2-14 15,5-1-32-15,3 0-19 0,4-2-16 0,7 3-20 16,11-1-21-16,11 1-24 0,8-1-23 0,11 0-21 16,6 3-21-16,7 0-23 0,27 2-16 0,-28 0-238 15,40 1-65-15,-4-2 0 0,-1 0 0 0,2 4 0 16,-2-3 0-16,-6 0 0 0,0-1 0 0,0-2 0 16,-29-1 0-16,-1 0 0 0,2 0 0 0,-5-1 0 15,-1 1 0-15,-7-3 0 0,-16 2 0 0,0-1 0 16,-4 2 0-16,-10-3 0 0,-4 2 0 0,-3 1 0 15,-4 0 0-15,1 2 0 0,-5-2 0 0,0 0 0 16,1 1 0-16,-2-2 0 0,-1 2 0 0,-1-1 0 16,1 2 0-16,-4 1 0 0,5-1 0 0,-5 1 0 15,0 0 0-15,5-1 0 0,-5 1 0 0,0 0 0 16,0 0 0-16,0 0 0 0,-15 4 0 0,6 1-1366 16,-1-2-1478-16,-1 0 654 0</inkml:trace>
  <inkml:trace contextRef="#ctx0" brushRef="#br0" timeOffset="180948.45">2679 14861 32 0,'-3'-4'396'0,"1"0"-1"15,1-2-5-15,0 3-5 0,-1-2-14 0,2 5-25 16,-1-6-20-16,1 6-25 0,4-3-7 0,-4 3-1 16,0 0-14-16,12 7-9 0,-3 1-6 15,1 2-6-15,1 4-15 0,3-1-13 0,3 6-15 16,2 0-11-16,-2 2-11 0,-2-7-13 0,2 7-12 0,2-3-15 16,0 1-8-16,-4-6-14 0,2-1-7 0,-2-1-10 15,3-2-6-15,0 0-4 0,0-2 0 0,2-4-2 16,1 2-12-16,7-4-7 0,-9-2-3 15,9-4 2-15,0 1-10 0,-1-4-3 0,1-3-4 16,3-2 3-16,-3 1 4 0,3-3 4 0,-3-2-7 16,4-2 1-16,-1 2-6 0,-1 0 0 0,2-1-15 0,-4 3-49 15,2 2 0-15,-3 1 0 0,-2-1 0 0,-7 9 0 16,0-3 0-16,0 6 0 0,-5 1 0 16,1 2 0-16,2 4 0 0,-2 1 0 0,3 5 0 0,-3 2 0 15,0 1 0-15,3 4 0 0,-2 3 0 16,-3-7 0-16,0 2 0 0,1 0 0 0,1-1 0 0,0-1 0 15,-1-1 0-15,4-1 0 0,-3-4 0 0,2 0 0 16,-3-1 0-16,4-2 0 0,-5-3 0 0,9-2 0 16,-3-2 0-16,0-2 0 0,1-2 0 15,-3 0 0-15,4-2 0 0,5-5 0 0,-7 1 0 16,2-6 0-16,2 0 0 0,0 2 0 0,-4 2 0 16,0 0 0-16,-3-1 0 0,3 5 0 0,-4 1 0 0,5-1 0 15,-7 5 0-15,2 1 0 0,0 3 0 16,-1 1 0-16,3 4 0 0,2 1 0 0,0 2 0 15,1 0 0-15,-1 4 0 0,5 2 0 0,3 0 0 16,-2-2 0-16,0 0 0 0,2 0 0 0,1-2 0 16,-6-5 0-16,6-2 0 0,1 1 0 0,-6-3 0 0,9-4 0 15,-2 1 0-15,-7-1 0 0,-1-4 0 0,6 0 0 16,-6-2 0-16,3-3 0 0,-5 2 0 0,-1-2 0 16,-1 0 0-16,-1 0 0 0,1 1 0 0,2 2 0 15,-5-1 0-15,0 3 0 0,-2 2 0 16,-1 0 0-16,1 3 0 0,-1 0 0 0,2 3 0 15,1 0 0-15,0 1 0 0,7 5 0 0,-1-3 0 16,-2 2 0-16,10 3 0 0,-1-2 0 0,0-1 0 16,-1 1 0-16,1-2 0 0,3-2 0 0,-11 1 0 15,9 0 0-15,-6-2 0 0,-3-2 0 0,0-1 0 16,-6 1 0-16,0-1 0 0,-3-2 0 0,1 2 0 16,-3 0 0-16,1-3 0 0,-3 3 0 0,2-1 0 0,-2-2 0 15,-2 0 0-15,3 1 0 0,-5 0 0 16,2-1 0-16,0 0 0 0,1 1 0 0,-5 3 0 15,5-7 0-15,-2 5 0 0,-2 0 0 0,-1 2 0 16,0 0 0-16,4-6-351 0,-4 6-216 0,0 0-106 16,0 0-427-16,0 0-1192 0,0 0 527 0</inkml:trace>
  <inkml:trace contextRef="#ctx0" brushRef="#br0" timeOffset="184599.38">8581 14916 321 0,'-2'-5'405'0,"-1"1"21"15,1-1-4-15,0 1 4 0,0-1-1 16,2 5-12-16,-3-4-22 0,3 4-19 0,0-5-31 16,0 5-35-16,0 0-30 0,0 0-15 0,0 0-10 15,0 0-19-15,3 15-12 0,1-5-9 0,3 3-27 0,-2 1-8 16,6 2-18-16,1-1-11 0,2 1-8 0,7 2-17 16,2-3-12-16,4 3-5 0,1-7 4 0,8 1-9 15,-3-7-3-15,5 2-1 0,2-6-12 16,12-3-14-16,-1-1 15 0,-1-4-8 0,1-1-2 15,1-2 5-15,-4-4 0 0,-10 7-3 0,12-9-6 0,-4-2 9 16,-10 6-7-16,1-1-2 0,-1-2-45 0,-3 4-26 16,0 0 0-16,-1-1 0 0,-1 3 0 15,-3 2 0-15,-5 5 0 0,-2 2 0 0,-1 0 0 16,0 1 0-16,-2 5 0 0,0 0 0 0,0 1 0 0,1 3 0 16,-1 0 0-16,3 4 0 0,2 0 0 0,1 0 0 15,1-3 0-15,1 3 0 0,2-3 0 16,2-1 0-16,0-2 0 0,2 0 0 0,-1-4 0 0,2-2 0 15,0-1 0-15,-2-2 0 0,1 1 0 0,1-3 0 16,-1-3 0-16,0-2 0 0,-1 2 0 0,-1-5 0 16,0 0 0-16,-1 1 0 0,-2-1 0 0,-5 4 0 15,7-4 0-15,-9 5 0 0,-3 0 0 0,0 2 0 16,-4 3 0-16,0-1 0 0,0 2 0 0,-1 1 0 16,3 2 0-16,-2 1 0 0,1 0 0 0,4 3 0 15,0-1 0-15,0 2 0 0,0 1 0 0,2-3 0 16,8 2 0-16,-2-3 0 0,-6-1 0 0,8 2 0 15,3-4 0-15,0-1 0 0,-2-2 0 0,0 1 0 16,1-2 0-16,-10-1 0 0,2 0 0 0,-3 1 0 16,0-3 0-16,-1 1 0 0,0-1 0 0,-9 2 0 15,0-1 0-15,-1 1-517 0,-7 1-762 0,3 1-1387 16,-4 1 614-16</inkml:trace>
  <inkml:trace contextRef="#ctx0" brushRef="#br0" timeOffset="185998.8">2825 15830 329 0,'0'-11'425'0,"0"4"7"15,0 0-4-15,0 0-13 0,0 0-13 0,0 2-23 16,0 1-29-16,-1 1-32 0,1 3-32 0,1-4-16 16,-1 4-2-16,0 0-3 0,4 11-2 0,4 0-19 15,-2 4-16-15,2 0-17 0,2 2-17 0,0 0-8 16,5 5-12-16,-2 1-10 0,3-2-14 0,-4-5-12 15,10 3-14-15,-4-1-11 0,-3-4-13 0,3-5 1 16,0 2-10-16,0-3 2 0,9 0 4 0,-5-4-2 16,7-4-5-16,-7 0-1 0,7-3-5 15,-1-3 1-15,-1 0 5 0,4-5-8 0,-7 0 2 0,-1-5-19 16,0 2 19-16,-6 5-5 0,6-8-53 0,-7 3-26 16,0 1 0-16,0 3 0 0,-3-1 0 0,-4 2 0 15,2 5 0-15,0-1 0 0,-1 0 0 16,-4 4 0-16,2 0 0 0,1 1 0 0,1 3 0 15,-1 3 0-15,0 3 0 0,5 0 0 0,-2 3 0 16,-1-1 0-16,0 1 0 0,2 0 0 0,1 2 0 0,-1-3 0 16,1 0 0-16,4-3 0 0,-4 3 0 0,4-5 0 15,1 2 0-15,-3-4 0 0,1 0 0 0,1-2 0 16,2-2 0-16,-1 1 0 0,-3-4 0 0,6-1 0 16,-3 0 0-16,3-1 0 0,5-3 0 0,-7 3 0 15,1-4 0-15,-2 3 0 0,9-3 0 16,-6 5 0-16,-2 2 0 0,1 1 0 0,-5 1 0 0,6 0 0 15,-4 1 0-15,0 4 0 0,-3 3 0 16,0-1 0-16,1 3 0 0,-2-3 0 0,0 4 0 0,-4-4 0 16,3 2 0-16,1 1 0 0,-1 0 0 15,-1-3 0-15,0-2 0 0,4 1 0 0,-3-4 0 16,5 1 0-16,-5-3 0 0,6-1 0 0,-2-2 0 16,1-1 0-16,-2 1 0 0,2-2 0 0,0-2 0 0,-1-2 0 15,-3 1 0-15,1-3 0 0,-6 6 0 16,5-4 0-16,-5 1 0 0,0-2 0 0,0 3 0 15,0 0 0-15,-3 2 0 0,1 0 0 0,-3 3 0 16,-1-3 0-16,4 3 0 0,-3 1 0 0,-4 1 0 16,6-4 0-16,-6 4 0 0,5 0 0 0,-5 0 0 15,0 0 0-15,9 2 0 0,-9-2 0 0,0 0 0 0,8 7 0 16,-8-4 0-16,0-3 0 0,1 5 0 16,2-2-274-16,-3-3-318 0,-3 10-630 0,3-10-1322 15,-3 7 585-15</inkml:trace>
  <inkml:trace contextRef="#ctx0" brushRef="#br0" timeOffset="189682.68">7151 15995 46 0,'-2'-5'427'0,"-1"-2"20"0,3 2 4 0,-1-2 2 15,1 3-5-15,0-1-15 0,0 5-11 0,1-7-17 16,-1 7-3-16,4-4-13 0,0 3-7 0,-4 1-2 15,11 1-13-15,-4 3-16 0,3 1-23 0,-2 1-15 0,4 6-19 16,-3-4-18-16,3 6-21 0,-1 1-20 16,1-1-22-16,4 5-18 0,-3-4-17 0,5 5-77 15,5-4-101-15,-4 0 0 0,7-2 0 0,2-3 0 16,3-1 0-16,1-6 0 0,1 1 0 0,3-5 0 16,-2-5 0-16,3 1 0 0,1-3 0 0,11-6 0 15,-9 3 0-15,8-5 0 0,-9 3 0 0,9-6 0 16,-12 5 0-16,-2 0 0 0,2-2 0 0,0 2 0 15,-5 3 0-15,-2 1 0 0,-3 4 0 0,-7-1 0 16,0 5 0-16,-2 1 0 0,-3 1 0 0,1 3 0 16,-2 1 0-16,2 4 0 0,-6-2 0 0,5 7 0 15,-2-4 0-15,0 5 0 0,0 0 0 0,2 6 0 16,3-7 0-16,-6 1 0 0,6-2 0 0,-3 1 0 16,5-3 0-16,1-3 0 0,-3-1 0 0,3-1 0 15,2-4 0-15,-3-4 0 0,12-4 0 0,-4-1 0 16,2-5 0-16,-1 2 0 0,0-4 0 0,3 0 0 15,-2-2 0-15,1-4 0 0,-2 1 0 0,3 2 0 16,-2-1 0-16,-5 3 0 0,2 2 0 0,-1 2 0 16,-8 4 0-16,-3 5 0 0,-1 0 0 0,1-1 0 15,4 2 0-15,-4 5 0 0,5-1 0 0,-4 1 0 16,3 3 0-16,-2 1 0 0,0 0 0 0,0 2 0 0,0-1 0 16,2 0 0-16,0-4 0 0,-1 3 0 0,2 0 0 15,1-2 0-15,-1 1 0 0,1-3 0 16,1-1 0-16,-1-1 0 0,-1-2 0 0,1 2 0 15,-2-5 0-15,5 2 0 0,-3-2 0 0,6-3 0 16,2-2 0-16,-1-1 0 0,1 4 0 0,-2-2 0 0,-5 1 0 16,1 2 0-16,-3 0 0 0,3 0 0 0,-4 3 0 15,1 1 0-15,0 0 0 0,-1 1 0 16,-5-1 0-16,2 2 0 0,-1-1 0 0,4 0 0 16,-5 2 0-16,1 0 0 0,4-1 0 0,0 1 0 15,-2 1 0-15,0-2 0 0,-2-2 0 0,2 3 0 16,3-3 0-16,-6 1 0 0,1 0 0 0,-2 1 0 15,-4-4 0-15,-2 4 0 0,2-4 0 0,-3 4 0 16,-5-2-638-16,4-4-622 0,-4 4-1363 0,0 0 604 16</inkml:trace>
  <inkml:trace contextRef="#ctx0" brushRef="#br0" timeOffset="192015.05">14037 16019 174 0,'-10'0'373'0,"10"0"21"0,0 0 22 16,-10 0 10-16,10 0 10 0,-7 0 0 0,7 0 4 0,-6-1 1 16,6 1-4-16,-5-2 5 0,5 2-5 15,0 0-8-15,-9 3-4 0,9-3-18 0,0 0-15 0,0 0-14 16,0 0-27-16,0 0-25 0,0 0-22 0,16-8-24 16,5 5-233-16,7-3-47 0,8 2 0 0,2 2 0 15,17 0 0-15,0-5 0 0,-1 4 0 0,3 0 0 16,-3 2 0-16,3 1 0 0,-7 3 0 15,6-3 0-15,-3 2 0 0,-14 0 0 0,1 1 0 0,-4 0 0 16,1-2 0-16,-8 1 0 0,-2-2 0 0,-8 2 0 16,0-2 0-16,-6 2 0 0,-1-2 0 0,-5 0 0 15,1 0 0-15,-3 1 0 0,-5-1 0 0,9-1 0 16,-9 1 0-16,0 0 0 0,0 0 0 0,0 0 0 16,0 0 0-16,0 0-37 0,-37 3-473 0,9 2-22 15,-3-2-25-15,2-1-21 0,-4 3-419 0,-3-4-1078 16,-2 3 477-16</inkml:trace>
  <inkml:trace contextRef="#ctx0" brushRef="#br0" timeOffset="192248.84">14385 16068 1100 0,'-54'8'103'0,"3"-3"58"0,10-1 34 16,3-1 35-16,4 4 56 0,1-4 40 0,0 1 40 0,1-4 31 15,13 1 20-15,2 0 8 0,3 0 14 0,5-1-2 16,0 0 8-16,3 0-10 0,6 0-6 0,-8 0-21 16,8 0-12-16,0 0-20 0,0 0-33 0,23 3-24 15,-4-3-161-15,13 0-158 0,3 1 0 0,2-1 0 16,15 1 0-16,2 1 0 0,1-2 0 0,4 1 0 15,-2 3 0-15,-2-3 0 0,-1-1 0 0,1 3 0 16,-4-3 0-16,-14 0 0 0,0 1 0 0,-1-2 0 16,-3 1 0-16,-12-1 0 0,-4-1 0 0,0 0 0 15,-4 2 0-15,-5-1 0 0,-3-1 0 0,-1 1 0 16,-4 1 0-16,0 0 0 0,0 0 0 0,-29 0-754 16,4 1-486-16,-12 4-1343 0,-2 2 594 0</inkml:trace>
  <inkml:trace contextRef="#ctx0" brushRef="#br0" timeOffset="193632.61">5398 17076 2704 0,'-4'-7'209'0,"3"1"-18"0,-2-3-41 15,2 4 11-15,-2-5 56 0,2 5 5 0,1 0-10 16,0 0-12-16,-3 1-32 0,3 4 7 0,3-4-1 16,-3 4 1-16,8 0 0 0,-8 0-1 0,11 4 1 15,1-1-6-15,-3 4-5 0,1 0-10 0,4 2-3 16,-1 1-10-16,2 1-13 0,-1-1-8 0,1 1-11 15,0 0-9-15,0-2-4 0,2 2-11 0,-1-1 4 16,2-3-15-16,0 0-1 0,2-3-8 0,7 1 1 16,0-2-11-16,0-5-5 0,5 0 4 0,-1-4-7 15,4-1 3-15,5-1-7 0,-3-1-4 0,0-6 9 16,11-1 6-16,1 1-6 0,-13 2 3 16,-3 0 3-16,3 2-3 0,-2 5 4 0,-3-2-5 0,0 3-1 15,-10 1-4-15,1 5 12 0,-3 2-32 0,3 0-25 16,-5 1 0-16,-1 6 0 0,0-1 0 0,-1 1 0 15,-2 2 0-15,1-2 0 0,-1 4 0 0,-1 1 0 16,8 3 0-16,-5-5 0 0,0 1 0 0,-2-3 0 16,2-1 0-16,2 0 0 0,2-3 0 0,-2 1 0 15,2-4 0-15,0-1 0 0,3-3 0 0,0-3 0 16,7-1 0-16,-1-5 0 0,0 2 0 0,2-2 0 16,-2-1 0-16,0-4 0 0,-1 1 0 0,1-3 0 15,-3 3 0-15,2-1 0 0,-4 1 0 0,-4 3 0 16,-2 4 0-16,1-1 0 0,-4 5 0 0,0-2 0 15,-1 4 0-15,1 1 0 0,-1 0 0 0,6 4 0 16,-3 2 0-16,3 1 0 0,-2-3 0 16,1 5 0-16,0-4 0 0,1 4 0 0,1-3 0 0,1 1 0 15,7 0 0-15,-1 0 0 0,1-5 0 0,-8-2 0 16,1 1 0-16,2-2 0 0,0-2 0 0,6-1 0 16,-2-2 0-16,-8 1 0 0,10-3 0 0,-3-1 0 15,-4 5-662-15</inkml:trace>
  <inkml:trace contextRef="#ctx0" brushRef="#br0" timeOffset="194514.26">9153 17104 264 0,'0'0'299'0,"0"0"24"0,-8-1 13 16,4-2 19-16,4 3 16 0,-3-5 7 0,1 3 10 15,2 2 12-15,-6-3 2 0,6 3-2 16,-4-3-7-16,4 3-6 0,0 0-17 0,-5-1-21 16,5 1-17-16,0 0-17 0,0 0-29 0,0 0-17 15,0 0-15-15,0 0-14 0,0 0-21 0,0 9-16 0,0-9-9 16,5 10-14-16,-4-6-15 0,8 4-46 0,-1-1-119 16,2 0 0-16,4-1 0 0,3 1 0 15,0-2 0-15,4 0 0 0,7-3 0 0,0 1 0 16,4-1 0-16,-1-1 0 0,-1-5 0 0,1-1 0 15,0 1 0-15,-2-4 0 0,2 0 0 0,-3-2 0 16,5-3 0-16,-6 4 0 0,2-4 0 0,-1 2 0 16,-1 3 0-16,-2-5 0 0,-9 5 0 0,2 0 0 15,-8 5 0-15,3 0 0 0,-1 1 0 0,-6 1 0 16,-6 1 0-16,19 3 0 0,-10 2 0 0,0 2 0 16,2 2 0-16,-1 0 0 0,-3 1 0 0,5 3 0 15,-1 3 0-15,1-2 0 0,0-2 0 0,1 2 0 16,2-3 0-16,1 1 0 0,8 2 0 0,-6-6 0 15,0 1 0-15,9 0 0 0,-7-3 0 0,8 0 0 16,-2-5 0-16,2-1 0 0,4-3 0 0,-5-4 0 16,1 0 0-16,3-1 0 0,-1 0 0 0,0-5 0 15,2-1 0-15,-2 0 0 0,5 0 0 0,-4 0 0 16,-2-3 0-16,0 3 0 0,-3 2 0 0,-6 5 0 16,0 1 0-16,-4 2 0 0,-2 2 0 0,0-1 0 15,-1 3 0-15,2 4 0 0,-3 3 0 0,-2-1 0 16,8 0 0-16,-5 6 0 0,2 0 0 0,-1-2 0 15,0 3 0-15,0 0 0 0,3-1 0 0,-3 0 0 16,2 1 0-16,2-4 0 0,3-1 0 0,-1-2 0 16,6 3 0-16,-7-5 0 0,10-1 0 0,0-3 0 15,-1-4 0-15,1 1 0 0,-6-1 0 0,4-1 0 16,4-6 0-16,-2 0 0 0,2 0 0 0,-2 0 0 16,3 1 0-16,-4-5 0 0,3-1 0 0,-3 5 0 15,0 2 0-15,-2-1 0 0,-6 5 0 0,1 3 0 16,-2-1 0-16,-3 2 0 0,3 4 0 0,-1-1 0 15,3 3 0-15,-2 2 0 0,-5-2 0 0,3 1 0 16,-1 1 0-16,1-1 0 0,-3 2 0 0,2-3 0 16,4 1 0-16,-5-2 0 0,4 1 0 0,-3-2 0 15,4 0 0-15,-1-2 0 0,2-2 0 0,-1 0 0 16,4-2 0-16,-4 0 0 0,1 1 0 0,0-3 0 16,-3-1 0-16,-1 0 0 0,0 0 0 0,-7 0 0 15,0 3 0-15,-3-5 0 0,-2 5 0 0,0-2 0 16,-5 5-279-16</inkml:trace>
  <inkml:trace contextRef="#ctx0" brushRef="#br0" timeOffset="202883.29">14354 17179 11 0,'-9'0'379'0,"4"-5"13"0,0 4 10 16,5 1 7-16,-10-2 0 0,6 0 4 0,0-1-2 0,4 3-3 15,0 0-9-15,-8-1-1 0,8 1-20 0,0 0-4 16,0 0-21-16,0 0-12 0,0 0-7 0,0 0-11 15,0 0-13-15,3 8-22 0,-2-2-10 16,2-1-19-16,3 2-21 0,1 3-17 0,-1-2-17 16,7 6-21-16,0-6-107 0,3 3-76 0,1 1 0 15,3-5 0-15,-1-1 0 0,13 1 0 0,0-4 0 16,3 1 0-16,-1-4 0 0,1-2 0 0,1 0 0 16,1-2 0-16,0-3 0 0,1 0 0 0,-2-3 0 0,-2-1 0 15,2-1 0-15,2 1 0 0,-5 1 0 0,-2-1 0 16,0 0 0-16,-3 4 0 0,-2 1 0 15,-6 2 0-15,0 1 0 0,1 1 0 0,-2 3 0 16,-5 0 0-16,5 1 0 0,-7 2 0 0,-1 0 0 0,2 2 0 16,0-1 0-16,-3 2 0 0,2 1 0 0,2 2 0 15,1 1 0-15,-2-5 0 0,0 4 0 16,4-3 0-16,1-2 0 0,4 2 0 0,1-2 0 16,5-2 0-16,0-3 0 0,-1 0 0 0,3-2 0 15,0-1 0-15,1-1 0 0,1-5 0 0,2 1 0 16,-3 0 0-16,2-4 0 0,-1-3 0 0,0 0 0 0,0-1 0 15,4 3 0-15,-7 0 0 0,3 1 0 0,-1 2 0 16,-2 5 0-16,-1 3 0 0,-7 1 0 16,3 1 0-16,3 4 0 0,-8 1 0 0,2-2 0 15,-2 6 0-15,-1 0 0 0,-2 0 0 0,2-1 0 16,-1 0 0-16,3 1 0 0,-1 1 0 0,1-2 0 16,9-1 0-16,-1-2 0 0,3 3 0 0,-1-5 0 0,1-1 0 15,4-4 0-15,0 1 0 0,5-1 0 16,-3-3 0-16,-1-1 0 0,2-1 0 0,1-2 0 15,0 2 0-15,11-8 0 0,-12 3 0 0,1 3 0 16,-1-1 0-16,-1 3 0 0,-5 1 0 0,-1 1 0 16,-4 2 0-16,-4 2 0 0,-3 1 0 0,-2 0 0 15,0-3 0-15,-5 3 0 0,-1 4 0 0,-1-2 0 16,-2 1 0-16,3-1 0 0,-7-1 0 0,3 1 0 16,-8-2 0-16,9 1 0 0,-9-1 0 0,6 4 0 15,-6-4 0-15,0 0-1366 0,0 0-1478 0,-19 10 654 16</inkml:trace>
  <inkml:trace contextRef="#ctx0" brushRef="#br0" timeOffset="205248.5">9553 18165 14 0,'-7'-3'366'16,"2"-1"15"-16,0 0 12 0,-1 1 15 0,-1 0 12 15,7 3-4-15,-6-4-2 0,6 4-6 0,-9-4-13 16,9 4 5-16,0 0 12 0,0 0 24 0,0 0-9 16,0 0-8-16,-17 33-10 0,17-33-12 0,3 28-17 15,-2-11-21-15,4 0-14 0,4 1-29 0,-1 0-40 16,2-2-276-16,4 7 0 0,4-3 0 0,4 1 0 16,2-6 0-16,0 0 0 0,3-2 0 0,1-4 0 15,3-1 0-15,2-4 0 0,-1-3 0 16,1 4 0-16,0-9 0 0,1 0 0 0,-1-3 0 15,3-2 0-15,-3-4 0 0,15-8 0 0,-13 3 0 16,-2 0 0-16,-1-3 0 0,0 3 0 0,-4-1 0 16,-1 0 0-16,-5 5 0 0,2 1 0 0,-6 3 0 15,-3 4 0-15,-15 6 0 0,22-8 0 0,-22 8 0 16,0 0 0-16,36 3 0 0,-36-3 0 0,23 11 0 16,-23-11 0-16,20 11 0 0,-7-2 0 0,-13-9 0 15,27 22 0-15,-14-14 0 0,1 6 0 0,0-3 0 16,1 2 0-16,1-2 0 0,0-1 0 0,0-1 0 15,0-3 0-15,2 1 0 0,-18-7 0 0,32 6 0 16,-32-6 0-16,27 4 0 0,-27-4 0 0,38-6 0 16,-38 6 0-16,38-10 0 0,-17 3 0 0,-2-1 0 15,4 0 0-15,-5 1 0 0,1 0 0 16,3 2 0-16,-22 5 0 0,37-8 0 0,-37 8 0 0,32-1 0 16,-32 1 0-16,0 0 0 0,37 7 0 0,-37-7 0 15,33 11 0-15,-18-2 0 0,2-1 0 0,-3 1 0 16,-1 0 0-16,2 1 0 0,-2-1 0 0,4 1 0 15,1 0 0-15,-1-2 0 0,-1 2 0 16,4-7 0-16,-20-3 0 0,41 11 0 0,-14-7 0 16,1-1 0-16,0-1 0 0,-28-2 0 0,58-2 0 15,-30-1 0-15,-1-4 0 0,1-1 0 0,0 1 0 16,4-2 0-16,1 1 0 0,-2-1 0 0,2 7 0 16,-12-1 0-16,7-3 0 0,-7 4 0 0,6-3 0 15,-27 5 0-15,41 0 0 0,-41 0 0 0,51 2 0 16,-30-1 0-16,-21-1 0 0,42 5 0 0,-24-2 0 15,-18-3 0-15,43 2 0 0,-43-2 0 0,49 1 0 16,-26-1 0-16,6-6 0 0,0 3 0 0,2 0 0 16,-8 0 0-16,-23 3 0 0,41-10 0 0,-18 4 0 15,-5 0 0-15,-18 6 0 0,29-11 0 0,-19 4 0 16,-10 7 0-16,0 0 0 0,12-12 0 0,-12 12 0 16,0 0-1366-16,0 0-1478 0,0 0 654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54:41.635"/>
    </inkml:context>
    <inkml:brush xml:id="br0">
      <inkml:brushProperty name="width" value="0.05292" units="cm"/>
      <inkml:brushProperty name="height" value="0.05292" units="cm"/>
      <inkml:brushProperty name="color" value="#00B050"/>
    </inkml:brush>
  </inkml:definitions>
  <inkml:trace contextRef="#ctx0" brushRef="#br0">1822 3927 142 0,'5'-26'392'16,"-2"3"-17"-16,-2 4-1 0,1-2-3 0,1 5-29 16,-2 4 1-16,-3-6-15 0,-2 7-11 0,3 0-18 15,-3 1-16-15,0 2-15 0,0-1-22 0,-1 5-24 0,0 2-22 16,-3-1-18-16,-1 1-16 0,-2 3-23 15,-3 3-14-15,-3 2-9 0,-3 3-18 0,-6 3-4 16,4 6-10-16,-1 1-5 0,0 0-6 0,4 4-11 16,3-2-2-16,3-4-8 0,1-2-2 0,1 1 2 15,3-1-5-15,2 3-3 0,2-2-7 0,4 1-4 16,0 0-3-16,6-2-3 0,2 1 0 0,1-2 0 16,4 2-1-16,7 4 2 0,2-2-7 0,0 0 3 15,2-1-6-15,1 1-6 0,1-1 2 0,-1 2-3 16,-1 0-3-16,-1 3 3 0,-3-1 1 0,0 1-1 15,-3 1-4-15,-3-2-1 0,-5 0 1 0,-4 2 0 16,-4 4 1-16,-4 2 1 0,-6 0 3 0,-3 1 10 16,-2 1 7-16,-2-4 11 0,-4 0 10 0,-1-3 6 15,-1 3 1-15,-2-2 4 0,-1-1 8 0,1-1 3 16,5-4-5-16,-4-3-15 0,8-5 18 0,-3-2-4 16,11-2-2-16,0-1-11 0,0-1-3 0,2 0-1 15,1-3-5-15,0 1-14 0,4-3 0 0,-5 4-10 16,5-4 5-16,0 0-1 0,0 0-10 0,14 4 6 15,0-2-5-15,-2 1-9 0,2-1-7 0,3 3-4 16,0 1 9-16,1 2 1 0,-1 4-2 0,5 4 6 16,-3 2-4-16,-3 5-9 0,-3-1 4 0,-3 3-11 15,2 2 10-15,-7-1 2 0,-2 5 0 0,-7 1 1 16,3-1 6-16,-8 14 6 0,0-13-2 0,-5-2 11 16,-3 13 9-16,-5 2 15 0,6-12 8 0,-1-1-32 15,3-1-27-15,0-4 0 0,0 1 0 16,2-2 0-16,5-2 0 0,0-5 0 0,1-3 0 0,3 1 0 15,3-2 0-15,3-2 0 0,1-3 0 0,1-1 0 16,4 0 0-16,7 1 0 0,-2-3 0 0,8-2 0 16,5 1 0-16,0-4 0 0,4-2 0 0,-5-1 0 15,3-4 0-15,-9 3 0 0,-1 0 0 0,-1-1-50 16,1-1-349-16,-10 0-132 0,0 1-182 0,-5-2-370 16,-4 5-1174-16,5-7 519 0</inkml:trace>
  <inkml:trace contextRef="#ctx0" brushRef="#br0" timeOffset="1816.41">8327 4475 349 0,'-13'1'356'0,"2"1"-14"0,-3-2 21 0,3 0-16 15,-1-1-2-15,0 1-12 0,3 1-3 0,-1 2-6 16,4-3-7-16,6 0-9 0,-12-3-3 0,8 3-13 16,-1 3-11-16,5-3-3 0,-10 1-1 0,10-1-17 0,0 0-19 15,-6-4-6-15,6 4-5 0,0 0-10 0,0 0-13 16,0 0 17-16,0 0 5 0,16 6 0 0,-3-6-8 16,15 2-25-16,8 4-16 0,0-7-20 15,16 3-10-15,-1-3-88 0,2 2-62 0,-1 2 0 0,0-3 0 16,-11 3 0-16,-1-4 0 0,-3 3 0 0,0-2 0 15,-1 1 0-15,-7-2 0 0,-10 1 0 16,0 1 0-16,-7-1 0 0,-2 0 0 0,-2 0 0 0,-3 0 0 16,0 0 0-16,-5 0 0 0,0 0 0 0,0 0 0 15,-23 0 0-15,4 0 0 0,-14 1 0 0,-3 2 0 16,-4-2 0-16,-11 5 0 0,0-1 0 0,-3-1 0 16,4 4 0-16,15-1 0 0,-18-2 0 0,16 2 0 15,-1-1 0-15,5-4 0 0,3 4 0 0,10-2 0 16,2-2 0-16,5 1 0 0,3-2 0 0,1 0 0 15,5 0 0-15,-1-1 0 0,5 0 0 0,0 0 0 16,0 0 0-16,18 1 0 0,13-2 0 0,1 0 0 16,6 1 0-16,-1-1 0 0,15-3 0 0,-12 3 0 15,15 4 0-15,-15-5 0 0,17 1 0 0,-20 4 0 16,3-3 0-16,-4 0 0 0,-1 1 0 0,-2 1 0 16,-2-2 0-16,-9 0 0 0,-3-2 0 0,-2 2 0 15,-4 0 0-15,-4-1 0 0,3 2 0 0,-5 0 0 0,-2-3 0 16,-5 2 0-16,9 0 0 0,-9 0 0 15,9 0 0-15,-9 0 0 0,0 0-54 0,0 0-513 16,0 0-107-16,0 0-476 0,0 0-1245 0,0 0 551 16</inkml:trace>
  <inkml:trace contextRef="#ctx0" brushRef="#br0" timeOffset="2433.57">12697 4780 168 0,'0'0'381'0,"-6"-4"-1"16,4 2 7-16,2 2 0 0,-12-4 8 0,6 2-1 15,-6-2 2-15,1 3-1 0,-3-2-3 0,1 1 1 0,0 1-3 16,2-1 2-16,-1 0 9 0,2 1-17 0,4 0-11 16,-1 0-15-16,2 1-18 0,5 0-21 15,0 0-15-15,0 0-12 0,18 2-23 0,12-2-7 0,9 0-223 16,53 3-39-16,0-5 0 0,9 5 0 0,-4-1 0 15,4 1 0-15,0-3 0 0,-4 5 0 0,-1-2 0 16,0-1 0-16,-4 1 0 0,-29-4 0 0,27-2 0 16,-30 3 0-16,-1 1 0 0,-3-1 0 15,-6-3 0-15,-16 0 0 0,-4 1 0 0,-3 0 0 0,-9 2 0 16,-5 0 0-16,-3-1 0 0,-4 0 0 0,1 1 0 16,-2-2 0-16,-5 2 0 0,2-4 0 0,-2 4 0 15,-10-6 0-15,-4 4 0 0,-4-2 0 16,-10 3 0-16,-7 3 0 0,-17-2 0 0,1 3 0 0,-3-2-186 15,-2 6-321-15,0 3-29 0,-12-3-15 0,5-1-17 16,-26 2-407-16,26 1-1054 0,-33 3 466 0</inkml:trace>
  <inkml:trace contextRef="#ctx0" brushRef="#br0" timeOffset="2666.29">13065 4856 1811 0,'-67'11'61'0,"8"-1"61"0,2-3 32 0,3-1 49 16,17-4 62-16,1 1 31 0,6 0 35 0,2-3 32 16,11 2 27-16,3-2 28 0,2-1 26 0,5 2 1 15,0 0 7-15,1-2-4 0,6 1-16 0,0 0-28 16,0 0-18-16,0 0-23 0,0 0-25 0,42-5-273 15,-9 2-65-15,4 1 0 0,18 0 0 0,5 2 0 16,4-2 0-16,31 2 0 0,-5 0 0 0,-27 0 0 16,32 0 0-16,-33 2 0 0,29 0 0 0,-30 0 0 15,-1 1 0-15,3-2 0 0,-7-1 0 0,-4 2 0 16,-13-1 0-16,-1 1 0 0,-7-4 0 0,-8 1 0 16,-5-1 0-16,-3 2 0 0,-3 0 0 0,-2 0 0 15,-2-3 0-15,-5 2 0 0,0-1 0 0,-3 2 0 16,0 0 0-16,-27 1 0 0,-5 3-281 0,-7 0-1038 15,-23 4-1428-15,-4 2 632 0</inkml:trace>
  <inkml:trace contextRef="#ctx0" brushRef="#br0" timeOffset="4033.54">3179 5679 470 0,'-2'-19'543'0,"0"5"1"0,1 3-19 16,-3 0-17-16,4 0-25 0,0 4 0 16,2-1-40-16,-5 3-44 0,2 2-47 0,1 3-32 15,0 0-29-15,0 0-21 0,10 17-19 0,0-1-10 16,3 6-14-16,6 1-30 0,0 2-10 0,6-2-19 16,-3 1-11-16,2 1-9 0,4-2 5 0,1-2-7 0,3-3 0 15,0-3-5-15,0 2 2 0,4-5 2 16,-2-1-35-16,2-3-110 0,2-5 0 0,2-3 0 15,-2-3 0-15,15-4 0 0,-16-3 0 0,11-3 0 16,2-2 0-16,-1-5 0 0,-2-2 0 0,-3-2 0 0,1-1 0 16,-13 7 0-16,12-8 0 0,-13 7 0 0,-3 3 0 15,0-2 0-15,1 6 0 0,-2 1 0 0,1 4 0 16,3 5 0-16,-2 1 0 0,-1 4 0 0,-1 6 0 16,4 3 0-16,-3 3 0 0,4 3 0 15,14 5 0-15,-13-5 0 0,0 0 0 0,13 5 0 0,-1 2 0 16,9-4 0-16,-1-2 0 0,-1-4 0 0,2-2 0 15,3-3 0-15,-1-2 0 0,0-1 0 16,3-6 0-16,0-5 0 0,-3-4 0 0,-4 2 0 0,2-4 0 16,-4-1 0-16,0-3 0 0,-3-1 0 0,-12 2 0 15,0-5 0-15,10-2 0 0,4 2 0 0,-18 6 0 16,5-1 0-16,-4 3 0 0,0 0 0 16,-1 3 0-16,-3 3 0 0,-6 2 0 0,6 2 0 15,0 5 0-15,-1-1 0 0,1 2 0 0,0 2 0 16,0 2 0-16,3 0 0 0,-3 3 0 0,0-2 0 0,0 4 0 15,-1-3 0-15,2 2 0 0,-3-2 0 0,2-2 0 16,2 1 0-16,-4-5 0 0,1 1 0 0,-6-2 0 16,-1-1 0-16,-1-2 0 0,4-2 0 0,-2-2 0 15,-1-1 0-15,10-2 0 0,-2 0 0 0,0-5 0 16,2-4 0-16,-3-4 0 0,4 0 0 0,-8 0 0 16,8 0 0-16,-4 1 0 0,1 0 0 0,-4 1 0 15,3 2 0-15,-9 4 0 0,2 4 0 0,-1 1 0 16,-1-1 0-16,1 6 0 0,-2-4 0 0,2 4 0 15,1 6 0-15,0-1 0 0,0 1 0 0,-1 2 0 16,-1 1 0-16,1-2 0 0,-1 3 0 0,1-2 0 16,-1 2 0-16,-1-1 0 0,2-1 0 0,-2-2 0 15,-1-1 0-15,1-1 0 0,0 0 0 0,-3-2 0 16,6-1 0-16,-1-3 0 0,-1-1 0 0,4 0 0 16,-2-2 0-16,6-3 0 0,7-2 0 0,-6 1 0 15,2-2 0-15,0 0 0 0,-1 4 0 0,1-3 0 16,-1 2 0-16,-6 3 0 0,-2 2 0 0,2 0 0 15,0 1 0-15,-1 2 0 0,6 5 0 0,0 0 0 16,0 1 0-16,1 2 0 0,0 0 0 0,-1 2 0 16,1-2 0-16,3 3 0 0,-1-3 0 0,1 1 0 15,-3-2 0-15,2 0 0 0,-10-4 0 0,11 2 0 16,0-1 0-16,-11-4 0 0,7-1 0 0,-7 1 0 0,3-4 0 16,-5 0 0-16,0 0 0 0,4-2 0 15,-3 0 0-15,-4-2 0 0,-2 3 0 0,1-9 0 16,0 4 0-16,-2-1 0 0,-1-4 0 0,-1 6 0 15,-5-1-1366-15,3 0-1478 0,-1 0 654 0</inkml:trace>
  <inkml:trace contextRef="#ctx0" brushRef="#br0" timeOffset="5382.2">18575 3716 3502 0,'-28'-12'358'0,"9"3"-90"16,2-1-21-16,3 2-16 0,4 0-30 0,4 1-28 15,-1 0-6-15,3 2-8 0,2-1-3 16,2-2 10-16,4 2-3 0,5-4-1 0,2 2-3 16,7-1-3-16,11-1-7 0,3 2-4 0,7 1-18 0,-2 1-20 15,15-1-3-15,1 6-10 0,-16 2-13 0,2 1-1 16,1 4 4-16,-3 3-17 0,-4 0-10 0,-2 2-7 16,-4 3 1-16,-4 3-17 0,-3 2 13 15,-6 3-15-15,-5 2-4 0,-5 2 1 0,-4-7-1 16,-4 9 1-16,-5-1 4 0,-1 2 3 0,-7-3-20 15,0 2 28-15,-3-2-6 0,1 3 8 0,0-3 0 16,-2 2-14-16,2-1 8 0,-1 2-10 0,5-1-7 0,1 0 2 16,1-1-1-16,5 2-6 0,0 0 4 15,2 1 2-15,6-2-21 0,0 2-3 0,6 0 0 0,2-2 0 16,2 1 0-16,4-3 0 0,-1-3 0 0,5 2 0 16,-3 3 0-16,1-1 0 0,0-2 0 0,0-5 0 15,-7-6 0-15,-3-2 0 0,2 3 0 16,-3-3 0-16,-3 2 0 0,-2-3 0 0,-6 0 0 15,-2-2 0-15,-5 6 0 0,-2-3 0 0,-2 1 0 0,-5 2 0 16,-5 2 0-16,1-5 0 0,2 4 0 0,0-1 0 16,8 0 0-16,-2 2 0 0,2-3 0 0,-2 8 0 15,4 0 0-15,3 3 0 0,8-1 0 0,3 6 0 16,2-2 0-16,7 4 0 0,3-1 0 0,8 13 0 16,8-2 0-16,-1 3 0 0,1-4 0 0,-10-11 0 15,9 13 0-15,-4-2 0 0,-6-10 0 0,-3 0 0 16,-3-2 0-16,-4-1 0 0,-2-1 0 0,-10-1 0 15,-2 1 0-15,-6-2 0 0,-4-3 0 0,-5-1 0 16,-8-3 0-16,1 0 0 0,-4 0 0 0,-3-2 0 16,0 0 0-16,-1-3 0 0,0-3 0 0,5 3 0 15,5-3 0-15,0 0 0 0,13-2 0 0,-4-2 0 16,6-2 0-16,0 1 0 0,7-2 0 0,-5 0 0 16,5-2 0-16,-4 0-35 0,9-1-1325 0,-22-6-1472 15,11 0 651-15</inkml:trace>
  <inkml:trace contextRef="#ctx0" brushRef="#br0" timeOffset="6883.47">22634 11971 4039 0,'-20'2'345'16,"-7"-2"-144"-16,8 0-57 0,-2 0 82 0,6 0 37 16,2 0 9-16,0 0-17 0,3 0-14 0,3-1-2 15,0 1 3-15,7 0-14 0,-8-1-9 0,3-1-22 16,5 2-7-16,0 0-16 0,-10 0-11 0,10 0 1 0,0 0 5 16,0 0-9-16,0 0-100 0,0 0-60 15,17 4 0-15,-6-2 0 0,1-2 0 0,8 2 0 16,7-1 0-16,5 0 0 0,3 2 0 0,-1-3 0 15,4 1 0-15,2 1 0 0,-7-1 0 0,7 1 0 16,-3 0 0-16,1 2 0 0,-7-1 0 0,-2 3 0 16,-11-3 0-16,1 3 0 0,-6-3 0 0,-3 1 0 15,-2 0 0-15,-5-2 0 0,-1 5 0 0,-3 0 0 0,-4 0 0 16,-8-2 0-16,4 2 0 0,-14 0 0 0,-9-1 0 16,-1 0 0-16,0 2 0 0,-3-2 0 0,3-2 0 15,-6-2 0-15,2 1 0 0,1 0 0 16,3-3 0-16,3 1 0 0,3-4 0 0,6 2 0 0,2-1 0 15,10 2 0-15,-1-1 0 0,5 0 0 0,2-2 0 16,3 3 0-16,0 0 0 0,19-7 0 0,8 3 0 16,5-2 0-16,3 2 0 0,18 1 0 0,5-1 0 15,-6 3 0-15,7-8 0 0,-1 7 0 0,-1-1 0 16,-2 1 0-16,-1 1 0 0,-2-4 0 0,-16 3 0 16,-3-1 0-16,-3-1 0 0,-10 3 0 0,-3 0 0 15,-5-1 0-15,-4 1 0 0,-5-3 0 0,-3 3 0 0,0 1 0 16,-16-7 0-16,-2 6 0 0,-12-4 0 15,-5 3 0-15,-1 1 0 0,-17-2 0 0,2 4 0 16,-6-1 0-16,4 0 0 0,-4 3 0 0,1-1 0 0,-4 1 0 16,5-2 0-16,0 3 0 0,16-1 0 15,4-2 0-15,6 0 0 0,9 1 0 0,5 2 0 16,8-4 0-16,4 2 0 0,0-1 0 0,3-1 0 0,26 7 0 16,3-5 0-16,7 1 0 0,20-4 0 0,-2 1 0 15,6 5 0-15,2-3 0 0,4-1 0 0,-6 1 0 16,4 0 0-16,-5 1 0 0,-2-2 0 0,-2-1 0 15,-15 1 0-15,-8-2 0 0,-5 2 0 0,-8 0 0 16,-8 0 0-16,-2-1 0 0,-4 0 0 0,-5 0 0 16,0 0 0-16,0 0 0 0,-37-3 0 0,7 2 0 15,-5-1 0-15,-6 2 0 0,-12 0 0 0,3 4 0 16,-8-3 0-16,-1 3 0 0,-1-1 0 0,0 2 0 16,-2-4 0-16,2 4 0 0,3-2 0 0,5-1 0 15,17 0 0-15,9-1 0 0,10 1 0 0,6-1 0 16,1-2 0-16,9 1 0 0,0 0 0 0,0 0 0 15,50-6 0-15,-14 1 0 0,20 0 0 0,5 0 0 16,2 1 0-16,28-1 0 0,-31 1 0 0,1 2 0 16,-4-3 0-16,-3 4 0 0,-3 1 0 0,-15 0 0 15,-4-3 0-15,-4 2 0 0,-11 1 0 0,-4-3 0 16,-2 0 0-16,-7-2 0 0,-4 3 0 0,-3-4 0 16,-3 4 0-16,-4-2-334 0,-9-1-242 0,-1 0-103 15,0 3-422-15,-3 0-1192 0,1-1 528 0</inkml:trace>
  <inkml:trace contextRef="#ctx0" brushRef="#br0" timeOffset="8201.34">23337 9482 82 0,'10'-9'165'15,"4"0"-9"-15,-1-2-5 0,5-2-7 0,1-3-16 0,3 0-13 16,0 0-9-16,-3-4-13 0,4 1-4 0,-1-3-9 15,-1-1-8-15,4-2-15 0,0-2-16 0,7-12-17 16,-9 10-17-16,5-11-4 0,0-1-27 16,3 2-10-16,2-3 1 0,-1 1-1 0,-4-5-9 0,3 0 10 15,-2-3 12-15,-2 2-2 0,-1-2 14 0,2 1 0 16,1 7 9-16,-6-3 5 0,5 5-19 16,-7 9 24-16,7-12 0 0,-2 2 1 0,-7 9 11 0,2 2-13 15,-1-3-3-15,5-12 2 0,-1 4 1 0,-7 9-14 16,7-10 21-16,-1-1-12 0,-2 10 12 0,3-13-8 15,-2 2 12-15,-1-3 3 0,-1 5 10 0,0-1-7 16,-3 8 4-16,7-8 0 0,-9 10 5 0,7-13 5 16,-5 13 2-16,-1 0 2 0,0-1-8 0,1 2 6 15,9-10-4-15,-11 12-9 0,3-1 2 0,0 1 0 16,0 0-6-16,0 1-5 0,1-2-4 0,0-1 0 16,2 4-5-16,-2-1 8 0,3 2-7 0,1 0 3 15,-2-1-9-15,1 0 6 0,1 0-18 0,0 2 6 16,4 4-7-16,-3-2-3 0,-1 3 8 0,0 3-13 15,3 1-2-15,-2 1-5 0,2 1-6 0,-1 3-11 16,-7 2 4-16,1 3 5 0,3-4-14 0,-4 4 11 16,-3-1 2-16,1 0-13 0,-4 1 11 0,-3-2 6 15,2 1-6-15,-1 0 11 0,-3 0 7 0,0 0-14 16,-3 0 5-16,0-1-2 0,-2-3 3 0,-1 2 16 16,-1-3-8-16,0 1 3 0,2-2 1 0,-2 1 4 15,-2 1-11-15,1 1 15 0,-1 3-19 0,0 0 16 16,-3-1-13-16,3 2-1 0,-4 0-13 0,0 2 12 0,-2 0-1 15,2 2 3-15,-4-1-4 0,-3-2 5 16,-1 4 4-16,-4-2-1 0,0 2-6 0,4 1 24 16,1-2-9-16,-2 1-2 0,3 0 13 0,0 1 1 15,-2 0 20-15,3-1-3 0,4 1 3 0,-2-2 6 0,2-1-3 16,1 2 7-16,1-1 6 0,5 2 1 16,-8-3 6-16,6 1 5 0,2 2-10 0,0 0 3 15,-1-4 4-15,1 4-11 0,8-2 0 0,-4-2-4 16,1 4-1-16,2-1 5 0,0-1-2 0,6 1-5 0,-1 1-3 15,2 0 1-15,4 0 0 0,-1 0-5 0,4 3-2 16,1-2-7-16,-1-1 5 0,7 0-5 0,-7 3-6 16,2-2 4-16,-1-1 2 0,-1 2-8 15,-1-1-4-15,-6 2 6 0,2 0-4 0,-2-1 3 0,-2 2 2 16,-3 2 2-16,1-1 3 0,-6 1 2 0,1 4 7 16,-4 0 9-16,-1-1 3 0,-2 3-2 0,-5 5-5 15,-3-5 2-15,1 6-4 0,-1-2 2 0,-4 0 0 16,-3 4-5-16,-2 0-8 0,-1-1 0 0,2 0-4 15,0-1 3-15,4-3-3 0,-2-1-22 0,4 0-17 16,-4-2-16-16,6-2-23 0,4-2-22 0,-2-1-42 16,7-1-44-16,-3-3-180 0,4-3-380 0,0 0 168 15</inkml:trace>
  <inkml:trace contextRef="#ctx0" brushRef="#br0" timeOffset="8819.25">25815 6262 86 0,'56'-17'82'0,"4"6"-14"15,-1-2 2-15,0 5-10 0,0-1-13 0,0 4-5 16,-6-3-2-16,6 2 1 0,-3 4-6 0,-1-2 2 16,0 6 1-16,-4 0-13 0,-11-1 7 0,16 1 3 15,-5 1 4-15,-11 1 9 0,11 6-3 0,-13-2 2 0,1 2 1 16,-4 3 2-16,10 6 3 0,-11-5-8 15,-4 1-1-15,2 3 12 0,0 0-8 0,0 2-4 16,11 8 18-16,1 1-8 0,-3 0-8 0,0 1-6 0,0-1 4 16,-2 3-7-16,5-3 4 0,-2 5-6 15,4 1 1-15,-3-4-4 0,-2 6 1 0,8 3-8 16,-6-1 10-16,3 2-6 0,0 2 1 0,0-1-1 16,-2 3 3-16,-1-4-2 0,-3 4 2 0,-2 1-1 0,-2-2-3 15,2 1-3-15,-6-4-1 0,3 3-5 16,-6-2 0-16,4-1-4 0,3 0-1 0,-5 2-2 15,2-2-2-15,-1 4 1 0,-5 0-1 0,0-3 4 16,-3 1-2-16,0-4-8 0,-1 5 2 0,-5-12 2 16,1 10-10-16,3 0-4 0,-2 1-8 0,5-1 1 0,-10-10 0 15,-1 0-5-15,1-1-1 0,-2-1-1 0,1 1-5 16,-3 1 7-16,1-4-2 0,-3-1 3 16,-1 1-2-16,3-2 5 0,-2 1-12 0,-4-3 4 15,3 2-1-15,1-3-2 0,-1 2-5 0,-2-1-5 0,2 1-17 16,3-1-7-16,-4-5 3 0,-1 5 4 0,1-5-16 15,-1 5 0-15,3-7 11 0,-4 2-6 0,1-2 2 16,-1-1 2-16,-1-6-1 0,3 1-22 16,-5-1-32-16,-2-4-60 0,1 0-187 0,-1-3 83 0</inkml:trace>
  <inkml:trace contextRef="#ctx0" brushRef="#br0" timeOffset="9183.46">28453 8481 98 0,'-3'-4'272'0,"2"-2"-3"0,0 2 4 0,1 4-1 15,-2-6 0-15,1 1-15 0,1 5-8 0,1-7-34 16,-1 7-6-16,4-2-22 0,-4 2-24 0,7-2-8 16,-2 2-13-16,-5 0-31 0,11 5-1 0,-2 0-8 15,2 4-20-15,-4-2-2 0,3 1-6 0,1 5-9 16,0 1 2-16,3-2-16 0,-1 1-11 0,-2-2 2 15,1 1-9-15,2-1-14 0,-4 2 6 0,-1-5-9 16,4 1-4-16,-3-4 0 0,-1 1-2 0,3 1-2 16,-2-5 14-16,-1 0-13 0,2-2-3 0,-3 0-3 15,2-4-3-15,-1 0 5 0,3-1 4 0,-1-2 7 16,2-4-4-16,-3 3 4 0,3-8 2 0,1 4-3 16,0-9-1-16,4 1-10 0,-4-3 11 0,-1 7 10 15,4-11-14-15,-5 2-5 0,0 2-12 0,-1 7-1 16,-2 1-13-16,-2 4-12 0,0 1-15 0,-2 0-20 15,2 2-32-15,0 0-47 0,-4 4-72 0,1-2-86 16,1 0-238-16,0 3-588 0,0 0 261 0</inkml:trace>
  <inkml:trace contextRef="#ctx0" brushRef="#br0" timeOffset="9299.93">29092 8389 2728 0,'1'4'201'0,"-1"0"-81"15,0-2 12-15,0 1 26 0,0-3-7 0,3 6 12 16,-3-6-30-16,0 0-27 0,0 0-13 0,0 0-13 15,-5-12-39-15,5 12-89 0,-8-2-147 0,4-2-450 16,-1 1-697-16,5 3 310 0</inkml:trace>
  <inkml:trace contextRef="#ctx0" brushRef="#br0" timeOffset="12635.86">5482 8368 394 0,'-5'1'430'16,"5"-1"1"-16,-14-1-4 0,8 2 8 0,-6-2-7 15,2 1-6-15,1 0-10 0,0 0-13 0,1 1-13 16,1-5-25-16,-1 7-11 0,8-3-10 0,-8-3-17 16,8 3-30-16,-5 3-17 0,5-3-23 0,0 0-18 15,0 0-1-15,0 0-4 0,21-3-10 0,-2 3 2 0,10-2-11 16,4 0-13-16,20 2-8 0,-2 2-99 0,7-4-91 16,5 1 0-16,0 4 0 0,1-2 0 0,27-1 0 15,-25-1 0-15,-2 1 0 0,-2 1 0 16,1-2 0-16,-3 1 0 0,4 1 0 0,-10-4 0 0,-2 6 0 15,-15-2 0-15,0-2 0 0,-3-2 0 0,-4 2 0 16,-10 1 0-16,0-1 0 0,-6 1 0 0,0 0 0 16,-4 0 0-16,-2-2 0 0,-1 3 0 0,-3-2 0 15,0-2 0-15,-4 3 0 0,0 0 0 0,0 0 0 16,-15-3 0-16,2 3 0 0,-6-2 0 0,0 2-79 16,-12 1-384-16,-1 0-57 0,-5-1-49 0,-4 3-525 15,4 0-1184-15,-13-1 524 0</inkml:trace>
  <inkml:trace contextRef="#ctx0" brushRef="#br0" timeOffset="12918.24">5830 8447 374 0,'-35'6'391'0,"6"0"-30"0,8-5 13 0,2 2 17 0,8 0 16 15,-3-1 9-15,3 1 2 0,5-2 12 0,-2 2 3 16,2-3-3-16,2 3-20 0,-1-3-32 0,1 1-25 16,4-1-24-16,0 0-13 0,0 0-11 0,0 0-21 15,0 0-20-15,30 0-25 0,-2-1-23 0,2 0-20 0,6-5-19 16,18 1-23-16,0-2-10 0,4 1-143 15,5 1-1-15,0 0 0 0,-2-5 0 0,2 3 0 16,-2-1 0-16,-2 4 0 0,-2-2 0 0,-5 2 0 0,1-1 0 16,-16 1 0-16,1 1 0 0,-4-2 0 0,-5 1 0 15,-10 2 0-15,0-2 0 0,-5 2 0 0,-1-1 0 16,-5 0 0-16,2 2 0 0,-5-2 0 16,-1 3 0-16,1 0 0 0,-1-2 0 0,-4 2 0 0,8-3 0 15,-8 3 0-15,0 0 0 0,7-1 0 0,-7 1 0 16,0 0 0-16,4-3 0 0,-4 3 0 0,0 0 0 15,0 0-67-15,0 0-580 0,0 0-600 0,4 5-1350 16,-4-5 598-16</inkml:trace>
  <inkml:trace contextRef="#ctx0" brushRef="#br0" timeOffset="14233.45">12239 8267 156 0,'-5'2'269'0,"0"0"-2"0,-2 1 1 0,0-1 1 15,-5 0 1-15,3 1-2 0,-2 1-3 0,3-1 22 0,-1 1-5 16,-1-1 9-16,1-1-3 0,0 1 9 0,4 1 4 16,-4 0 1-16,0-1-6 0,5 0-2 0,-4-1-6 15,6-1-2-15,-5 2 0 0,7-3-6 0,-7 0-8 16,3 3-15-16,4-3-17 0,0 0-3 0,-5 2-3 15,5-2-7-15,0 0-5 0,0 0 4 16,16 0-8-16,-3 0-8 0,9-2-172 0,11 2-38 0,4-3 0 16,20 3 0-16,4-2 0 0,2 2 0 0,27 4 0 15,-26-4 0-15,31 0 0 0,-31-4 0 0,-2 4 0 16,32 0 0-16,-30 5 0 0,-1-4 0 0,0-1 0 16,0-2 0-16,-5 2 0 0,-1 0 0 0,-6 0 0 15,-15 1 0-15,-5-2 0 0,0-1 0 0,-3 0 0 16,-11 1 0-16,1 1 0 0,-9-1 0 0,-2 0 0 15,-3 0 0-15,-4 1 0 0,0 0 0 0,0 0 0 16,-28-9 0-16,5 8 0 0,-5 4 0 0,-5-3 0 16,-4-2 0-16,-17 2 0 0,3 3-260 0,-8-1-136 15,0 2-10-15,-3-3-9 0,-6 6 9 0,-24-1 28 0,27-2 41 16,-2 2 44-16,3-1 53 0,-29-2 57 0,33 0 58 16,-1 4 61-16,-2-3 54 0,8 4 65 0,3-7 55 15,-1 2 58-15,19 2 48 0,-1-4 36 0,12 2 38 16,4-2 16-16,6-1 12 0,2 3-2 0,2-2-3 15,3-1-1-15,2 2-4 0,4-2-2 16,0 0-63-16,0 0-243 0,29-1 0 0,-1 1 0 0,4-2 0 16,6 2 0-16,16-3 0 0,2 4 0 0,2 1 0 15,1-4 0-15,6 2 0 0,27-4 0 0,-24 6 0 16,22-1 0-16,-26-2 0 0,3-1 0 0,26 4 0 16,-33-1 0-16,1 2 0 0,3-2 0 0,-5-1 0 15,-4-4 0-15,-1 4 0 0,1-1 0 0,-21-3 0 16,1 4 0-16,-5-3 0 0,-8 3 0 0,-3 0 0 15,-6-3 0-15,-1 1 0 0,0-2 0 0,-1 3 0 16,-5 0 0-16,0-2 0 0,-1 2 0 0,-1-1 0 16,0-1 0-16,0 0 0 0,-4 3 0 0,3-4 0 15,-1 3 0-15,-2 1 0 0,0 0 0 0,0 0 0 0,0 0 0 16,0 0-1366-16,0 0-1478 0,0 0 654 0</inkml:trace>
  <inkml:trace contextRef="#ctx0" brushRef="#br0" timeOffset="16366.78">4990 9226 367 0,'3'-5'449'0,"-2"-1"17"0,2 5 3 16,-1-3 0-16,-2 4-10 0,0-3-12 0,0 3-38 0,0 0-34 15,4-3-21-15,-4 3-35 0,0 0-3 0,0 0-4 16,10 7-22-16,-6-2-5 0,1 0-12 0,-1 2-23 16,7 0-27-16,-3 4-18 0,4 1-11 0,2 1-27 15,0 1-15-15,1-1-17 0,0-1-8 0,7 4-9 16,-4-3-20-16,5 0-3 0,0-1-12 0,5-4-10 15,0-2-5-15,-7-2-2 0,8-2-11 0,1-1-32 16,-1-2-23-16,-2-4 0 0,1 2 0 0,-1-7 0 16,2 1 0-16,-1-1 0 0,-2-4 0 0,-2-2 0 15,3 0 0-15,-3 1 0 0,3 0 0 0,-4-2 0 16,1 5 0-16,-7 2 0 0,-2 3 0 0,-2-1 0 16,0 4 0-16,-1-1 0 0,-1 4 0 0,-1 0 0 15,4 1 0-15,-4 3 0 0,3 1 0 0,-3 0 0 16,3 4 0-16,4 0 0 0,-4 3 0 0,3-2 0 15,2 3 0-15,4 2 0 0,3-4 0 0,-1 4 0 16,1-1 0-16,-1-5 0 0,4 2 0 0,3-4 0 16,0 0 0-16,-1-2 0 0,0-3 0 0,2-4 0 15,-2 1 0-15,1-2 0 0,2-3 0 0,-1 0 0 16,-1-4 0-16,1-2 0 0,-2-1 0 0,1-2 0 0,1-5 0 16,0 1 0-16,0 1 0 0,-1-1 0 15,-3 4 0-15,1-1 0 0,-6 3 0 0,-4 4 0 16,-2 3 0-16,-2-1 0 0,-3 4 0 0,-2 1 0 0,0 1 0 15,-1 3 0-15,-2 0 0 0,3 4 0 16,-1 3 0-16,-2 0 0 0,2 6 0 0,1 2 0 0,-1-2 0 16,2 3 0-16,-1-3 0 0,0 2 0 0,0 1 0 15,3-4 0-15,0 1 0 0,2 1 0 0,-2-3 0 16,5-4 0-16,1 1 0 0,3-3 0 0,6 1 0 16,0-4 0-16,1-3 0 0,-1-3 0 0,1-1 0 15,0-3 0-15,-2 0 0 0,1-6 0 0,0 1 0 16,0-2 0-16,-2 3 0 0,-1-5 0 0,0-1 0 15,-1 3 0-15,-2-1 0 0,-6 6 0 0,0-1 0 16,3 3 0-16,-8 2 0 0,3 4 0 0,-2-1 0 16,-2 3 0-16,1 0 0 0,0 2 0 0,2 8 0 15,-1 0 0-15,1 0 0 0,1 2 0 0,-1-1 0 16,2 0 0-16,-2 1 0 0,1 0 0 0,1-3 0 16,2 2 0-16,2 0 0 0,0-5 0 0,1 3 0 15,7-4 0-15,-1 0 0 0,-4-5 0 0,7-1 0 16,-2-1 0-16,4-3 0 0,-3-1 0 0,0-1 0 15,-2-4 0-15,-1-1 0 0,2 2 0 0,0-3 0 16,1-1 0-16,-3-2 0 0,0-1 0 0,-3-1 0 0,-5 5 0 16,1 2 0-16,-2-3 0 0,-6 6 0 15,-1-1 0-15,1 1 0 0,-3 3 0 0,-1 1 0 0,-2 0 0 16,-3-1 0-16,-1 4 0 0,0 0-135 0,0 0-632 16,-18 3-449-16,8 1-1315 0,-2-1 582 0</inkml:trace>
  <inkml:trace contextRef="#ctx0" brushRef="#br0" timeOffset="17816.84">13802 9247 247 0,'-4'-1'532'15,"4"1"13"-15,-9 0-1 0,9 0 1 0,-2 4 1 0,2-4-4 16,0 6-11-16,3-1-36 0,5-1-27 0,-1 5-29 16,5-1-34-16,1 4-24 0,5-1-24 15,5 5-30-15,0-2-23 0,1-2-40 0,3 2-13 16,1 0-26-16,3-2-23 0,-2 1-161 0,3-2-41 0,4-2 0 15,0 2 0-15,12-2 0 0,-9 1 0 0,13-4 0 16,-15 2 0-16,3-6 0 0,-2-1 0 16,4-3 0-16,8-6 0 0,4 1 0 0,-4-5 0 0,-2-1 0 15,2-2 0-15,-4-7 0 0,-1 0 0 0,1 0 0 16,-14 7 0-16,1-3 0 0,-1-1 0 0,-4 2 0 16,-5 6 0-16,-4 3 0 0,-3 1 0 0,-4 3 0 15,-3 1 0-15,2 1 0 0,-5 4 0 0,3 3 0 16,-2 2 0-16,-1 1 0 0,0 6 0 0,0 4 0 15,-1-1 0-15,7 6 0 0,-3-5 0 0,1 5 0 16,3-2 0-16,2 2 0 0,3-3 0 0,4-1 0 16,2 1 0-16,3-4 0 0,5-1 0 0,-1-4 0 15,3-2 0-15,3-3 0 0,-1-3 0 0,5-1 0 16,-2-3 0-16,1-2 0 0,1-4 0 0,0 2 0 16,-4-8 0-16,10-2 0 0,-10 1 0 0,-1-2 0 15,-4-2 0-15,1-2 0 0,1-2 0 0,7-3 0 16,-13 8 0-16,-5 1 0 0,-4 4 0 0,5 2 0 15,-9 2 0-15,-3 5 0 0,-1-2 0 0,-2 3 0 16,3 2 0-16,-1 3 0 0,-2 1 0 0,-2-2 0 0,4 5 0 16,-5 0 0-16,3 1 0 0,-1 1 0 15,4 0 0-15,-2 3 0 0,1 0 0 0,7-1 0 0,-5-2 0 16,2 0 0-16,2-2 0 0,3-2 0 0,7 2 0 16,3-1 0-16,-9-6 0 0,9-3 0 15,-10 3 0-15,12-7 0 0,-4 2 0 0,3 0 0 0,-3-5 0 16,-2 1 0-16,0-2 0 0,1 1 0 0,-1-2 0 15,-2-1 0-15,-5 4 0 0,-2 0 0 0,2-1 0 16,0 4 0-16,-10 0 0 0,4 1 0 0,-3 3 0 16,-1 2 0-16,1-2 0 0,-1 4 0 0,0 1 0 15,2 5 0-15,-1-3 0 0,-1 4 0 0,-2-2 0 16,2 2 0-16,4 5 0 0,-3-3 0 0,4 2 0 16,-7-3 0-16,4 0 0 0,7 1 0 0,-1 0 0 0,-1 0 0 15,1-6 0-15,1 4 0 0,2-5 0 16,-3-1 0-16,3-1 0 0,-2-2 0 0,1-2 0 15,3-1 0-15,-3 0 0 0,12-9 0 0,-3 5 0 16,-2-9 0-16,-1 0 0 0,-1 2-617 0,-4-6-646 0,0 1-1368 16,3 1 607-16</inkml:trace>
  <inkml:trace contextRef="#ctx0" brushRef="#br0" timeOffset="17949.81">17410 9328 530 0,'-7'-2'593'0,"0"1"19"0,0-2-20 0,1-1-58 0,1 1-47 16,1 1-51-16,0-1-48 0,0-2-91 0,-1 3-119 16,4-1-191-16,-3 1-227 0,-1 0-493 0,-3-4-793 15,-1 3 351-15</inkml:trace>
  <inkml:trace contextRef="#ctx0" brushRef="#br0" timeOffset="20551.02">21903 14034 267 0,'-14'14'327'0,"0"-5"-7"0,5 5-6 0,1-5 3 15,3 0 2-15,-1 2-3 0,-2-3 4 0,4 2 0 16,-1-1 10-16,1 0 3 0,3-1-8 0,-3-1-7 15,-2 1-7-15,2-1-6 0,0 2-16 0,2-4-7 16,1 1-27-16,-1-1-11 0,1-3-9 0,2 4-15 16,1-4-11-16,-2-2-20 0,9 1-22 0,3-3-16 15,-3-1-17-15,10-5-12 0,-6 3-9 0,1-4-16 16,8-2-3-16,-7-1-10 0,7-4-10 0,-8 0-1 16,0 0-10-16,1-4-16 0,-2-2-2 0,-6 7 0 15,0-6-8-15,-7 6-1 0,-2 2 8 0,-3 3-8 16,-2-1 7-16,-3 3-22 0,-3 3-21 0,-6 5 0 15,-1 0 0-15,-2 5 0 0,-5 3 0 0,-2 4 0 16,4 5 0-16,1 3 0 0,2 4 0 0,4 1 0 16,2 3 0-16,6-2 0 0,3 4 0 0,3-3 0 0,6 2 0 15,4-5 0-15,2 3 0 0,6-2 0 0,1-3 0 16,7-1 0-16,3-4 0 0,1-2 0 16,1-4 0-16,2-2 0 0,2-4 0 0,1 1 0 0,1-3 0 15,-2-3 0-15,-1-4 0 0,2-2 0 0,-1 1 0 16,1-3 0-16,-1-1 0 0,1-3 0 0,0 0 0 15,-2 0 0-15,2 0 0 0,-2 0 0 0,-2-1 0 16,0 1 0-16,-4 1 0 0,-5 4 0 0,-1-4 0 16,-1 4 0-16,-2-4 0 0,-5 4 0 0,-1-3 0 15,0 1 0-15,-1 0 0 0,-1 1 0 0,-3-2 0 16,0 2 0-16,-1 2 0 0,-3 0 0 0,-3 0 0 16,-1 1 0-16,-1 1 0 0,-1 1 0 0,-6 2 0 15,2 2 0-15,-3 1 0 0,-5 3 0 0,-1 1 0 16,1 2 0-16,-6 6 0 0,5-3 0 0,0 5 0 15,2-1 0-15,4-1 0 0,-2 1 0 0,2-1 0 16,4 0 0-16,4-2 0 0,0 3 0 0,1-3 0 16,4-1 0-16,2-1 0 0,0-1 0 0,3-1 0 15,0-3 0-15,4 1 0 0,-1-4 0 0,2 1 0 16,-1-2 0-16,1-4 0 0,1 1 0 0,0-2 0 16,-2-2 0-16,0-1 0 0,0-1 0 0,0-2 0 0,-1 1 0 15,-1-1 0-15,0 1 0 0,-1-1 0 16,0 2 0-16,-3 0 0 0,1 4 0 0,-2 0 0 15,2 1 0-15,-2 0 0 0,-2 3 0 0,0 0 0 16,5 7 0-16,-2-1 0 0,-1 4 0 0,1 0 0 0,1 0 0 16,0 2 0-16,1 2 0 0,0 0 0 15,5 0 0-15,0 1 0 0,0-6 0 0,0 1 0 16,0-2 0-16,-1-1 0 0,4-2 0 0,-3-1 0 0,3-2 0 16,1-2 0-16,-4 0 0 0,4-3 0 0,-1 0 0 15,-3-4 0-15,2 2 0 0,-5-2 0 0,0-4 0 16,2-1 0-16,-2-1 0 0,-1-4 0 15,-3 0 0-15,1 1 0 0,0-4 0 0,-3 1 0 0,-1 1 0 16,0 0 0-16,0 5 0 0,0 2 0 0,3 0 0 16,-3 5 0-16,0 2 0 0,-3 0 0 0,3 4 0 15,0 0 0-15,0 0 0 0,0 0 0 0,3 14 0 16,-2-5 0-16,2 3 0 0,4 2 0 0,2 1 0 16,3-1 0-16,-1-1 0 0,1 0 0 0,2 1 0 15,0-1 0-15,0 0 0 0,1-1 0 0,-4-4 0 16,0 1 0-16,-2-1 0 0,-1 0 0 0,2 1 0 15,-4-2 0-15,-2 2 0 0,1-1 0 0,-3 4 0 16,-2-3 0-16,-2 1 0 0,2-3 0 0,0 1 0 16,0 1 0-16,0 2 0 0,-2-2 0 0,4 0 0 15,-2-3 0-15,0 2 0 0,0-3 0 0,4 1 0 16,6-1 0-16,-7 0 0 0,5-4 0 0,-1 4 0 16,7-5 0-16,-4-4 0 0,3 2 0 0,1-1 0 15,2-7 0-15,-1 2 0 0,-2-2 0 0,2-1 0 16,-1-2-37-16,-1-2-149 0,-3-2-8 0,3-5-3 15,1-4 0-15,-2 1 11 0,0-1 3 0,1-1 19 16,-6-1 12-16,3 0 15 0,-1 3 26 0,-3 7 24 16,-1 1 20-16,-1 4 24 0,-3 2 28 0,3 2 23 15,-4 4 16-15,1 0 19 0,-1 0 26 0,3 4 3 16,-3 1 14-16,0 0 6 0,0 0 7 0,0 0-6 0,0 0 11 16,-3 16-25-16,3-9-6 0,0 2-1 15,-1 0-1-15,-3 0-2 0,4 1-8 0,0-1-9 16,-1-3-2-16,1 3-5 0,0-3-9 0,0 0-27 15,0-2-22-15,0-1-58 0,0-3-109 0,0 0-138 16,0 0-194-16,0 0-563 0,0 0-1164 0,0 0 514 0</inkml:trace>
  <inkml:trace contextRef="#ctx0" brushRef="#br0" timeOffset="22133.46">19683 7615 346 0,'0'0'397'0,"-13"-1"1"0,8 0 2 0,-3 1 0 16,1-3 7-16,1 1-2 0,-1 1-7 0,7 1-2 15,-9-1-13-15,9 1-14 0,-7-2-14 0,7 2-17 0,-7-1-10 16,7 1-13-16,0 0-9 0,0 0-8 15,-5-1-11-15,5 1-4 0,0 0-11 0,0 0-11 16,-2-4-9-16,2 4-13 0,0 0 1 0,0 0-122 16,0 0-118-16,0 0 0 0,20 2 0 0,-6-2 0 15,4-2 0-15,2 3 0 0,10-3 0 0,3 4 0 16,7-2 0-16,12-1 0 0,6-1 0 0,2 1 0 16,0-1 0-16,6 2 0 0,29-3 0 0,1 3 0 0,-7-7 0 15,-25 10 0-15,33-1 0 0,-2-5 0 16,-4 3 0-16,-1-4 0 0,-27 3 0 0,30-2 0 0,-1-1 0 15,1 4 0-15,-2-2 0 0,-27-1 0 0,0 3 0 16,28-4 0-16,-28 0 0 0,1 2 0 0,-5-1 0 16,-2-2 0-16,-18 2 0 0,-2-2 0 0,1 2 0 15,-7 0 0-15,-1-2 0 0,-3 1 0 0,-10 3 0 16,0-1 0-16,-6-1 0 0,1 2 0 0,-1-1 0 16,-5-1 0-16,1 2 0 0,-1-2 0 0,-4 2 0 15,-3 1 0-15,8-1 0 0,-8 1 0 0,0 0 0 16,8-1 0-16,-8 1 0 0,0 0 0 0,0 0 0 15,0 0 0-15,0 0 0 0,7 0 0 0,-7 0 0 0,0 0 0 16,0 0 0-16,0 0 0 0,0 0 0 16,0 0 0-16,0 0 0 0,0 0 0 0,0 0 0 15,0 0 0-15,0 0 0 0,-20-1 0 0,20 1 0 0,-9-3 0 16,9 3 0-16,-8-1 0 0,8 1 0 0,-5-3 0 16,1 0 0-16,-2 1 0 0,2-2 0 0,0-1-133 15,0 2-15-15,-1-3 22 0,0-1 4 0,-5 1 3 16,5-3 16-16,0 4 21 0,0-3 26 0,-3-1 28 15,-1 1 18-15,0 0 25 0,0-1 32 0,0 1 12 16,0-2 12-16,4 5 30 0,-4-5 27 0,-1 4 1 16,1-2 13-16,1 3 4 0,-6 0-57 0,5-1-89 15,3 2 0-15,-1 3 0 0,1-1 0 0,1 0 0 16,5 2 0-16,0 0 0 0,-6 9 0 0,4-2 0 16,5-1 0-16,1 4 0 0,2-2 0 0,7 6 0 15,0 1 0-15,11 2 0 0,-7-6 0 0,4 5 0 16,5 0 0-16,-2-3 0 0,-1 0 0 0,0-1 0 15,-6-1 0-15,1 1 0 0,-4 0 0 0,-1-5 0 16,-1 4 0-16,-8-2 0 0,0 3 0 0,-3 0 0 16,-6 2 0-16,-4 0 0 0,-5 2 0 0,-5 0 0 15,-5-1 0-15,-4 2 0 0,-4 0 0 0,-2-1 0 16,-13 6 0-16,13-8 0 0,-12 10 0 0,-3-4 0 16,13-2 0-16,-11 8-191 0,-4-3-473 0,2 5-559 0,6-3-1325 15,-3 0 587-15</inkml:trace>
  <inkml:trace contextRef="#ctx0" brushRef="#br0" timeOffset="22902.22">19697 7422 22 0,'-1'-11'316'15,"1"0"-7"-15,-5 0-2 0,5 0 3 0,0 4-1 16,0-3-7-16,0 3 23 0,0 4-14 0,0-5 2 16,0 3-6-16,0 1-6 0,1 1-5 0,-1 3-15 15,0-7-13-15,0 7-13 0,0 0-4 0,0 0 1 16,0 0 6-16,0 0 0 0,-6 16-15 0,-1-7 2 0,1 0-5 15,-7 5-4-15,4 3-14 0,-11 1-7 16,1-1-3-16,-3 1-11 0,-2 1-1 0,-4-2-13 16,2 1-6-16,-1-3-2 0,2-1-100 0,-1 1-79 15,3 1 0-15,8-5 0 0,0-1 0 0,3-5 0 0,3-1 0 16,0 2 0-16,4-1 0 0,1-2 0 0,-1 1 0 16,1-2 0-16,4-2 0 0,0 0 0 0,8 4 0 15,0-4 0-15,3 3 0 0,0 0 0 0,2-1 0 16,5 1 0-16,3 2 0 0,-5 0 0 0,5 0 0 15,-5 3 0-15,6 0 0 0,-7 1 0 0,2 0 0 16,-1-2 0-16,-4 5 0 0,5-3 0 16,-3 3 0-16,1 1 0 0,-3-3 0 0,2 3 0 0,-2-1 0 15,1-2 0-15,-1-1 0 0,-3-3 0 0,-2 1 0 16,1-1 0-16,0-2 0 0,-2 0 0 0,-2-1 0 16,-2-2 0-16,2 1 0 0,-4-2 0 0,0 0 0 15,7-7 0-15,-6 3 0 0,-1-2 0 0,5-1 0 16,-5 2 0-16,0 0-237 0,1 1-1089 0,2-1-1436 15,-3 5 635-15</inkml:trace>
  <inkml:trace contextRef="#ctx0" brushRef="#br0" timeOffset="23018.77">19841 7838 1397 0,'13'10'264'0,"-3"0"56"15,-1-1 21-15,-4 1 64 0,2-1 45 0,-2 1 2 16,-3-3-12-16,0-1-10 0,-1 0-33 0,2 0-45 16,-3 2-39-16,-3-1-63 0,2 2-97 0,-3 2-131 0,3-2-162 15,-3 1-183-15,-3 0-217 0,4 1-291 16,-3 1-899-16,1 5 397 0</inkml:trace>
  <inkml:trace contextRef="#ctx0" brushRef="#br0" timeOffset="27115.91">19915 6754 123 0,'-2'-2'507'0,"2"2"-9"0,0-4-29 16,0 4-19-16,-1-3-17 0,1 3-22 0,0 0-27 15,0 0-21-15,0 0-19 0,0 0-21 0,0 15-29 16,1-7-27-16,3 2-26 0,1 2-24 0,3 4-21 16,-3-1-18-16,5 0-14 0,-3 2-12 0,2-2-21 15,1 1-13-15,0-1-9 0,3 2-14 0,3-5-3 16,0-1-13-16,2 0-8 0,3-4-6 0,-5 0-4 15,4-1 10-15,2-2 0 0,-3-1-1 0,9-2-6 16,0-1 4-16,-1-3 1 0,1 0-7 0,0-1 3 16,4-3-5-16,-1-3-1 0,-4 3 5 0,4-5 0 0,-2 1-5 15,-1 3 3-15,-2-3-7 0,0-1-5 0,-4 6-3 16,-3 0-8-16,2 2 3 0,-10 4-6 0,7 0-14 16,-5 1 6-16,1 1-4 0,-4 4-8 0,3-4 5 15,-3 8-5-15,3-2 2 0,-2 2-4 0,-2-2 2 16,4 3-12-16,-3-3-4 0,3 2 0 0,1 2 0 15,-3-5 0-15,5 1 0 0,-2-1 0 16,4-3 0-16,-1 1 0 0,1-1 0 0,1-2 0 0,1-1 0 16,-1-1 0-16,1-1 0 0,1-1 0 0,2 0 0 15,-3-3 0-15,5-3 0 0,-3 3 0 0,3-5 0 16,-4 3 0-16,3-6 0 0,2-1 0 0,-1 2 0 16,-4 5 0-16,4-5 0 0,-6 5 0 0,-2-3 0 15,2 3 0-15,-6 0 0 0,2 2 0 0,-3 4 0 16,0-4 0-16,0 5 0 0,-3 2 0 0,2 1 0 15,0 2 0-15,0 2 0 0,1 0 0 0,-1-1 0 0,3 1 0 16,-3-1 0-16,6 1 0 0,-4 2 0 16,5-2 0-16,-5-4 0 0,5 1 0 0,-3-1 0 15,2 0 0-15,-1 0 0 0,2-3 0 0,0 1 0 0,1-2 0 16,2-1 0-16,-1 0 0 0,-1-2 0 0,-1 1 0 16,5-2 0-16,-2 0 0 0,-3 0 0 0,3 0 0 15,-3-3 0-15,-2 3 0 0,-3 3 0 0,-1-3 0 16,0 0 0-16,0 3 0 0,-4-2 0 0,1 1 0 15,-3 1 0-15,2 0 0 0,-5 1 0 16,-3 1 0-16,7-4 0 0,-3 3 0 0,0-1 0 0,-3-1 0 16,-1 3 0-16,0 0 0 0,0 0 0 0,9 0 0 15,-9 0 0-15,5-5 0 0,-5 5 0 0,0-2 0 16,0 2 0-16,0 0-1366 0,0 0-1478 0,0 0 654 16</inkml:trace>
  <inkml:trace contextRef="#ctx0" brushRef="#br0" timeOffset="32236.95">28017 6656 303 0,'3'-4'482'0,"-3"4"-1"0,2-3-5 16,-2 3-16-16,3-4-17 0,-3 4-23 0,0 0-22 16,2-2-35-16,-2 2-28 0,0 0-17 0,0 0-14 15,0 0-22-15,0 11-15 0,3-4-7 0,0-1 1 16,4-1-9-16,3 5-7 0,5 0-12 0,0-2-16 16,0 2-16-16,4-2-14 0,-1 3-14 0,9-1-10 15,-4-3-12-15,5-1-14 0,4 2-6 0,-4-1-9 0,0-4-5 16,2 2-108-16,0-2-9 0,1 0 0 15,0-3 0-15,-3-2 0 0,1 1 0 0,2-2 0 16,-2-5 0-16,3-1 0 0,-4 1 0 0,3-1 0 0,-3 0 0 16,-7 1 0-16,7 2 0 0,-1-1 0 15,-11 3 0-15,3 1 0 0,-5 2 0 0,-3 1 0 16,0 0 0-16,-1 1 0 0,2 2 0 0,-6 1 0 16,3 2 0-16,0 1 0 0,-4 3 0 0,3-1 0 0,-3 0 0 15,5 5 0-15,-1-3 0 0,-2 0 0 0,4 2 0 16,1-2 0-16,-2 2 0 0,4-3 0 15,-3 2 0-15,2-6 0 0,1 0 0 0,5 0 0 0,1-3 0 16,1 2 0-16,2-5 0 0,3 0 0 0,2 0 0 16,-1-2 0-16,2 1 0 0,3-3 0 0,-4-3 0 15,4 1 0-15,3-1 0 0,-3-1 0 0,0 2 0 16,-2-1 0-16,2 1 0 0,-1-1 0 0,-4 1 0 16,-8 2 0-16,0 2 0 0,-6 1 0 0,-2 2 0 15,1-1 0-15,-2 0 0 0,-2 1 0 0,3-1 0 16,-4 0 0-16,0 2 0 0,-3 1 0 0,3 0 0 15,-1-1 0-15,0 0 0 0,-1 0 0 0,3 0 0 16,2 2 0-16,-1-1 0 0,2 1 0 0,1-2 0 16,-1-1 0-16,1 0 0 0,9 1 0 0,-3-2 0 15,3 1 0-15,-3-4 0 0,1 3 0 0,1-3 0 0,1 1 0 16,0-3 0-16,-1 0 0 0,-1 0 0 16,3 0 0-16,-3-2 0 0,3 2 0 0,-4-1 0 15,2 1 0-15,-2 0 0 0,-1 2 0 0,-3 2 0 16,-1-3 0-16,-2 3 0 0,-1-2 0 0,-2 1 0 15,-3 1 0-15,0 0 0 0,0-2 0 0,-1 2 0 16,-4 1 0-16,8-1 0 0,-8 1 0 0,0 0 0 16,5-4 0-16,-5 4 0 0,0 0 0 0,0-2 0 0,0 2 0 15,0 0 0-15,0 0 0 0,-5-7 0 0,5 7 0 16,-4-4 0-16,0 2-546 0,4 2-136 0,0 0-479 16,-2-5-1257-16,2 5 556 0</inkml:trace>
  <inkml:trace contextRef="#ctx0" brushRef="#br0" timeOffset="32366.81">30196 6828 36 0,'0'0'184'0,"-7"-7"-143"0,4 3-85 0,-1-1-47 0,0-1 21 16</inkml:trace>
  <inkml:trace contextRef="#ctx0" brushRef="#br0" timeOffset="40882.98">21527 13242 15 0,'-17'3'111'0,"-1"2"-10"0,-3-2-8 0,2 2-16 16,-8-3-32-16,4-1-29 0,4 2-93 0,-12-3-82 15,3-1 36-15</inkml:trace>
  <inkml:trace contextRef="#ctx0" brushRef="#br0" timeOffset="41733.78">20662 12048 4 0,'-10'1'347'0,"-1"-1"-7"0,5 1-11 0,0-1-13 16,1 1-20-16,5-1-26 0,-10 2 4 0,10-2 11 15,-5 3 1-15,5-3-1 0,1 4 2 0,-1-4 1 16,5 5-1-16,3-3-8 0,3 3-14 0,2-4-6 15,9 2-16-15,10-2-10 0,0 0-20 0,2 1-10 16,7 0-7-16,10-5-12 0,0 4-4 0,4 1-15 16,0-1-11-16,-1-2-11 0,3-3-14 0,-2 0-4 15,-1-1-12-15,-16 2-10 0,-2-1-4 0,-1 2-20 16,-5-3-6-16,-2-1-8 0,-9 4-10 0,-6-1 17 16,0 0-22-16,-4-1 0 0,-4 0-7 0,0 1-6 15,-2-4-5-15,-3 0 3 0,-3 1-16 0,-6 0 1 16,-6-4-8-16,-2 2-10 0,-2 1-4 0,-4 0-2 15,-2 0 0-15,2 2 16 0,-4 2-15 0,5-1-3 16,0 1-1-16,3 0 6 0,10 2-4 0,-1-2 0 16,1 3 6-16,1-1-3 0,3 1-3 0,5 0 4 15,-4 2-6-15,4-2 4 0,0 0 0 0,12 10 5 16,-2-4-4-16,8 3 0 0,0-1 1 0,8 3-1 16,-1 2 5-16,1-2-4 0,-1 0 0 0,3 3 9 15,-5 2-7-15,0-3-4 0,0 0 0 0,-6-2-1 0,-2 0 3 16,-3-1-4-16,-3-1 7 0,-2-1-6 15,-4 0 1-15,-2-1 9 0,-3 3-7 0,-5-3-3 16,-3 2 5-16,-8-2-5 0,-1 2 5 0,-5 2 1 0,3-6-4 16,-7 2-21-16,8-5-40 0,-7 3-50 0,6-1-63 15,3 0-77-15,7-1-71 0,3-2-109 0,5 0-124 16,3-1-413-16,0 0-1052 0,0 0 466 16</inkml:trace>
  <inkml:trace contextRef="#ctx0" brushRef="#br0" timeOffset="42699.47">23899 12328 117 0,'-29'-6'349'0,"2"-4"-2"0,9 3 3 0,-5-2-1 15,4 1 5-15,-1 2 7 0,-1-3 3 0,2 1-5 16,2 3-1-16,0-2-1 0,1-1-2 15,0 2-2-15,4 1-5 0,2 1-11 0,2 1-5 0,3 2-12 16,1-2-18-16,-1 1-13 0,5 2-19 0,0 0-22 16,0 0-11-16,17-5-13 0,3 5-10 0,11 2-20 15,3-1-10-15,6 1-15 0,20 2-19 0,-1-2-150 16,4 6 0-16,27-3 0 0,-26 0 0 0,27-4 0 16,-26 3 0-16,-2 0 0 0,-1-1 0 0,0-2 0 15,-1 1 0-15,-2 3 0 0,-20-1 0 0,0-5 0 0,-5 1 0 16,-2-3 0-16,-10 2 0 0,-4-3 0 15,0-1 0-15,-7 3 0 0,-1-3 0 0,-3 0 0 16,-3 1 0-16,-2-2 0 0,-2 0 0 0,-2 0 0 0,-2-3 0 16,-5 0 0-16,0 0 0 0,-4 1 0 0,-1-3 0 15,-1 2 0-15,-2 0 0 0,-7-3 0 16,5 3 0-16,-7-1 0 0,6 2 0 0,0-1 0 0,3 3 0 16,-5-1 0-16,3 0 0 0,0 0 0 0,-1 1 0 15,1-1 0-15,0 2 0 0,2-1 0 16,3 1 0-16,2 1 0 0,1-1 0 0,-3 2 0 15,1-1 0-15,3 0 0 0,3 2 0 0,-1 0 0 0,1-2 0 16,1 3 0-16,2 0 0 0,-1 0 0 0,5 1 0 16,-6-1 0-16,6 1 0 0,-5-3 0 0,5 3 0 15,0 0 0-15,0 0 0 0,0 0 0 0,10 11 0 16,-1-5 0-16,2-1 0 0,6 2 0 0,3-1 0 16,7 3 0-16,5 1 0 0,-4 0 0 0,-1-1 0 15,4 0 0-15,-1-2 0 0,-3 1 0 0,-7-1 0 16,1-2 0-16,2 3 0 0,-10-6 0 0,-3 2 0 15,0 1 0-15,-1 0 0 0,-2-1 0 0,-2-1 0 16,0 1 0-16,-4 2 0 0,-2-1 0 0,-4 1 0 16,4-2 0-16,-6 4 0 0,-2-1 0 0,0 0 0 15,-5 4 0-15,4-2 0 0,-4 0 0 0,-3 3 0 16,2-1 0-16,0 0 0 0,-3-1 0 0,2 0 0 16,-3 1 0-16,3-2 0 0,-5 2 0 0,2-5 0 0,-3 1 0 15,3 2 0-15,1-2 0 0,0 0 0 16,1-2 0-16,1 1 0 0,-2-1 0 0,7-1 0 15,-1 0 0-15,6 0 0 0,0-2 0 0,-1 2 0 16,3-3 0-16,-2 2-253 0,6-3-314 0,-4 3-107 0,4-3-443 16,4 6-1208-16,4-4 534 0</inkml:trace>
  <inkml:trace contextRef="#ctx0" brushRef="#br0" timeOffset="42833.37">24509 12519 239 0,'0'3'363'0,"-1"0"-19"0,1-3 30 16,-7 4 15-16,6-1 25 0,1-3-1 0,-9 1-36 15,9-1-40-15,-5 3-29 0,1-2-34 0,4-1-58 16,-4 4-75-16,4-4-107 0,-4 5-124 0,2-1-130 16,-6-3-167-16,5 2-201 0,0 0-637 0,-1 0 282 15</inkml:trace>
  <inkml:trace contextRef="#ctx0" brushRef="#br0" timeOffset="45499.86">22255 11840 143 0,'-2'-3'318'0,"-1"-1"-2"16,1-1-5-16,1 0 14 0,0 2-7 0,1 3 1 16,-3-5 1-16,5 0 1 0,-2 5-7 0,-2-5-3 15,2 5-14-15,0 0-16 0,0 0-11 0,0 0-19 16,0 0-7-16,0 0-15 0,0 0 1 15,0 0-19-15,0 0-13 0,4 12-7 0,-4-7-7 0,1 5-13 16,-1-2-5-16,5 4-17 0,-5-1-6 0,4 1-10 16,1 0 0-16,-1 0-8 0,1 0-6 0,7 0-7 15,-1 1-2-15,3-2 0 0,3-1-9 0,2-1-7 16,0 0-3-16,8-1-10 0,0-4-3 0,4 0-2 16,-10 0-4-16,6-2 7 0,-4-4-7 0,0 0 2 15,-1-3-74-15,-2 0 0 0,2-1 0 0,4-5 0 16,-10 4 0-16,2-4 0 0,5-3 0 0,-7 3 0 15,0 0 0-15,-2-2 0 0,0 2 0 0,-1 3 0 16,-4 1 0-16,0 3 0 0,-5-1 0 0,1 3 0 16,-1 1 0-16,-4 1 0 0,0 0 0 0,7 9 0 0,-4-3 0 15,1 3 0-15,-2 0 0 0,1 2 0 0,-2 1 0 16,4 0 0-16,0-1 0 0,2 0 0 0,0-2 0 16,4 4 0-16,-1-1 0 0,1-6 0 15,2 4 0-15,4-5 0 0,-1 2 0 0,2-4 0 0,-5-1 0 16,2-2 0-16,-2-2 0 0,0 0 0 0,6-2 0 15,-6-1 0-15,5 0 0 0,1-5 0 16,-2 3 0-16,-1-3 0 0,0 1 0 0,0-3 0 0,-2-1 0 16,4 0 0-16,-4 3 0 0,1 0 0 0,-3 3 0 15,-3 0 0-15,1 1 0 0,-2 3 0 0,-2 2 0 16,1-1 0-16,-7 2 0 0,11 3 0 0,-6 1 0 16,0 2 0-16,-1-1 0 0,3 3 0 0,0 1 0 15,1 0 0-15,0 0 0 0,2-1 0 0,0 1 0 16,4 0 0-16,1-2 0 0,2 2 0 0,2-2 0 15,-1-3 0-15,4-3 0 0,6 0 0 0,-5-2 0 16,8-1 0-16,-3-1 0 0,-2-4 0 0,3 1 0 16,-5-4 0-16,3 1 0 0,-3-4 0 0,2 1 0 15,-10 2 0-15,0-2 0 0,-1 0 0 0,-5 2 0 0,-2 2 0 16,-4-2 0-16,0 2 0 0,-3 3 0 0,-5 0-122 16,-4 3-430-16,-3 0-115 0,-11 4-475 0,-7 0-1237 15,-6 4 547-15</inkml:trace>
  <inkml:trace contextRef="#ctx0" brushRef="#br0" timeOffset="46267.12">22114 11830 67 0,'4'-10'479'0,"1"1"4"0,1 2 13 0,-2 0-5 16,1 1-9-16,-1 1-17 0,0 2-16 0,3-1-27 0,-2 1-21 16,-5 3-18-16,8 2-15 0,-2 2-21 0,-3 0-29 15,3 4-26-15,-1 2-35 0,0 3-13 16,1 0-26-16,-2 0-17 0,1 2-26 0,0 2-12 0,2-3-7 15,0 2-26-15,1-3-9 0,2 2-12 0,2-5-13 16,0 1 0-16,0-5-18 0,5 0-10 0,4-2-2 16,-3-3-7-16,5-2-48 0,4-1-11 0,2-5 0 15,-2 1 0-15,1-2 0 0,-1 0 0 0,0-3 0 16,-4-2 0-16,5-2 0 0,-5-2 0 0,0 2 0 16,-1-1 0-16,-4 3 0 0,-3 2 0 0,-1 0 0 15,-4 3 0-15,6 0 0 0,-9 1 0 0,-1 5 0 16,1-1 0-16,-2 0 0 0,3 4 0 0,-2 2 0 15,2 0 0-15,-3 1 0 0,4 4 0 0,-1-1 0 16,-2 1 0-16,2 2 0 0,2-1 0 0,2 3 0 16,0-1 0-16,1 0 0 0,1-1 0 0,4 0 0 15,-8-3 0-15,7-1 0 0,0 2 0 0,0-4 0 16,0 0 0-16,2-1 0 0,-1 0 0 0,0-2 0 0,1-1 0 16,-2-1 0-16,2-1 0 0,0 0 0 15,-4-1 0-15,4-1 0 0,-2-1 0 0,1-1 0 0,-4 1 0 16,0 0 0-16,-1 1 0 0,0 0 0 0,-3-1 0 15,2 3 0-15,-2 0 0 0,-3 1 0 16,0-1 0-16,-1 1 0 0,-6 1 0 0,13 3 0 0,-7-1 0 16,-2 1 0-16,1 1 0 0,0 1 0 0,4 1 0 15,-4 0 0-15,4 0 0 0,-2 0 0 0,2 2 0 16,2-2 0-16,-2 1 0 0,5-2 0 0,0 3 0 16,0-4 0-16,2 1 0 0,0-4 0 0,0 1 0 15,3 0 0-15,-1-4 0 0,2 1 0 0,-1-1 0 16,-1-2 0-16,1 0 0 0,-2-3 0 0,2 3 0 15,0-2 0-15,-2-2 0 0,-2 0 0 0,-2-1 0 16,-4 1 0-16,6-4 0 0,-2 3 0 0,-3 2 0 16,1-3 0-16,-2 2 0 0,1 1 0 0,-4-1 0 15,-2 4 0-15,0-2 0 0,0-1 0 0,-3 3 0 16,3 2 0-16,-2-4 0 0,0 4 0 0,-2 2 0 16,0 0 0-16,0 0 0 0,0 0 0 0,-17 1 0 15,4 1-45-15,-2 7-561 0,-6-3-143 0,-4 5-384 16,-1 1-1225-16,2 1 543 0</inkml:trace>
  <inkml:trace contextRef="#ctx0" brushRef="#br0" timeOffset="49849.96">21218 9621 216 0,'-4'-2'318'0,"4"2"-16"0,-11-1-14 0,11 1-4 16,-8-1-27-16,8 1-16 0,-7-1-15 0,7 1-11 15,-6-1-5-15,6 1-5 0,0 0-4 0,-10-1-4 16,10 1 2-16,0 0 1 0,-9 0 2 0,9 0 3 16,-9-3 3-16,4 6-1 0,5-3 4 0,-10-3-5 15,4 3-4-15,-1 3-3 0,7-3 0 0,-10 0 4 16,2-3 2-16,8 3-6 0,-10 3 10 0,10-3-12 16,-9 0-9-16,5-3-6 0,4 3-15 0,0 0 7 15,-9-2-23-15,9 2 8 0,0 0-23 0,0 0 7 16,-6 0-14-16,6 0 2 0,0 0-11 0,0 0-20 15,0 0-100-15,0 0 0 0,-5-3 0 0,5 3 0 16,0 0 0-16,0 0 0 0,0 0 0 0,0 0 0 16,0 0 0-16,0 0 0 0,19-2 0 0,-14 2 0 15,3 0 0-15,0-1 0 0,3-1 0 0,0 1 0 0,2 1 0 16,5-1 0-16,-4-2 0 0,7 1 0 0,0 0 0 16,1 1 0-16,0-1 0 0,7-2 0 0,-1 2 0 15,2-1 0-15,-2 1 0 0,1-1 0 0,2 2 0 16,-2 0 0-16,5-2 0 0,-4 0 0 0,1-2 0 15,1 0 0-15,-2 0 0 0,1 0 0 0,1 0 0 16,0-1 0-16,0-1 0 0,-1 2 0 0,3-1 0 16,-2-2 0-16,1 2 0 0,7 1 0 0,11-2 0 15,-14 3 0-15,3-2 0 0,11-5 0 0,-13 6 0 16,16-3 0-16,-15 5 0 0,14 1 0 0,-11-1 0 16,8 2 0-16,2-1 0 0,1-3 0 0,-2 2 0 15,-10 4 0-15,9-3 0 0,-12 3 0 0,13 2 0 16,-13-2 0-16,14 3 0 0,-12-2 0 0,13-2 0 15,-14 2 0-15,11 0 0 0,-10-1 0 0,1 0 0 16,-5 1 0-16,17-1 0 0,-13 2 0 0,-3-6 0 16,3 3 0-16,-1-2 0 0,-2 1 0 0,0-1 0 15,-1-1 0-15,-4 1 0 0,0-4 0 0,-1 1 0 16,-8 3 0-16,-2-4 0 0,6 2 0 0,-8-1 0 0,3 3 0 16,-3-3 0-16,-1 3 0 0,-5 1 0 15,5-3 0-15,0 3 0 0,-5-2 0 0,4 0 0 16,-4 0 0-16,2 2 0 0,2 0 0 0,2 0 0 15,-6-2 0-15,6 2 0 0,-6 0 0 0,2 0 0 16,0-1 0-16,-3 2 0 0,4-1 0 0,0 0 0 0,-2 2 0 16,-1-3 0-16,1 2 0 0,1-1 0 0,3-1 0 15,0 0 0-15,-2 3 0 0,1-1 0 0,3-1 0 16,-1 1 0-16,-1 0 0 0,0 0 0 0,1 1 0 16,-1-2 0-16,1 0 0 0,0-3 0 0,0 2 0 15,0 0 0-15,-2-2 0 0,1 1 0 0,1-2 0 16,-4 0 0-16,2 0 0 0,-2-2 0 0,3 1 0 15,-6-1 0-15,2 2 0 0,0-2 0 0,-3-1 0 16,1 3 0-16,-1 1 0 0,-2-3 0 0,3 3 0 16,-5-2 0-16,-1 0 0 0,2 1 0 0,-4 1 0 15,0 1 0-15,-3-1 0 0,2-1 0 0,-6 1 0 16,3-1 0-16,-5 0 0 0,-4-2 0 0,-1 2 0 16,-1-1 0-16,-7-2 0 0,-3 1 0 0,-3-6 0 15,-3 4 0-15,-2-1 0 0,-2 0 0 0,0 0 0 16,1 2 0-16,-2-3 0 0,-2 0 0 0,4 0 0 15,-2-1 0-15,1-1 0 0,-1 2 0 0,2-1 0 16,-2-1 0-16,3 0 0 0,0 0 0 0,4 4 0 16,2-5 0-16,-4 5 0 0,6 0 0 0,2 3 0 15,0-3 0-15,2 4 0 0,5-2 0 0,1 2 0 16,1 1 0-16,0-2 0 0,1 2 0 0,4 1 0 0,0 1 0 16,0 0 0-16,5 2 0 0,-8-3 0 0,5 1 0 15,3 2 0-15,-7-1 0 0,7 1 0 16,0 0 0-16,-4-2 0 0,4 2 0 0,0 0 0 0,0 0 0 15,0 0 0-15,0 0 0 0,8 8 0 0,-3-5 0 16,1 0 0-16,-2 2 0 0,5-1 0 0,0 0 0 16,9 3 0-16,-2 0 0 0,2 0 0 0,9 6 0 15,-3-3 0-15,1 1 0 0,2 1 0 0,1 0 0 16,1 0 0-16,3 2 0 0,1-1 0 0,0 2 0 16,4 1 0-16,8 3 0 0,-9-3 0 0,0 2 0 15,10 3 0-15,-12-6 0 0,-2 0 0 0,4 2 0 16,-5-2 0-16,-1 1 0 0,-2 0 0 0,1-3 0 15,0 2 0-15,-5-5 0 0,-7 1 0 0,-2-3 0 16,3 0 0-16,0 0 0 0,-3 1 0 0,2-2 0 16,-8-1 0-16,2 0 0 0,-2-1 0 0,-4-2 0 15,3 2 0-15,-3-2 0 0,1 1 0 0,0 1 0 16,-2-2 0-16,-1 1 0 0,1 1 0 0,0 0 0 16,-4-1 0-16,4 1 0 0,-4 0 0 0,0 1 0 15,0-2 0-15,-3 1 0 0,2 2 0 0,-1-1 0 0,0-2 0 16,-3 6 0-16,-3-3 0 0,-2 1 0 15,1 0 0-15,-5 2 0 0,-1-1 0 0,1-1 0 16,-5 1 0-16,1 0 0 0,-8 0 0 0,-1-1 0 16,-2 0 0-16,-2 1 0 0,-5 0 0 0,1-1 0 0,-5 0 0 15,-7 3 0-15,-7 0 0 0,16-4 0 0,-12 3 0 16,14-4 0-16,2 1 0 0,-1 0 0 0,1-1 0 16,4-1 0-16,1 2 0 0,2-3 0 0,7 2 0 15,2-4 0-15,0 2 0 0,2-2 0 0,1 1 0 16,2-1 0-16,3-1 0 0,2 0 0 0,3 0 0 15,5-1 0-15,-9 2 0 0,3 0 0 16,6-2 0-16,-6 0 0 0,6 0 0 0,0 0 0 0,0 0 0 16,0 0 0-16,0 0 0 0,0 0 0 0,16-5 0 15,-11 2 0-15,0-1 0 0,4 1 0 0,2-1-349 16,0-1-958-16,8 0-1417 0,-1 3 627 16</inkml:trace>
  <inkml:trace contextRef="#ctx0" brushRef="#br0" timeOffset="50019.1">24454 9799 199 0,'-6'3'428'0,"3"-1"23"15,3-2 33-15,-6 0 20 0,6 0-1 0,-10 0-19 16,10 0-40-16,-11-3-47 0,6 2-34 0,5 1-51 16,-7-3-81-16,7 3-95 0,0 0-127 0,-8 2-134 15,8-2-164-15,-8 3-467 0,8-3-818 0,-5 6 363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55:45.401"/>
    </inkml:context>
    <inkml:brush xml:id="br0">
      <inkml:brushProperty name="width" value="0.05292" units="cm"/>
      <inkml:brushProperty name="height" value="0.05292" units="cm"/>
      <inkml:brushProperty name="color" value="#00B050"/>
    </inkml:brush>
  </inkml:definitions>
  <inkml:trace contextRef="#ctx0" brushRef="#br0">2153 10033 45 0,'-5'-10'425'0,"1"-2"11"0,-1 0 10 16,0 2 7-16,1 1 1 0,1 1-9 0,2 1-14 15,-3 1-20-15,3 1-33 0,1 2-41 0,-4 1-24 16,4 2-39-16,0-6-30 0,0 6-14 0,0 0-2 16,0 0-9-16,8 20-11 0,1-7-19 0,-2 3-16 15,5-1-8-15,2 7-9 0,0-1-17 0,4 3 16 16,5-2-17-16,0 2-11 0,5-5-9 0,1 0 8 15,6-4-4-15,11 4-15 0,-10-7 2 0,11 1 1 16,7-4 6-16,-15-8 19 0,18-1-106 0,-1-3-29 0,-1-6 0 16,0-2 0-16,0-2 0 0,-3-2 0 15,-1-4 0-15,9-2 0 0,-6-3 0 0,0-2 0 0,-2-6 0 16,-2 1 0-16,1 2 0 0,0 2 0 0,-5-1 0 16,0 3 0-16,-14 12 0 0,0-3 0 0,1 5 0 15,-2 2 0-15,-4 5 0 0,-7 1 0 0,8 3 0 16,-6 4 0-16,-3 1 0 0,12 6 0 15,-12-3 0-15,9 5 0 0,-2 6 0 0,3-1 0 0,2 0 0 16,2-1 0-16,-1 0 0 0,4 0 0 0,11 1 0 16,-11-5 0-16,12 0 0 0,-8-3 0 0,10 0 0 15,-9-4 0-15,11-2 0 0,3-2 0 0,-4-2 0 16,-11 0 0-16,-2-4 0 0,2-1 0 0,11-1 0 16,-11-3 0-16,8-4 0 0,-1-6 0 0,-2-3 0 15,-9 7 0-15,6-11 0 0,2-1 0 0,-14 10 0 16,-2 0 0-16,0-2 0 0,-1 9 0 0,-10 1 0 15,-1 2 0-15,1 4 0 0,-4 0 0 0,-3 0 0 16,3 3 0-16,-6 3 0 0,5 1 0 0,2 5 0 16,-4-3 0-16,1 3 0 0,3 2 0 0,-2 1 0 15,4 1 0-15,3 7 0 0,-3-10 0 0,3 0 0 16,7 3 0-16,1-2 0 0,2-2 0 0,6 0 0 16,-3-1 0-16,5-9 0 0,4 4 0 0,10-5 0 15,-11-1 0-15,11-1 0 0,-12-1 0 0,14-9 0 16,-15 5 0-16,12-7 0 0,-13 3 0 0,9-10 0 15,0-5 0-15,0 6 0 0,-4-3 0 0,-8 7 0 16,0 2 0-16,-2 3 0 0,-1-1 0 0,-2 5 0 16,-1 4 0-16,-6 4 0 0,-1 2 0 0,-1 3 0 15,-2 1 0-15,7 6 0 0,-7 1 0 0,5 2 0 16,-4 4 0-16,2-2 0 0,-1 1 0 0,3 2 0 0,4 5 0 16,-3-6 0-16,6 0 0 0,3-2 0 15,-4-1 0-15,6-4 0 0,0-1 0 0,3-1 0 16,1-3 0-16,1-2 0 0,-2-1 0 0,1-3 0 15,-5 1 0-15,3-4 0 0,-1 0 0 0,2-1 0 16,-2-3 0-16,-4 0 0 0,0-1 0 0,-1-3 0 16,-3 3 0-16,1-1 0 0,-3 1 0 0,-6 1 0 15,2 4 0-15,-3 2 0 0,2 3 0 0,-4 4 0 16,-3 1 0-16,0 7 0 0,-1-1 0 0,-1 3 0 0,3 5 0 16,-6-3 0-16,4 0 0 0,3 4 0 0,1 1 0 15,1-4 0-15,5-2 0 0,-1-3 0 16,2-1 0-16,3-2 0 0,1-5 0 0,3-1 0 15,3-3 0-15,-1-3 0 0,3-4 0 0,1-1 0 0,0-2 0 16,13-4 0-16,-15 0 0 0,-1-3 0 0,2 0 0 16,-2-1 0-16,8-9 0 0,-10 8 0 0,-1-2 0 15,-3 2 0-15,-1-5 0 0,-4 4 0 0,-1-2 0 16,2 2 0-16,-5 0 0 0,-1 6 0 0,-1 0 0 16,-2 3 0-16,-2-1 0 0,-2 2 0 0,1 2 0 15,-2 1 0-15,-9 2-34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55:51.335"/>
    </inkml:context>
    <inkml:brush xml:id="br0">
      <inkml:brushProperty name="width" value="0.05292" units="cm"/>
      <inkml:brushProperty name="height" value="0.05292" units="cm"/>
      <inkml:brushProperty name="color" value="#00B050"/>
    </inkml:brush>
  </inkml:definitions>
  <inkml:trace contextRef="#ctx0" brushRef="#br0">6153 16833 152 0,'-1'-5'436'0,"-1"-1"-7"0,4 0 4 16,-2 0-11-16,1 0-5 0,-1-1-13 0,1-3-11 15,-2 5-12-15,1-1-13 0,0 2-25 0,0 1-22 16,1-1-27-16,-1 4-28 0,5-3-9 0,-5 3-12 0,0 0-3 15,15 8-15-15,-7-1-25 0,4 6-17 16,2-1-5-16,0 4-27 0,5 3-1 0,2 0-24 16,-2-2-9-16,4 0-19 0,0-1-5 0,0 0 7 15,2-1-18-15,2-3-10 0,4-5 9 0,-2-3-2 16,3 1-10-16,3-7 9 0,-2-1 7 0,7-1-12 16,12-5-3-16,-15-1-34 0,-1-4-38 0,16-2 0 0,-2-4 0 15,-13 6 0-15,8-7 0 0,-9 5 0 0,-3 0 0 16,1-2 0-16,-4-1 0 0,-1 1 0 15,-1 0 0-15,-1 5 0 0,0 2 0 0,-4 6 0 16,-1 0 0-16,-3 2 0 0,1 1 0 0,-1 3 0 16,2 1 0-16,-2 3 0 0,2 2 0 0,-2 2 0 15,0 0 0-15,9 2 0 0,-1 3 0 0,0-5 0 16,-2 3 0-16,4-2 0 0,1-2 0 0,2-1 0 16,5 1 0-16,-1-1 0 0,0-5 0 0,-1-3 0 15,3 2 0-15,0-3 0 0,3-3 0 0,-5 0 0 16,1-1 0-16,2 0 0 0,-2-4 0 0,-1-1 0 15,-1-1 0-15,-3 1 0 0,-1 0 0 0,0-3 0 16,-1 1 0-16,-5 4 0 0,3 0 0 0,-6 5 0 16,-3-1 0-16,0 4 0 0,-2 1 0 0,-2 1 0 15,3 2 0-15,1 4 0 0,-2 2 0 0,2-1 0 16,-4 5 0-16,2-2 0 0,2 1 0 0,-2 1 0 16,5 5 0-16,3-2 0 0,1 0 0 0,-3-2 0 15,4-4 0-15,3 2 0 0,-2-4 0 0,3-3 0 16,1-2 0-16,3 1 0 0,-2-3 0 0,0-2 0 15,0-1 0-15,3-2 0 0,-4 0 0 0,0-1 0 16,1-3 0-16,-1 2 0 0,2 1 0 0,-2-2 0 16,-1 3 0-16,0-1 0 0,-2 0 0 0,-1 5 0 15,0 3 0-15,-1 0 0 0,0 2 0 0,-5-3 0 16,5 3 0-16,-2 3 0 0,2-1 0 0,1 0 0 16,1 0 0-16,2-1 0 0,1-1 0 0,0 0 0 15,-1-2 0-15,2-1 0 0,2 0 0 0,-2-2 0 16,1-2 0-16,1 0 0 0,-2 1 0 0,-1-5 0 15,-4-2 0-15,-6 4 0 0,3-4 0 0,-9 1 0 16,-4 4 0-16,-4-2 0 0,1-1-596 0,-5 1-671 16,-4 5-1370-16,1-9 606 0</inkml:trace>
  <inkml:trace contextRef="#ctx0" brushRef="#br0" timeOffset="2084.09">14631 16985 127 0,'0'0'202'0,"6"0"-3"0,-6 0 2 0,0 0 3 15,0 0 8-15,0 0 6 0,-22-5 6 0,9 1-2 16,0 4 4-16,-3-6 0 0,-1 3-4 0,-2-4-5 16,-3 3-6-16,-6-1-8 0,7 2 6 0,-8-4 1 15,2 3 2-15,6 0-1 0,-2 1 0 0,2 0-3 16,-2 2-4-16,4-3 3 0,2 1-2 0,2 3-3 15,3 0-3-15,2 0 1 0,3-1 2 0,7 1-8 16,-12 0 2-16,12 0-12 0,-10-1 16 0,10 1 17 16,0 0 1-16,0 0 7 0,0 0 3 0,0 0-3 15,22-6 0-15,-8 3-5 0,7 3-155 0,6-4-65 16,9-3 0-16,1 4 0 0,15-2 0 0,2 0 0 16,5-2 0-16,6 2 0 0,27 2 0 0,-25 0 0 15,30-1 0-15,-7 0 0 0,-23 1 0 0,26-3 0 16,-29 2 0-16,3 1 0 0,25-2 0 0,-27 4 0 15,1-1 0-15,1 2 0 0,-1-1 0 0,-8-2 0 16,-5 2 0-16,-14 0 0 0,0 0 0 0,-7 0 0 16,-10-1 0-16,0 1 0 0,-1-2 0 0,-8 1 0 15,0 0 0-15,-4 1 0 0,1-1 0 0,-10 2 0 16,12 0 0-16,-12 0 0 0,5-2 0 0,-5 2 0 16,0 0 0-16,0 0 0 0,0 0 0 0,-45 6 0 15,24-5 0-15,-8 8-184 0,-3-2-347 0,-6 0-38 16,2 3-65-16,-24 3-412 0,5 0-1133 0,0 4 502 15</inkml:trace>
  <inkml:trace contextRef="#ctx0" brushRef="#br0" timeOffset="2367.58">14631 17072 271 0,'-61'1'420'0,"25"-1"-1"16,7-1 14-16,-4-1 20 0,12 2 16 0,3-1-4 15,-2 1 6-15,7-3-10 0,2 0-7 0,3 3-35 16,8 0-21-16,-3-2-9 0,3 2-7 0,0 0-18 15,27-6-10-15,5 2-19 0,6 2-25 0,20-2-17 16,5 4-16-16,0 0-14 0,35-8-172 0,-9 8-91 16,-24-1 0-16,30-2 0 0,-1 4 0 0,-27-2 0 15,27 1 0-15,-28-2 0 0,0 2 0 0,-1-2 0 16,-2-4 0-16,-2 3 0 0,-6 2 0 0,-15 0 0 16,-4-3 0-16,-2 1 0 0,-2-2 0 15,-12 3 0-15,10-1 0 0,-12-1 0 0,-7 2 0 0,1 0 0 16,-3-1 0-16,1 1 0 0,-5 1 0 0,-5 1 0 15,12-2 0-15,-5 2 0 0,-7 0 0 0,0 0 0 16,0 0 0-16,0 0 0 0,0 0-634 0,0 0-626 16,0 0-1364-16,0 0 603 0</inkml:trace>
  <inkml:trace contextRef="#ctx0" brushRef="#br0" timeOffset="3650.17">19862 17182 66 0,'9'-2'114'0,"1"2"15"16,1-4-23-16,0 2-1 0,3-1-10 0,-4 1 2 16,2-2-9-16,2 1-10 0,-1-4-11 15,-2 4 0-15,2 0-4 0,4-5-9 0,-5 4-10 16,0 0-9-16,2-2 4 0,-4 0-11 0,2 2-4 16,-1-3-6-16,-2 2-5 0,-2 1-22 0,0 0 3 0,2-1-3 15,-5 1 1-15,-1 1 16 0,-1-3-26 0,-2 1 33 16,0 0 8-16,0 2 16 0,-2-2 21 0,-1 1 23 15,0-1 25-15,2 3 27 0,-5-2 20 16,4 2 19-16,2 2 15 0,-5-5 17 0,5 5 18 16,-6-2-17-16,6 2 9 0,-2-4-5 0,2 4-10 15,-2-3 3-15,2 3 14 0,0 0 2 0,0 0-1 0,0 0-7 16,4 13-2-16,2-8 0 0,-2-2-9 0,3 4-4 16,0 1-2-16,1-1-7 0,3 0-6 0,6 0-12 15,2-2-3-15,2 2-7 0,7-2-11 16,0-3-9-16,3 0-6 0,6-1 3 0,1-1-13 15,-2-3-11-15,2 1 4 0,2-5-9 0,12 1-2 16,-1-4 12-16,0 1 3 0,-2-1-24 0,1-6 3 16,-12 3-8-16,-2-1-44 0,7-11-48 0,-10 7 0 15,8-10 0-15,-11 9 0 0,-1 3 0 0,-1 2 0 16,-1 1 0-16,-11 5 0 0,0 2 0 0,-2 3 0 16,-1 2 0-16,-1 2 0 0,-1 3 0 0,4 4 0 15,-2 2 0-15,0 1 0 0,0 1 0 0,-2 3 0 0,3-1 0 16,5 8 0-16,-2-3 0 0,2 0 0 15,-1-1 0-15,4-2 0 0,-6-3 0 0,6 3 0 16,5-3 0-16,-1-1 0 0,0-2 0 0,1-5 0 16,4 0 0-16,1-4 0 0,1 2 0 0,-1-7 0 15,1 2 0-15,0-2 0 0,2-2 0 0,-3-3 0 16,0-4 0-16,1 2 0 0,-2-3 0 0,1-2 0 16,2-1 0-16,2 0 0 0,-4 2 0 0,-4-2 0 0,-1 5 0 15,1 2 0-15,-9 2 0 0,4 5 0 16,-4 2 0-16,1 2 0 0,0 2 0 0,-10 0 0 15,7 5 0-15,-2 0 0 0,-2 1 0 0,5 3 0 16,-5-1 0-16,1 1 0 0,1 0 0 0,3 0 0 16,4 1 0-16,2-1 0 0,0 0 0 0,3-2 0 0,1-1 0 15,0-2 0-15,2-5 0 0,0 0 0 16,2 1 0-16,0-5 0 0,0-1 0 0,3 1 0 16,-3-2 0-16,-2-5 0 0,4 2 0 0,-2 0 0 15,2-4 0-15,1-1 0 0,1 1 0 0,-2-2 0 16,0 1 0-16,-2 2 0 0,0 2 0 0,-4 2 0 15,3 2 0-15,-3 1 0 0,3 3 0 0,-3-3 0 16,-1 3 0-16,-7 3 0 0,3 0 0 0,5-1 0 16,2 4 0-16,-1-3 0 0,0 4 0 0,1-4 0 15,2 1 0-15,2 0 0 0,1 2 0 0,-2-3 0 16,6 1 0-16,-4-2 0 0,5-2 0 0,-2 1 0 0,-1 1 0 16,-1-2 0-16,15-2 0 0,-16 0 0 0,-1 2 0 15,-1-7 0-15,1 3 0 0,-5-1 0 16,2 0 0-16,-4-2 0 0,-6 2 0 0,-5 2 0 15,-2-1 0-15,-3 1 0 0,1 0 0 0,-5 2 0 16,1-2 0-16,-3 2 0 0,0 0 0 0,-5 1 0 0,10-1 0 16,-10 1 0-16,8 2 0 0,-8-2-15 15,4 4-427-15,-4-4-42 0,0 0-45 0,0 0-55 16,0 0-440-16,-8 9-1107 0,8-9 490 0</inkml:trace>
  <inkml:trace contextRef="#ctx0" brushRef="#br0" timeOffset="5317.57">7521 17577 254 0,'-7'-15'389'0,"-2"2"2"0,-1-2-20 15,8-2-10-15,-2 0-21 0,4 0-26 16,2 0-20-16,7 0-21 0,-1-2-18 0,8-1-14 15,2 0-16-15,5 2-13 0,-2 3-14 0,3-1-17 16,2 6-15-16,-1 0-13 0,-6 5-4 0,10 1-18 0,1 1-7 16,-2 3-13-16,3 4-9 0,-12 2-10 15,-1 2-8-15,2 3-9 0,-3 2 0 0,-3 2 9 16,-4 2 8-16,0-1 11 0,-3 6 3 0,-2 1 2 16,-4 3 10-16,-3-1-3 0,-3-1 5 0,-1 1 2 15,-2 4-6-15,-3 0-8 0,0 1 3 0,1-2-7 16,2-2-11-16,-1-2-13 0,5-6-5 0,-1 1-10 15,4-3-5-15,1-3-4 0,0 3-7 0,4-6-4 16,2 1 8-16,4 1-9 0,-1-4-17 0,8 0 1 16,1-1 1-16,0-4-5 0,3-3 0 0,0 0-7 15,7 1-11-15,-6-4-9 0,6 2-6 0,-7-2-13 16,-1-1-11-16,1 0-2 0,-3 1 3 0,0-1-9 16,-6 2-7-16,0 2 6 0,-4 0 3 0,2 1 5 15,-5 1 10-15,-1 2-2 0,-2 2 1 0,-4 5 2 16,-6-1-2-16,-3 5 6 0,-4 8 1 0,-6 2 8 15,-3 0 3-15,2 1 1 0,-3 1 9 16,2 2-4-16,1-3 3 0,0-1 0 0,1 2-2 0,1-3 1 16,6 1-1-16,5-8 3 0,2 1 2 0,0 1 0 15,3-3 3-15,2 0 0 0,2-16-10 0,5 29 4 16,0-19 0-16,-5-10 3 0,15 18-2 0,-6-8-8 16,4-1 7-16,-13-9 1 0,22 16-1 0,-13-9 1 15,-9-7 5-15,18 12-8 0,-18-12 0 16,15 7 3-16,-15-7 2 0,0 0-2 0,0 0 2 15,0 0-1-15,0 0 12 0,0 0 6 0,-33 23 12 16,11-17 12-16,-5-4 14 0,-5 3-17 0,-2-1 3 16,-2-1-1-16,-2 1 1 0,-2-3 17 0,3 3-24 15,2-1 3-15,2 0-11 0,3-1-1 0,30-2 4 16,-31 0-16-16,31 0-25 0,-27 3-47 0,27-3-53 16,0 0-73-16,0 0-73 0,0 0-84 0,0 0-129 15,0 0-160-15,72-14-355 0,-21 5-1063 0,0 1 470 16</inkml:trace>
  <inkml:trace contextRef="#ctx0" brushRef="#br0" timeOffset="6884.36">3766 15608 206 0,'1'-7'375'0,"2"-3"6"0,2 1-5 0,-3-2-17 0,2 3-15 16,-4-3-14-16,1 2-13 0,-2 3-15 15,-2-1-15-15,-4 1-19 0,-2-1-16 0,-4 5-10 16,-15-1-5-16,-1 4-8 0,-10 6-10 0,-12 5 3 16,-1 4 0-16,-2 2 1 0,-5 0-22 0,6-1 3 15,0 6-6-15,1 1-3 0,7-3-11 0,12 0 11 16,1-3-13-16,6 1-5 0,5-2-20 0,5-3-12 16,4 1-11-16,3 2-7 0,1-1-15 0,8 3-13 15,5 0 1-15,3-1-12 0,6 4-11 0,6 3-9 16,3-2 1-16,14 8-6 0,7 3-38 0,-6-1-25 15,-1-4 0-15,0 6 0 0,0-1 0 0,-5 2 0 16,-10-7 0-16,0 2 0 0,-7 1 0 0,-3 2 0 16,-10 2 0-16,-2 0 0 0,-9 11 0 0,-10-1 0 15,-5-1 0-15,-7-4 0 0,-5-3 0 0,-6-3 0 16,-4-4 0-16,-1 1 0 0,-7-4 0 0,4-4 0 16,3-3 0-16,14-3 0 0,-2-4 0 0,-3-5 0 15,7 1 0-15,3 0 0 0,9-4 0 0,5-4 0 16,4 2 0-16,1 0 0 0,1-3 0 0,3 0 0 15,2 0 0-15,3-1 0 0,0 0 0 0,13 4 0 16,-1-5 0-16,5 3 0 0,3-1 0 0,1 3 0 16,8 3 0-16,0 1 0 0,-2 3 0 0,-2 1 0 15,1 3 0-15,2 0 0 0,-6 4 0 0,2 2 0 16,-5 3 0-16,2 2 0 0,-5 2 0 0,-2 2 0 16,-1 1 0-16,-3 3 0 0,-2 0 0 0,-4 13 0 15,-8 4 0-15,0-6 0 0,-5 2 0 0,-10 0 0 16,2 1 0-16,-10-2 0 0,-3 3 0 0,-1-3 0 15,2 7 0-15,-7-7 0 0,4-2 0 0,-4-2 0 16,1 1 0-16,-1-4 0 0,3-1 0 0,7-10 0 16,-2 9 0-16,6-11 0 0,4-4 0 0,5 1 0 15,5-4 0-15,-1-4 0 0,2 1 0 0,7-16 0 16,-5 19 0-16,5-19 0 0,3 15 0 0,-3-15 0 16,15 12 0-16,-1-10 0 0,0 1 0 0,8-3 0 15,-3-1 0-15,3-2 0 0,5-4 0 0,-2-1 0 16,-3 2 0-16,2-2 0 0,-7-1 0 0,2 4 0 15,-4-3 0-15,-2 4 0 0,0 0 0 0,-3 0 0 16,-5-2 0-16,4 0 0 0,-1-1 0 0,-2-1-353 16,-2 2-328-16,-1 0-513 0,0-1-1292 15,0 1 573-15</inkml:trace>
  <inkml:trace contextRef="#ctx0" brushRef="#br0" timeOffset="7034.37">3620 17936 4524 0,'14'-5'365'0,"-13"1"-172"16,-1 4 48-16,0 0 44 0,3-8 12 0,-3 8-33 16,0 0-58-16,-5-13-46 0,5 13-36 0,-4-8-43 15,4 8-74-15,0 0-121 0,0 0-157 0,0 0-200 16,0 0-512-16,0 0-1062 0,0 0 469 0</inkml:trace>
  <inkml:trace contextRef="#ctx0" brushRef="#br0" timeOffset="23200.43">2112 3575 461 0,'-8'-3'490'16,"8"3"3"-16,-3-2-4 0,0-3-3 0,3 5-10 16,-6-1-7-16,6 1-20 0,0 0-11 0,-3-2-34 15,3 2-31-15,0 0-33 0,-4-3-40 0,4 3-26 16,0 0-25-16,0 0-24 0,0 0-25 0,7 13-15 15,-1-7-18-15,0 5-17 0,7 2-22 0,0 0 0 16,-2 4-15-16,6 3-13 0,2 2-8 0,4-1-12 16,-2-1-9-16,-5-5-15 0,10-2 14 0,-1 6-3 15,2-10-11-15,4 1-8 0,-3-2-1 0,1-3-30 16,1-6-17-16,4-3 0 0,2 0 0 0,1-7 0 16,13-4 0-16,-14 4 0 0,11-13 0 0,-2 4 0 15,-11 1 0-15,11-7 0 0,0-1 0 0,-2-2 0 16,1-1 0-16,2 3 0 0,-3-1 0 0,-12 8 0 15,3 3 0-15,1 3 0 0,-1 2 0 0,3 2 0 16,2 4 0-16,-6 2 0 0,4 4 0 0,-2 4 0 16,-1 2 0-16,-2 1 0 0,5 3 0 0,-5 2 0 15,4-1 0-15,-3 2 0 0,4-1 0 0,-5 2 0 16,4-2 0-16,-3-1 0 0,4-1 0 0,-1-2 0 16,-3 2 0-16,2-3 0 0,3-4 0 0,-1 0 0 15,15-2 0-15,-14-1 0 0,-3-4 0 0,2-2 0 16,0 0 0-16,2-2 0 0,-1-1 0 0,12-2 0 15,-12 0 0-15,-2-3 0 0,10-6 0 0,1-2 0 16,1 1 0-16,-14 5 0 0,11-6 0 0,-8 3 0 16,-3 4 0-16,1 0 0 0,-1 6 0 0,1 3 0 15,-2 2 0-15,2 2 0 0,-5 4 0 0,4 6 0 16,-4 0 0-16,1 3 0 0,3 6 0 0,-3-2 0 16,0 0 0-16,1 0 0 0,-2 1 0 0,2 1 0 15,-1-2 0-15,2-1 0 0,0 2 0 0,3-4 0 16,1 0 0-16,13 2 0 0,0-5 0 0,-9-2 0 15,9-5 0-15,1 1 0 0,-1-3 0 0,-11-4 0 16,16-3 0-16,-1 3 0 0,-4-9 0 0,2 0 0 16,-2-2 0-16,2-1 0 0,-4-2 0 0,0-3 0 15,3 0 0-15,-2 1 0 0,-12 5 0 0,-4 0 0 16,0 2 0-16,-2 4 0 0,-2 2 0 0,-8 4 0 16,7 2 0-16,-7 1 0 0,-1 2 0 0,-2 2 0 15,1 5 0-15,-1-1 0 0,1 2 0 0,0 1 0 16,-2 0 0-16,-1 2 0 0,5 3 0 0,2 0 0 15,-1 0 0-15,-3 0 0 0,14-1 0 0,-7 0 0 16,3-5 0-16,-1 1 0 0,3 0 0 0,2-3 0 16,3 1 0-16,0-3 0 0,1-2 0 0,1-2 0 15,-1 0 0-15,5-1 0 0,-3-5 0 0,-2-1 0 16,-1-1 0-16,3-1 0 0,-2-4 0 0,-1-1 0 16,0-3 0-16,-3 1 0 0,-1 1 0 0,1 3 0 15,-2 0 0-15,-2 3 0 0,-2 0 0 0,-4 5 0 16,5 3 0-16,-6 0 0 0,9 5 0 0,-1 1 0 15,2 1 0-15,3 0 0 0,-1 3 0 0,3 1 0 16,-1 1 0-16,15 1 0 0,2 2 0 0,-1-5 0 16,-12-5 0-16,12 5 0 0,-2 1 0 0,-12-7 0 15,16-2 0-15,-17 0 0 0,16-2 0 0,-17-3 0 16,3-2 0-16,-3 2 0 0,-1-3 0 0,2 0 0 16,-1-2 0-16,0-1 0 0,-3-3 0 0,0-3 0 15,-2 3 0-15,0-4 0 0,-2 5 0 0,-5 0 0 16,-2 3 0-16,-4 2 0 0,-3-2 0 0,-3 1 0 15,-2 3 0-15,1-1 0 0,-3 3 0 0,3-1 0 16,-1 2 0-16,-3 0 0 0,0 0 0 0,4 2 0 16,-1-1 0-16,-2 2 0 0,4-1 0 0,0 2 0 15,0 0 0-15,-1-2 0 0,1 0 0 0,-2 1 0 16,3-1 0-16,-3 1 0 0,3-1 0 0,1 0 0 16,-2-2 0-16,-1 0 0 0,-1 0 0 0,-1 2 0 15,0-1 0-15,-9-1 0 0,13 1 0 0,-13-1 0 16,0 0 0-16</inkml:trace>
  <inkml:trace contextRef="#ctx0" brushRef="#br0" timeOffset="26850.54">8153 3788 36 0,'0'-6'393'0,"0"0"-6"0,1-2 10 0,1 0 0 15,-1 3 12-15,-1-1 3 0,0 0-2 0,0 2-10 16,1-1-23-16,-1 5-18 0,0-4-22 0,0 4-32 16,0 0-30-16,0 0-16 0,0 0-16 0,-5 10-1 15,3 2 2-15,0 7-14 0,-3 10-7 0,1 1-13 16,1 4 5-16,-1 15-12 0,-1-2-15 0,5 0-9 15,2-10-4-15,-2-3-2 0,5 2-7 0,4 13-5 16,0-13-9-16,1-3-118 0,3-1-34 0,5-1 0 16,4-3 0-16,3-1 0 0,21 3 0 0,4-6 0 15,4-4 0-15,10-3 0 0,32-1 0 0,-2-9 0 16,-3-6 0-16,2-2 0 0,6-2 0 0,-1-1 0 16,2-1 0-16,-4 2 0 0,-3 1 0 0,-28 1 0 15,-4-3 0-15,-3 2 0 0,-2-3 0 0,-3 0 0 16,-16-1 0-16,-3 4 0 0,-2-2 0 0,-10 2 0 15,-9-1 0-15,1 0 0 0,-4 0 0 0,0-2 0 16,-5 1 0-16,-2 0 0 0,-2-1 0 0,-1 1 0 16,-4-1 0-16,-1-5 0 0,-4 3 0 0,0-4 0 15,-4 0 0-15,-1-4 0 0,0 3 0 0,-5-9 0 16,-3 1 0-16,4 1 0 0,-2-5 0 0,1 3 0 16,0 1 0-16,0 1 0 0,6 3 0 0,0 2 0 15,4 3 0-15,3 2 0 0,-1 0 0 0,1 1 0 16,5 1 0-16,-2 2 0 0,3 0 0 0,6 1 0 0,2 2 0 15,5 3 0-15,6 2 0 0,9 2 0 0,3 5 0 16,2 1 0-16,-1 3 0 0,1 5 0 16,-1 2 0-16,-2-2 0 0,-4 0 0 0,1 5 0 15,-6-1 0-15,-1-1 0 0,-7-1 0 0,-7-4 0 16,-2 9 0-16,-7-6 0 0,-4 7 0 0,-3-3 0 0,-6 1 0 16,-3-3 0-16,-5 1 0 0,-2 1 0 0,2-5 0 15,-3-1 0-15,0-2 0 0,3-3 0 16,9-4 0-16,-1 0 0 0,6-3 0 0,3-3 0 15,0 0 0-15,7-3 0 0,0 0 0 0,0 0-597 16,10-16-669-16,4 8-1371 0,13-5 606 0</inkml:trace>
  <inkml:trace contextRef="#ctx0" brushRef="#br0" timeOffset="27433.92">10672 4183 5344 0,'14'-24'216'0,"-2"0"-56"0,-2 6 118 16,-4 1 20-16,1-1-48 0,-2 4-20 0,0-3 11 16,-1 7 12-16,-2 1 3 0,-1 3 11 0,-1 0-7 0,-1 1-122 15,1 5-138-15,0 0 0 0,0 0 0 0,0 0 0 16,-9 26 0-16,6-5 0 0,-1 4 0 0,-1 4 0 16,2 0 0-16,0 7 0 0,1-4 0 0,-2-2 0 15,0 2 0-15,2 0 0 0,3-4 0 0,0 3 0 16,2-6 0-16,-2-5 0 0,0-2 0 0,-1-6 0 15,3-1 0-15,-2-4 0 0,-1-1 0 0,0-1 0 16,1-2 0-16,-1-3 0 0,0 0 0 0,2-16 0 16,-1-1 0-16,-1-7 0 0,-3-4 0 0,3-4 0 15,0-14 0-15,-1 0 0 0,4 0 0 0,-3 11 0 16,0 4 0-16,0 3 0 0,4 3 0 0,-3 8 0 16,1 2 0-16,-2 5 0 0,3 3 0 0,0 3 0 15,0 2 0-15,-3 2 0 0,12 4 0 0,-4 5 0 16,-1 4 0-16,7 3 0 0,-5 2 0 0,4 6 0 15,-3 0 0-15,3 2 0 0,-3-2 0 0,4 1 0 16,-2 0 0-16,2-4 0 0,3-2 0 0,-7-2 0 16,2-5 0-16,0 0 0 0,-1-4 0 0,-2 0 0 15,2-5 0-15,-1 1 0 0,0-3 0 0,-1-5 0 16,2 1 0-16,1-6 0 0,-2-5 0 0,4-7 0 16,-1-4 0-16,1-3 0 0,-5-5 0 0,0-3 0 15,1 4 0-15,-2 0 0 0,2 4 0 0,-2 3 0 16,-3 9 0-16,1 5 0 0,-1 1 0 0,-1 2 0 15,0 3 0-15,0 2 0 0,2 4 0 0,2 5 0 16,0 4 0-16,1 4 0 0,3 8 0 0,-1 3 0 16,-5 3 0-16,0 1 0 0,1 3 0 0,-1-1 0 15,-2 0 0-15,2 3 0 0,2-2 0 0,-5 0 0 0,0-2 0 16,1 3 0-16,1-3 0 0,3 0 0 16,-4-6 0-16,5 1 0 0,-7-9 0 0,2-3 0 15,3 1-139-15,-5 2-508 0,1 0-588 0,1-8-1337 16,1-2 592-16</inkml:trace>
  <inkml:trace contextRef="#ctx0" brushRef="#br0" timeOffset="28834.31">11647 4450 34 0,'19'-19'472'0,"-2"0"15"0,-2-1 29 0,2-2-2 0,-7 5-12 16,0 0-15-16,-3-1-4 0,3 3-1 0,-6-2-13 15,-2 1-5-15,0 0-19 0,-5 4-23 16,-1 1-27-16,-6 3-40 0,1 2-24 0,-1 2-32 15,-3 4-28-15,-5 4-27 0,0 3-26 0,-5 7-19 16,2 3-97-16,-2 3-102 0,2 4 0 0,3 4 0 0,2-3 0 16,2 3 0-16,1-2 0 0,5 2 0 15,6-2 0-15,2-9 0 0,5 2 0 0,-1-8 0 16,6 2 0-16,-1-5 0 0,0-2 0 0,5-3 0 0,2-2 0 16,2-2 0-16,0-2 0 0,-3-7 0 0,2 4 0 15,6-11 0-15,-8 5 0 0,1-2 0 0,-2-1 0 16,-4 0 0-16,2-2 0 0,-2-1 0 0,-4 2 0 15,-2 1 0-15,-3 3 0 0,2 1 0 0,1 3 0 16,-3 2 0-16,2-1 0 0,-2 5 0 0,-1 2 0 16,0 0 0-16,0 0 0 0,1 17 0 0,-1-7 0 15,-1 0 0-15,2 6 0 0,-3-4 0 0,5 3 0 16,-1-3 0-16,1 2 0 0,1-3 0 16,1 5 0-16,0-4 0 0,2-2 0 0,1 1 0 0,2-7 0 15,-3 4 0-15,1-7 0 0,3-2 0 0,1 1 0 16,1-5 0-16,-3 0 0 0,4-4 0 15,3 0 0-15,-3-4 0 0,0 1 0 0,0-4 0 16,4-3 0-16,-1-1 0 0,-4 5 0 0,4-5 0 0,1 1 0 16,1 2 0-16,-5 5 0 0,0 2 0 0,0 6 0 15,3-2 0-15,-3 5 0 0,4 2 0 0,-1 5 0 16,-2-1 0-16,3 5 0 0,-2 2 0 16,-3 3 0-16,4 5 0 0,-6-4 0 0,2 0 0 0,0 6 0 15,-3-4 0-15,0 5 0 0,3-8 0 0,-7 3 0 16,6-2 0-16,1-4 0 0,-3 2 0 0,-2-6 0 15,3-2 0-15,-2-4 0 0,3-1 0 0,-1-2 0 16,7-5 0-16,0-4 0 0,-4 0 0 0,8-6 0 16,-3-3 0-16,0-1 0 0,0-4 0 0,-6-1 0 15,6-4 0-15,-1-2 0 0,6-15 0 0,-1 1 0 16,-2-4 0-16,-6-1 0 0,0 3 0 0,0 2 0 16,-7 15 0-16,0 4 0 0,-3 10 0 0,-4 3 0 15,3 1 0-15,0 5 0 0,-4 4 0 0,4 3 0 0,-4 0 0 16,0 14 0-16,5 1 0 0,-5 13 0 15,1-1 0-15,-1 6 0 0,0 0 0 0,-1 5 0 16,-4-6 0-16,1 4 0 0,-1-4 0 0,2 1 0 0,2-4 0 16,-4-3 0-16,4 2 0 0,1-12 0 15,-2-4 0-15,5-2 0 0,-3-3 0 0,1-1 0 16,3-2 0-16,0-4 0 0,-4 0 0 0,15-7 0 16,-6-2 0-16,4-3 0 0,6-7 0 0,-3-2 0 0,1-4 0 15,0-1 0-15,1 0 0 0,-1 1 0 16,-2 5 0-16,-2 4 0 0,-3 4 0 0,0 1 0 15,-5 5 0-15,0 1 0 0,0-2 0 0,-2 4 0 16,2 2 0-16,-5 1 0 0,0 0 0 0,0 0 0 16,-13 17 0-16,6-9 0 0,-3 1 0 0,-1 1 0 0,-3 2 0 15,5-3 0-15,-6 3 0 0,3 0 0 16,0-2 0-16,2-1 0 0,0-2 0 0,0 1 0 0,4-4 0 16,2 2 0-16,3-1 0 0,-3 0 0 15,4 0 0-15,4-1 0 0,0 0 0 0,3 5 0 0,0-6 0 16,4 2 0-16,2 3 0 0,1-1 0 0,4 4 0 15,-4-2 0-15,4 0 0 0,0 1 0 16,0-2 0-16,7 5 0 0,-7-4 0 0,1-2 0 0,2 1 0 16,-2-2 0-16,0-1 0 0,3-1 0 0,5 0 0 15,0-3 0-15,1-2 0 0,1-3 0 0,-6 1 0 16,5-4 0-16,-1 2 0 0,0-4 0 16,-2-5 0-16,2 0 0 0,-6 0 0 0,1-3 0 0,3-3 0 15,-5-3 0-15,-2 0 0 0,0-3 0 0,-4 1 0 16,-1 0 0-16,-4 0 0 0,-2 8 0 0,-4 3 0 15,-3 3 0-15,0 0 0 0,-1 7 0 0,-2-1 0 16,-4 4 0-16,7 1 0 0,-20 8 0 0,9 2 0 16,2 5 0-16,-4 8 0 0,-1 1 0 0,8 2 0 15,-1 2 0-15,6-2 0 0,0 1 0 0,1-1 0 16,6-1 0-16,3-8 0 0,1 0 0 0,3-1 0 16,6-5 0-16,-2-6 0 0,8 5 0 0,-3-7 0 15,6-4 0-15,-1-5 0 0,1-2 0 0,3-4 0 16,-4-4 0-16,-2 0 0 0,1-4 0 0,-1-5 0 15,-4 0 0-15,1-5 0 0,7-11 0 0,-6-3 0 16,0-1 0-16,-5-2 0 0,-2 1 0 0,0 2 0 16,-7 12 0-16,0 7 0 0,-5 6 0 0,-1 3 0 15,-1 6 0-15,-1 5 0 0,0 1 0 0,-1 4 0 16,0 0 0-16,-5 16 0 0,-1 2 0 0,-3 7 0 16,-1 6 0-16,2 2 0 0,1 2 0 0,-1 10 0 15,3 0 0-15,-2-10 0 0,5 1 0 0,0-1 0 16,1-2 0-16,2-2 0 0,-1 2 0 0,0-6 0 0,2-3 0 15,-4-7 0-15,2-6 0 0,2-1 0 16,-4-1 0-16,4-2 0 0,-2-2 0 0,0-5 0 16,0 0 0-16,0 0 0 0,0 0 0 0,2-21 0 15,1 5 0-15,1 1 0 0,1-1 0 0,1 1 0 0,-1 0 0 16,3 0 0-16,1 0 0 0,1 0 0 0,0 2 0 16,4 2 0-16,2-4 0 0,-1 4 0 0,4 1 0 15,4-3 0-15,-5 4 0 0,9-3 0 16,-7 5 0-16,7-2-1366 0,6 2-1478 0,-2 0 654 0</inkml:trace>
  <inkml:trace contextRef="#ctx0" brushRef="#br0" timeOffset="29267.49">15470 4003 518 0,'-1'-47'568'16,"1"-1"-12"-16,-2 3-21 0,-2 12-4 0,1 6-10 16,0-1-8-16,0 13-28 0,1 5-22 0,-1 0-48 15,2 3-44-15,-3 7-37 0,4 0-18 0,-6 24-16 16,-1 6-9-16,0 15-12 0,-1 11-2 0,-1 2-2 16,0 27-8-16,0-5-1 0,8-21-156 0,-8 25-110 15,9-24 0-15,-5 21 0 0,1 5 0 0,4-26 0 16,0 19 0-16,1-24 0 0,3 2 0 0,0-5 0 15,-3-2 0-15,8-3 0 0,-5-15 0 0,-3-1 0 16,-1-3 0-16,4-10 0 0,-8-5 0 0,3-2 0 16,-3-5 0-16,-1-3 0 0,-4-3-330 0,-1-6-387 15,-13-7-474-15,-3-6-1290 0,3-9 571 0</inkml:trace>
  <inkml:trace contextRef="#ctx0" brushRef="#br0" timeOffset="30033.83">15095 4456 281 0,'8'-9'391'0,"7"-2"32"0,2-1 0 0,7 0-13 16,6 2-23-16,-1-1-6 0,6 1-4 0,13-4-16 0,-11 0-3 16,13-1-20-16,0 1-21 0,1 1-16 15,1 0-26-15,-2 0-25 0,-10 3-20 0,-3 1-21 0,1-2-17 16,-5 1-17-16,-2 2-9 0,-3 2-20 16,-6 1-8-16,-12-1-7 0,2 4 0 0,-4 1 4 0,-1-2-7 15,-2 2-8-15,-5 1-13 0,0 0-2 16,0 0-11-16,-15 10 0 0,-2-2-1 0,-2 3 2 15,-3 2-1-15,-3 4-7 0,2-1-5 0,1 1 2 0,3-1-7 16,6-1-72-16,1 1-5 0,3 2 0 0,6 0 0 16,-1-2 0-16,4-3 0 0,4-1 0 0,1-1 0 15,5 2 0-15,2-2 0 0,2-1 0 0,-2-6 0 16,6 1 0-16,-1-4 0 0,2-2 0 0,0 1 0 16,-5-5 0-16,0 0 0 0,2-5 0 0,-1-3 0 15,-2-2 0-15,-2 0 0 0,5-8 0 0,-9 5 0 16,1 1 0-16,1-1 0 0,-1 1 0 0,-2 1 0 15,-2 4 0-15,0 2 0 0,1 0 0 0,-3 4 0 16,1 0 0-16,-2 1 0 0,2 2 0 0,-1 1 0 16,-2 2 0-16,0 0 0 0,16 9 0 0,-8-1 0 15,4 4 0-15,-2 1 0 0,4 3 0 0,-1 2 0 16,5 1 0-16,-4 5 0 0,-1-2 0 0,-4-4 0 16,2 4 0-16,-1-4 0 0,-2-1 0 0,-3-1 0 15,-1-4 0-15,-3 0 0 0,3-4 0 0,-4 1 0 16,3-3 0-16,-2 0 0 0,-2-2 0 0,1-4 0 15,0 0 0-15,0 0 0 0,-12-11 0 0,11 0 0 16,1 4 0-16,3-10 0 0,0-1 0 0,5-3 0 16,-2 3 0-16,3-1 0 0,4-1 0 0,6 0 0 15,2 3 0-15,3 0 0 0,-9 5 0 0,12-2 0 16,3 4 0-16,-2 4 0 0,2 1 0 0,0 1 0 16,3 3 0-16,-10 1 0 0,9 2 0 0,-6-2 0 15,-3 2 0-15,3 2 0 0,-4-2 0 0,-3 0 0 16,0 2 0-16,-1-3 0 0,-5 0 0 0,5 0 0 15,-4-2 0-15,-1 2 0 0,-3-2 0 0,4-1 0 16,-4 2 0-16,1-5 0 0,-2 2 0 0,-3-3 0 0,3 1 0 16,-3-1 0-16,-2-2 0 0,-1-1 0 15,-1-1 0-15,-3 1 0 0,0 0 0 0,-4 1 0 16,-3 0 0-16,-4 3 0 0,1 0 0 0,-2 4 0 16,-9 1 0-16,3 3 0 0,-8 7 0 0,4 3 0 0,-1 3 0 15,2 3 0-15,3 2 0 0,4 1 0 16,3 5 0-16,5-5 0 0,4 3 0 0,6-5 0 15,4-3 0-15,7 6 0 0,8-4 0 0,0-2 0 16,9-3 0-16,3-3 0 0,-1-7 0 0,6-4 0 0,-2 0 0 16,-1-4 0-16,4-1 0 0,-4-10 0 0,-4 2 0 15,-4-5 0-15,2 1 0 0,-6-3-532 0,-2-4-745 16,-2-2-1383-16,-3-1 612 0</inkml:trace>
  <inkml:trace contextRef="#ctx0" brushRef="#br0" timeOffset="31484.03">17559 4234 180 0,'-14'-10'625'0,"9"6"42"0,-1 0-22 16,-1 0-34-16,2-1-24 0,0 0-26 0,-5 3-25 15,-2 0-32-15,5 0-41 0,-5 4-39 0,-4 1-29 16,-1 4-30-16,-7 5-32 0,-2 2-27 0,2 2-28 15,-2 5-23-15,2 0-23 0,3 3-20 0,1-1-200 16,5 4-12-16,1-1 0 0,5 0 0 0,2 3 0 16,11-1 0-16,1-9 0 0,9 7 0 0,8-5 0 15,2-7 0-15,7 1 0 0,4-6 0 0,2-3 0 16,2-6 0-16,14-1 0 0,0-8 0 0,-17 2 0 16,15-7 0-16,-5-4 0 0,-12 2 0 0,-4-2 0 15,1-2 0-15,-4-3 0 0,-4-2 0 0,-3 1 0 16,-5-1 0-16,-4 0 0 0,-5 4 0 0,-2 3 0 15,-4 4 0-15,1 2 0 0,-2 2 0 0,-3 4 0 16,-6 2 0-16,1 3 0 0,-3 2 0 0,-6 3 0 16,-2 6 0-16,1 4 0 0,-3 6 0 0,3-2 0 15,5 4 0-15,0 0 0 0,1 0 0 0,4 2 0 16,5-5 0-16,-1 1 0 0,8-2 0 0,-1-1 0 16,1-2 0-16,-1-1 0 0,6-6 0 0,-1 0 0 15,1-2 0-15,-3-3 0 0,3-2 0 0,0-2 0 16,3 1 0-16,-6-4 0 0,6-1 0 0,-5 0 0 15,3-4 0-15,-4-3 0 0,4 0 0 0,-2 1 0 16,-5-2 0-16,6 3 0 0,-3 2 0 0,-4 1 0 16,4 3 0-16,-4 0 0 0,-1 1 0 0,0 3 0 0,0 0 0 15,0 0 0-15,0 0 0 0,0 0 0 0,3 14 0 16,-2-5 0-16,2 0 0 0,0-1 0 16,-1-1 0-16,4 1 0 0,1 2 0 0,-1-4 0 0,1 0 0 15,-1-4 0-15,5-2 0 0,0 3 0 0,-1-3 0 16,3-2 0-16,-2 0 0 0,1-4 0 0,-1 1 0 15,2-1 0-15,2-2 0 0,-2-1 0 16,6-2 0-16,-2-1 0 0,1 0 0 0,5-3 0 0,1-1 0 16,-2 1 0-16,-1 0 0 0,-3 4 0 0,0 3 0 15,1 1 0-15,1 1 0 0,-4 2 0 0,2 2 0 16,-5 2 0-16,5 4 0 0,-7-1 0 0,5 4 0 16,-2 3 0-16,-3-2 0 0,-1 7 0 0,-1-1 0 15,-1 1 0-15,-1 2 0 0,1 2 0 0,-6-2 0 16,1-2 0-16,0 0 0 0,-3 0 0 0,-4-3 0 15,0-3 0-15,-1 1 0 0,0-2 0 0,-1-4 0 16,-2 1 0-16,-3-3 0 0,4-2 0 0,-3-2 0 16,2-3 0-16,-1 0 0 0,4-4 0 0,1 0 0 15,4-2 0-15,3-2 0 0,3-5 0 0,11-7-400 16,3 1-35-16,2-3-11 0,19-9-2 0,-4 2 6 16,4-7 24-16,0 4 44 0,0 1 67 0,-3 0 69 15,-2 1 74-15,-13 11 71 0,0 2 74 0,-1-2 72 16,-2 4 53-16,-2 0 57 0,-9 5 58 0,0-1 32 15,-1 2 13-15,-1 0 31 0,-2 2 15 0,-5 5 10 16,4-2-1-16,-4 4-16 0,0 2-25 0,0 3-18 16,0 0-9-16,0 0-14 0,0 0-108 0,-18 17-131 15,11 1 0-15,-1 4 0 0,-2 9 0 0,2-3 0 16,2 5 0-16,-1-1 0 0,2-1 0 0,4 4 0 16,1 0 0-16,1 0 0 0,4-3 0 0,2 1 0 15,-1-5 0-15,2-1 0 0,-1-2 0 0,-2-8 0 16,3 1 0-16,2-4 0 0,-3-3 0 0,2-4 0 0,1 2 0 15,-2-6 0-15,-1-2 0 0,2 0 0 0,-1-2 0 16,3-1 0-16,1-5 0 0,3-3 0 16,-2-3 0-16,1 0 0 0,-1-1 0 0,7-4 0 0,-8 4 0 15,-2 6 0-15,-1-2 0 0,-1 2 0 0,-2 0 0 16,1 1 0-16,-5 4 0 0,4 0 0 0,-6 3 0 16,0 0 0-16,0 0 0 0,7 10 0 0,-7 0 0 15,2-1 0-15,-4 3 0 0,2 1 0 16,2-1 0-16,-2 4 0 0,0 2 0 0,2-2 0 0,1-7 0 15,1 4 0-15,0-4 0 0,0-1 0 0,3 1 0 16,1-5 0-16,0 2 0 0,1-3 0 0,-2-2 0 16,5-1 0-16,-3-4 0 0,5 3 0 15,-2-4 0-15,0 1 0 0,1-6 0 0,0 1 0 0,3-1 0 16,-3-2 0-16,1 0 0 0,-3 3 0 0,-1 2 0 16,1-2 0-16,-2 4 0 0,-2-1 0 0,-2 2 0 15,1 0 0-15,-1 2 0 0,0 1 0 0,1 1 0 16,2 2 0-16,0 0 0 0,0 3 0 0,2-1 0 15,0 2 0-15,8 2 0 0,0-3 0 0,2 1 0 16,1-1 0-16,10 0 0 0,-1-1 0 0,4-4 0 16,-4-2 0-16,2-2 0 0,-2-3 0 0,-1 0 0 15,-4-1 0-15,2-3 0 0,-11 0 0 0,0-1 0 16,5-6 0-16,-9 3 0 0,0-1 0 0,-2-1 0 16,-2-2 0-16,-2 0 0 0,-3-2 0 0,-2 2 0 15,-1 0 0-15,-2 0 0 0,-5 4 0 0,1 1 0 16,-1 5 0-16,1 2 0 0,-2 5 0 0,2 2 0 15,-6 2 0-15,-6 8 0 0,6 2 0 0,-7 10 0 16,3 4 0-16,2 5 0 0,3 4 0 0,-6 17 0 16,5 1 0-16,-1 6 0 0,0-1 0 0,0 0 0 15,3-1 0-15,2 2 0 0,0-2 0 0,7-3 0 16,-8-5 0-16,8-1 0 0,1-4 0 0,-4-10 0 16,4-2 0-16,0-4 0 0,0-3 0 0,4-3 0 15,-3-7 0-15,2-5 0 0,-3-3 0 0,1-3-178 16,-1-4-184-16,0 0-15 0,0 0-13 0,0 0-9 15,0 0-28-15,0-34-28 0,-4 14-57 0,-5-9-337 16,0-5-919-16,-13-15 406 0</inkml:trace>
  <inkml:trace contextRef="#ctx0" brushRef="#br0" timeOffset="31634.12">18744 4239 4765 0,'-27'-11'316'0,"7"3"-19"16,11 2 49-16,1 0-17 0,3-1-41 15,5 1-41-15,9-4-13 0,0 6-26 0,10-7-23 16,10 3-17-16,7-2-19 0,20-2-11 0,6 4-37 16,2-1-53-16,34 2-94 0,-35 2-139 0,35-3-181 15,-33 3-244-15</inkml:trace>
  <inkml:trace contextRef="#ctx0" brushRef="#br0" timeOffset="31786.03">20497 4159 568 0,'-7'3'720'0,"0"-3"-73"0,4 1-87 15,3-1-99-15,-11 3-117 0,1 2-118 0,2 4-163 0,-1-2-198 16,-3 7-441-16,1 3-624 0,1 0 276 0</inkml:trace>
  <inkml:trace contextRef="#ctx0" brushRef="#br0" timeOffset="32050.07">16990 5124 7818 0,'-45'-15'198'0,"15"4"-57"0,15 4-107 0,1 2-34 0,7 1 0 16,7-1 0-16,9 1 0 0,13-1 0 0,13 1 0 15,18 1 0-15,12 3 0 0,35 3 0 16,6 2 0-16,5 2 0 0,-1 2 0 0,6 2 0 16,-3 0 0-16,6 2 0 0,-8-10 0 0,-3 1 0 0,-8-2 0 15,-6-1 0-15,-39 0 0 0,-3-2 0 0,-15-2-399 16,-5-1-58-16,-10 2-52 0,-9-1-47 0,-7-2-39 16,-10 1-352-16,-6-2-1023 0,-17-2 452 0</inkml:trace>
  <inkml:trace contextRef="#ctx0" brushRef="#br0" timeOffset="32203.44">17841 5094 905 0,'-135'10'70'0,"11"4"53"15,7-1 51-15,9 2 46 0,10-1 61 0,42-3 67 16,7 2 41-16,13-1 39 0,10 1 22 16,10-3 56-16,11-2 29 0,9 2 17 0,11 3-17 0,20 4-26 15,27 1-36-15,46 1-46 0,11-7-43 0,12-3-39 16,7-3-30-16,8-10-93 0,1 4-222 0,4-3 0 16,1 3 0-16,-4-3 0 0,-1 2 0 0,-19-6 0 15,-16 2 0-15,-20 1 0 0,-44-3 0 0,-18 1-164 16,-2-3-275-16,-12 4-132 0,-9-4-599 0,-3 4-1267 15,-8-1 561-15</inkml:trace>
  <inkml:trace contextRef="#ctx0" brushRef="#br0" timeOffset="35883.86">18086 10625 442 0,'-1'-3'488'0,"-3"-1"3"0,2 0-5 0,0 1-6 15,-1-1-3-15,2 1-16 0,-2-1-18 16,2 1-25-16,1 3-29 0,-2-8-38 0,3 5-40 16,-1 3-21-16,5-6-20 0,3 2-16 0,2 0-11 15,8-1-30-15,2 0-14 0,5 0-22 0,9-1-24 0,2 0-16 16,-2 3-15-16,5-4-9 0,13-2-12 0,-2 1-13 16,1-2-4-16,1 2-7 0,-3-2-11 0,-9 3-3 15,-1 0-10-15,-3 0-5 0,-1 2-17 0,-1 1 11 16,-3 0-6-16,-2 5 8 0,-8-1 5 0,0 3-48 15,-3 1-1-15,1 1 0 0,-3 4 0 16,0-3 0-16,-2 4 0 0,2 3 0 0,0 0 0 0,2-1 0 16,6 5 0-16,4-2 0 0,3 1 0 0,0-2 0 15,5-2 0-15,11 4 0 0,-7-6 0 0,12 2 0 16,2-4 0-16,1-2 0 0,2 0 0 0,3-2 0 16,0-1 0-16,0 0 0 0,0-2 0 0,3-1 0 15,-3-4 0-15,-2-3 0 0,0 0 0 0,-1-1 0 16,-4-2 0-16,-14 3 0 0,-1-3 0 0,-1 3 0 15,-4-1 0-15,-1-1 0 0,-2 7 0 0,-2-2 0 16,2 2 0-16,-10 2 0 0,1 0 0 0,7 3 0 16,-1 1 0-16,1-1 0 0,3 2 0 0,1 1 0 15,1-1 0-15,4 0 0 0,-1 2 0 0,19 1 0 0,-1-3 0 16,1 0 0-16,2 3 0 0,3-3 0 0,-1-3 0 16,1 1 0-16,4-6 0 0,0 6 0 0,1-7 0 15,-2 5 0-15,-2-2 0 0,0-1 0 16,2-2 0-16,-3 1 0 0,-4-4 0 0,-5 2 0 0,-11-4 0 15,-3 3 0-15,-1-1 0 0,-3 1 0 0,-2-1 0 16,-4 0 0-16,-2-2 0 0,-6 2 0 0,-2 1 0 16,2-2 0-16,-1-1 0 0,-4 1 0 0,5 1-723 15,-1-4-522-15,6-2-1349 0,5 1 597 0</inkml:trace>
  <inkml:trace contextRef="#ctx0" brushRef="#br0" timeOffset="36550.41">27365 10251 41 0,'-1'-4'167'0,"-1"1"-9"16,2 3 2-16,-4-2-1 0,1-1-8 0,3 3 4 16,-9-4 2-16,4 4 5 0,5 0 6 0,-14 0-1 15,9 0-6-15,-7 1-1 0,2 2 1 0,-4 0-3 16,1 0 8-16,1 1 11 0,-4 0 8 0,-4 1 21 15,2-2 13-15,5 1 22 0,3 1 26 0,-3-1 18 16,3 0 19-16,3-1 11 0,2-2 24 0,-1 0 12 16,6-1 8-16,0 0 11 0,0 0-5 0,0 0-12 15,33-1-18-15,2-2-21 0,21 2-23 0,0-2-25 16,8 2-68-16,30-3-198 0,-2 3 0 0,0-1 0 16,-26 3 0-16,26 0 0 0,1-2 0 0,-2 1 0 15,-27 0 0-15,3-1 0 0,-1-1 0 0,-2 2 0 16,-2-2 0-16,-7 1 0 0,-18 1 0 0,0-2 0 15,-5 2 0-15,-10-3 0 0,-3 0 0 0,-5 1 0 16,-3-3 0-16,-3 2 0 0,-4 1 0 0,-4-4 0 0,0-1 0 16,-7 3 0-16,-4-4 0 0,0 2 0 0,-10-1 0 15,1 1 0-15,-11-1 0 0,-2 2 0 0,-4 3 0 16,-3-2-33-16,-17 5-528 0,-6 0-50 0,-1 3-64 16,-1-1-378-16,-27 6-1139 0,27 0 505 0</inkml:trace>
  <inkml:trace contextRef="#ctx0" brushRef="#br0" timeOffset="36683.89">27556 10303 1599 0,'-58'15'220'0,"9"-2"81"0,14-4 34 15,4 0 45-15,12-3 31 0,0-2 36 0,7-1 32 16,5 0 28-16,3-1 34 0,4 1 11 0,0-3-18 16,20 5-35-16,8-3-43 0,11 0-47 0,22 1-41 15,31-1-215-15,3 3-153 0,-1-4 0 0,4 2 0 16,2-3 0-16,1 3 0 0,-5-2 0 0,0 2 0 16,1-3 0-16,-34 7 0 0,-2-4 0 0,-7 1-417 15,-22 2-201-15,-12-1-575 0,-7 2-1293 0,-9-1 573 16</inkml:trace>
  <inkml:trace contextRef="#ctx0" brushRef="#br0" timeOffset="37567.33">10797 12270 290 0,'-10'-6'434'16,"-3"-1"2"-16,1 0 6 0,4 0 14 0,2 3 30 0,-2-2-6 16,0-1 10-16,3 2-10 0,1 0-20 15,2-1-24-15,3 1-8 0,2 0-19 0,7-1-13 16,1-1-14-16,6 2-14 0,16-4-19 0,0 2-14 0,19-2-19 16,5 3-23-16,6-1-268 0,31 2-25 0,0 2 0 15,0 3 0-15,1 0 0 0,4 2 0 16,-4 0 0-16,3-1 0 0,-4 4 0 0,-2 2 0 0,0-2 0 15,0 3 0-15,-29-2 0 0,3-4 0 0,-2 4 0 16,-4 0 0-16,-7-3 0 0,-13-2 0 0,-5 0 0 16,-13-2 0-16,-3 1 0 0,-6 0 0 0,-2-1 0 15,-4 1 0-15,-4-3 0 0,-3 3 0 0,0 0 0 16,-19-7 0-16,-3 4 0 0,-12 1 0 0,-18 1 0 16,-8 0-214-16,-5-2-268 0,-33 2-28 0,1 2-28 0,-2 1-33 15,-2 0-409-15,-10-1-1060 0,6 5 469 16</inkml:trace>
  <inkml:trace contextRef="#ctx0" brushRef="#br0" timeOffset="37834.54">10787 12283 276 0,'-37'6'301'0,"5"2"-3"0,7 0 3 0,4-3 12 15,6-2 25-15,3 2 3 0,1-1 10 0,3-3 8 16,3-1 8-16,0 3 9 0,2 0 10 0,3-3-6 16,8 4 12-16,0-4-9 0,2 0-10 0,13-1-6 0,10-2-13 15,20-3-20-15,4 2-13 0,11 2-19 16,30-5-23-16,7 2-22 0,4 5-22 0,3-6-28 15,4 6-207-15,3 2 0 0,1-4 0 0,1 2 0 16,-3 5 0-16,2-8 0 0,2 5 0 0,-10-2 0 0,-12 0 0 16,-5-2 0-16,-32 0 0 0,0 0 0 0,-5 4 0 15,-21-4 0-15,-4 2 0 0,-5-2 0 16,-9 0 0-16,-9-1 0 0,-2 1 0 0,-3 0 0 0,0-6 0 16,-5 3 0-16,-5 1 0 0,0-3 0 0,-3-1 0 15,-2 2 0-15,-6 1 0 0,3 1 0 0,1 1 0 16,0 0 0-16,2 2 0 0,-2-1 0 0,7 2-502 15,1-1-780-15,4 1-1389 0,0 0 616 0</inkml:trace>
  <inkml:trace contextRef="#ctx0" brushRef="#br0" timeOffset="37983.64">13037 12369 4166 0,'2'4'443'0,"-2"0"-197"0,0-2 51 0,0 2 41 0,0-4-26 16,0 4-69-16,0-4-52 0,-1 4-53 15,1-4-45-15,0 0-71 0,0 0-92 0,0 0-131 16,11 0-168-16,-11 0-207 0,13-1-304 0,-5 0-951 16,3-1 421-16</inkml:trace>
  <inkml:trace contextRef="#ctx0" brushRef="#br0" timeOffset="39717.21">21117 12043 274 0,'-1'-11'458'0,"0"2"11"0,-1-1 5 0,2 2 3 16,0 3-4-16,-1-1-10 0,1 2-29 0,1 0-40 16,-1 4-34-16,3-3-22 0,-3 3-2 0,0 0 1 15,6 7-17-15,-3 0 2 0,2 2-17 0,-1 3-21 0,1 0-15 16,3 2-18-16,-1 3-16 0,-2-1-21 15,4 2-19-15,9 2-17 0,-5-8-10 0,6 7-15 16,3-3-143-16,1 2-10 0,4-8 0 0,0-2 0 0,5-5 0 16,0-1 0-16,3-2 0 0,5-2 0 0,10-5 0 15,-11 2 0-15,11-8 0 0,-13 8 0 0,3-6 0 16,-3-4 0-16,-4 2 0 0,2 0 0 0,-3-3 0 16,-2 3 0-16,-3 0 0 0,1 0 0 0,0 3 0 15,-11 4 0-15,3 0 0 0,-2 3 0 0,2 1 0 16,0 5 0-16,2 1 0 0,-4 2 0 0,2 4 0 15,4 3 0-15,-3 3 0 0,-2-5 0 0,3 5 0 16,-2 3 0-16,3-3 0 0,1-2 0 0,-7-4 0 16,7 4 0-16,-6-5 0 0,10 0 0 0,-10-1 0 15,4-4 0-15,5 3 0 0,-7-6 0 0,8 0 0 16,-1-4 0-16,-4 0 0 0,5-2 0 0,-1 0 0 16,-6 0 0-16,7-6 0 0,-3 1 0 0,3-1 0 15,-1-2 0-15,-3-1 0 0,4 1 0 0,2-2 0 0,-2 3 0 16,-10 2 0-16,1 2 0 0,2 3 0 0,-2 0 0 15,1 3 0-15,-2 0 0 0,1 3 0 16,0 2 0-16,-2 3 0 0,1 1 0 0,-3 2 0 0,2 0 0 16,0 2 0-16,2-1 0 0,4 4 0 0,0-2 0 15,4 1 0-15,1-3 0 0,1-1 0 0,2-3 0 16,2-1 0-16,0-2 0 0,0-3 0 0,1 0 0 16,1-3 0-16,-3 1 0 0,0-5 0 0,3 1 0 15,-2-1 0-15,-1-3 0 0,1-1 0 0,-5-1 0 16,4-2 0-16,0-2 0 0,3 3 0 0,-5-3 0 15,1 2 0-15,-3 0 0 0,-4 2 0 0,-3 5 0 16,-6-2 0-16,1 1 0 0,-4 6 0 0,-1-3 0 16,-2 2 0-16,-2 0 0 0,0 0 0 0,-1 1 0 15,-2 2 0-15,1-1 0 0,4 1 0 0,-3 0 0 16,6 0 0-16,-3 1 0 0,1-1 0 0,0 0 0 16,3 2 0-16,0-2 0 0,1 1 0 0,-1 1 0 15,-2-2 0-15,3 0 0 0,-5 0 0 0,0 2 0 0,0-2 0 16,-4 1 0-16,-5-1 0 0,5 3 0 15,-5-3-1366-15,-2 6-1478 0,2-6 654 0</inkml:trace>
  <inkml:trace contextRef="#ctx0" brushRef="#br0" timeOffset="44349.5">14074 13660 310 0,'-1'-6'481'15,"-3"0"6"-15,0 1 9 0,0 2-4 0,3-1-5 16,-4 2-20-16,3-2-34 0,2 4-39 0,0 0-36 16,0 0-16-16,0 0-6 0,-7 10-7 0,11-1-9 15,1 2-10-15,4 6-12 0,1-3-18 0,3 2-11 16,10 8-19-16,5-4-14 0,3 3-12 0,12 2-13 16,4-2-14-16,3-7-13 0,0-1-184 0,1-4 0 15,4-5 0-15,0 0 0 0,5-5 0 0,0-1 0 16,0-6 0-16,3-2 0 0,-7-4 0 0,2 1 0 15,-5-6 0-15,-1 1 0 0,-4-5 0 0,-4 1 0 16,2-7 0-16,-3 1 0 0,-12 3 0 0,-1 0 0 0,-3 0 0 16,-4 3 0-16,1 2 0 0,-4 1 0 0,-4 5 0 15,1 1 0-15,-7 7 0 0,3-1 0 0,-2 2 0 16,2 3 0-16,0 4 0 0,1 1 0 0,1 3 0 16,6 2 0-16,3 3 0 0,2 1 0 0,2 2 0 15,0 1 0-15,9-3 0 0,-4 0 0 0,2 1 0 16,12 1 0-16,-11-4 0 0,2-2 0 15,8 7 0-15,-10-10 0 0,3-4 0 0,1-1 0 0,-1-1 0 16,1-2 0-16,-4-1 0 0,-1-3 0 0,-1-3 0 16,1-2 0-16,-1 2 0 0,2-6 0 0,-5 0 0 15,1 1 0-15,-2 0 0 0,1-2 0 0,-4 2 0 16,2 2 0-16,-2 3 0 0,-8 3 0 0,2 0 0 16,-1 0 0-16,0 7 0 0,-2 0 0 0,2 1 0 15,-3 2 0-15,0 4 0 0,3 0 0 0,-2 1 0 16,5 3 0-16,3 1 0 0,-2 0 0 0,3-1 0 15,0-1 0-15,1 1 0 0,4-3 0 0,0-3 0 0,0 3 0 16,2-9 0-16,-4 2 0 0,3-3 0 0,-2 0 0 16,-1-2 0-16,2-1 0 0,-1-6 0 15,1 4 0-15,-2-5 0 0,2 1 0 0,-1-3 0 0,4-1 0 16,-2-1 0-16,-4-2 0 0,6 0 0 16,-3-2 0-16,-2 1 0 0,1-2 0 0,1 1 0 15,-4 1 0-15,-4 2 0 0,2 2 0 0,-3-1 0 16,-5 4 0-16,-3 2 0 0,2 1 0 0,-4 2 0 0,5 0 0 15,-7 2 0-15,4 1 0 0,2-3 0 0,2 5 0 16,0 0 0-16,-2 0 0 0,2 2 0 0,2 0 0 16,-2-1 0-16,2 1 0 0,9 0 0 0,-1-1 0 15,3 2 0-15,0-2 0 0,5-1 0 0,4 0 0 16,-1-1 0-16,14 0 0 0,-14-2 0 0,14-1 0 16,-3-4 0-16,0 3 0 0,-12 2 0 0,-4-3 0 15,0 3 0-15,-1 0 0 0,0-4 0 0,-6 3 0 16,-5 1 0-16,-3 3 0 0,-2-4 0 0,0 3 0 15,-5-2 0-15,1 2 0 0,-4 0 0 0,3 1 0 16,-6-1 0-16,0 1 0 0,1-1 0 0,-1 2 0 16,3 0 0-16,1 0 0 0,3 0 0 0,-3 3 0 15,2-2 0-15,2 0 0 0,2 1 0 0,0 1 0 16,3-1 0-16,-2 0 0 0,4-2 0 0,-2 0 0 16,-1 1 0-16,2 0 0 0,0-2 0 0,-1 0 0 15,-1 0 0-15,-3 0 0 0,2-2 0 0,-5 1 0 16,-3 0 0-16,3-1 0 0,-8 0 0 0,4 1 0 15,-4-2 0-15,-5 3-9 0,0-3-1355 0,0 3-1478 0,0 0 655 16</inkml:trace>
  <inkml:trace contextRef="#ctx0" brushRef="#br0" timeOffset="44470.48">19120 13539 3801 0,'0'0'214'0,"-13"-4"2"0,9 2-17 0,-1-1-18 0,-1 1-53 16,-5 0-41-16,1-1-69 0,1 2-111 15,-6 2-148-15,-4 2-511 0,-11 1-815 0,-8 1 361 16</inkml:trace>
  <inkml:trace contextRef="#ctx0" brushRef="#br0" timeOffset="62101.4">17090 12080 192 0,'-5'-11'403'0,"-1"2"4"0,2 2 1 16,1 1 0-16,2 1-18 0,1 0-24 0,0 0-37 15,0 5-17-15,-2-3-8 0,2 3-3 0,0 0-8 0,0 0 3 16,12 12-11-16,-8-6 3 0,1 2-16 0,0 3-5 15,3 0 12-15,1 3-14 0,-3-1-15 16,2 2 1-16,1-5-1 0,0 1 1 0,-3 2-2 0,2-5 1 16,7 0 1-16,-3-3-2 0,8-3-124 0,10 1-125 15,4-9 0-15,16-7 0 0,9-4 0 0,1-1 0 16,25-14 0-16,1 6 0 0,9-5 0 16,-3-4 0-16,-2 2 0 0,0-1 0 0,-7 0 0 0,0-3 0 15,-23 10 0-15,24-9 0 0,-29 14 0 0,-1 2 0 16,-3 5 0-16,-15 5 0 0,-1 2 0 0,-2 4 0 15,-4 5 0-15,-8 5 0 0,-5 2-409 16,2 5-275-16,-3 9-499 0,-7-4-1283 0,1 8 568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57:04.952"/>
    </inkml:context>
    <inkml:brush xml:id="br0">
      <inkml:brushProperty name="width" value="0.05292" units="cm"/>
      <inkml:brushProperty name="height" value="0.05292" units="cm"/>
      <inkml:brushProperty name="color" value="#00B050"/>
    </inkml:brush>
  </inkml:definitions>
  <inkml:trace contextRef="#ctx0" brushRef="#br0">18127 5867 532 0,'-5'-6'554'16,"1"-2"7"-16,1 1-10 0,1 2-11 0,-1-1-8 16,2 1-1-16,1 2-29 0,-3-2-28 0,3 5-41 15,4-3-19-15,-4 3-21 0,0 0-24 0,20 12-20 16,-3-1-25-16,4 4-29 0,4 0-21 0,-3 1-23 15,6-1-17-15,1 6-156 0,6-4-78 0,12 4 0 16,-2-4 0-16,9 3 0 0,1-4 0 0,3-4 0 16,1-1 0-16,2-8 0 0,5 3 0 0,24-4 0 15,-24-1 0-15,24-5 0 0,-30-2 0 0,6-6 0 16,-1-1 0-16,-3-2 0 0,4-3 0 0,22-13 0 16,-30 7 0-16,25-13 0 0,-29 13 0 0,-1 1 0 15,-1 4 0-15,-20 4 0 0,1 1 0 0,-1 3 0 16,-2 4 0-16,-2 4 0 0,-7 1 0 0,-3 2 0 15,1 4 0-15,1-1 0 0,-4 7 0 0,1 0 0 16,-1 3 0-16,-4 0 0 0,3 1 0 0,-2 2 0 0,5 3 0 16,-4-3 0-16,5 3 0 0,0-1 0 0,3 0 0 15,1 1 0-15,5-6 0 0,-2-2 0 0,4-1 0 16,5-3 0-16,3-2 0 0,-1-1 0 16,17-3 0-16,-13-2 0 0,13-6 0 0,-3 2 0 0,2-4 0 15,-1 0 0-15,-1-5 0 0,0-1 0 0,0-2 0 16,-15 3 0-16,14-9 0 0,-7 1 0 0,-10 10 0 15,0 0 0-15,-7 2 0 0,2 1 0 0,-9 3 0 16,-6 3 0-16,1 0 0 0,-7 3 0 0,5 1 0 16,-2 3 0-16,-1 1 0 0,-2 3 0 0,-1 2 0 15,-1 1 0-15,4 1 0 0,0 4 0 0,-2 1 0 16,4-4 0-16,-2 2 0 0,4-1 0 0,1-1 0 16,-1 1 0-16,3-4 0 0,5-1 0 0,4 0 0 15,2-4 0-15,3 0 0 0,4 1 0 0,-2-5 0 16,6-2 0-16,1 0 0 0,-2-3 0 0,0-1 0 15,4 0 0-15,7-4 0 0,2-1 0 0,-13 3 0 16,-2-2 0-16,1 2 0 0,-1-1 0 0,-3 2 0 16,4 0 0-16,-7 0 0 0,1 2 0 0,-3 1 0 15,-6 0 0-15,7 6 0 0,-6-2 0 0,-3 1 0 0,3 2 0 16,1-1 0-16,4 1 0 0,-7-2 0 0,2 1 0 16,0 2 0-16,5-1 0 0,1-1 0 15,0-2 0-15,-9 0 0 0,12-1 0 0,-10 0 0 0,7 2 0 16,-9 0 0-16,2-2 0 0,-2-2 0 0,-3 2 0 15,-2-2 0-15,-1 1 0 0,-2 1 0 0,-1-3 0 16,-6 2 0-16,-4 1-598 0,0 0-668 0,0 0-1371 16,0 0 607-16</inkml:trace>
  <inkml:trace contextRef="#ctx0" brushRef="#br0" timeOffset="2016.5">4823 7671 28 0,'-8'-10'457'0,"3"-1"-1"16,0-1 13-16,0 2 1 0,-1 2 11 0,-1-1-6 15,3 2-8-15,-1 2-14 0,4-1-33 0,-2 3-46 16,2 1-28-16,1 2-28 0,0 0-4 0,0 0 6 16,0 0-12-16,11 18-17 0,-3-3-15 0,4 2-20 15,-6-1-18-15,10 7-24 0,0 3-18 0,6-4-21 16,0 0-16-16,3-3-10 0,1 0-68 0,0-2-81 15,5-5 0-15,6-2 0 0,1-2 0 0,14-7 0 16,4 5 0-16,2-10 0 0,4-1 0 0,-5-4 0 16,2-2 0-16,2-4 0 0,-4-1 0 0,4-4 0 15,-6 1 0-15,5-3 0 0,-6-7 0 0,-2 5 0 16,-2 0 0-16,0-3 0 0,-17 9 0 0,0 0 0 16,-1 4 0-16,-1 3 0 0,-3-2 0 0,-1 9 0 15,-8-3 0-15,2 5 0 0,-1 4 0 0,0 0 0 16,-2 3 0-16,4 1 0 0,-4 1 0 0,10 5 0 15,-2 1 0-15,0-1 0 0,0 1 0 0,6-1 0 16,1 2 0-16,-1-4 0 0,4 2 0 0,15 0 0 16,0 0 0-16,-15-5 0 0,15 0 0 0,0-5 0 15,1 1 0-15,-2-3 0 0,1-2 0 0,3 1 0 0,-18-4 0 16,18 0 0-16,-16 0 0 0,13-5 0 0,-1 0 0 16,-14-1 0-16,11-7 0 0,5-1 0 0,-20 4 0 15,0-1 0-15,3 1 0 0,-3 2 0 16,-4 6 0-16,-1-2 0 0,-9 6 0 0,2 2 0 0,-2 0 0 15,1 4 0-15,-1 5 0 0,0-3 0 0,0 8 0 16,2 4 0-16,1 1 0 0,-1 0 0 0,-1 4 0 16,4 0 0-16,4-1 0 0,0-2 0 15,1-2 0-15,4 0 0 0,4 0 0 0,12 1 0 0,1-5 0 16,2-6 0-16,-16-3 0 0,17-3 0 0,-12-2 0 16,13-5 0-16,5 0 0 0,-6-5 0 15,2-1 0-15,2-4 0 0,-1 1 0 0,0-2 0 16,1-7 0-16,0 0 0 0,2 3 0 0,-1-6 0 0,0 3 0 15,-1 1 0-15,-2 4 0 0,-6 2 0 0,-12 9 0 16,1 2 0-16,-5 1 0 0,0 5 0 0,-1 0 0 16,-3 4 0-16,-8 1 0 0,-3 3 0 0,2 0 0 15,-2 4 0-15,0-2 0 0,5 5 0 0,0 2 0 16,-3 0 0-16,-4-4 0 0,6 3 0 0,-2-4 0 16,5 1 0-16,-1 2 0 0,4-2 0 0,5-3 0 15,-1-2 0-15,1-1 0 0,0-4 0 0,5 1 0 16,0-2 0-16,1 1 0 0,-1-3 0 0,4-5 0 15,-1 1 0-15,10-2 0 0,2-6 0 0,-15 4 0 16,13-9 0-16,-14 8 0 0,0-1 0 0,2-1 0 16,-4 2 0-16,-2-1 0 0,0 4 0 0,-3-1 0 15,-2 3 0-15,-7 3 0 0,0 1 0 0,-7 1 0 16,5 6 0-16,-3-2 0 0,2 2 0 0,-2 3 0 16,0 0 0-16,1-2 0 0,0 3 0 0,1 0 0 15,1-1 0-15,5 5 0 0,1-1 0 0,0-4 0 0,2 0 0 16,2-1 0-16,0 0 0 0,3-4 0 15,-3 2 0-15,0-4 0 0,3 1 0 0,-2-2 0 16,4 2 0-16,2-3 0 0,-6 0 0 0,2 1 0 16,-3-4 0-16,1 2 0 0,-1-1 0 0,-6-2 0 0,0 1 0 15,1 0 0-15,-5-1 0 0,5 0 0 0,-1 1 0 16,-3-2 0-16,1 1 0 0,2 0 0 0,-2 0 0 16,2 1 0-16,-3 0 0 0,-1-1 0 15,4 2 0-15,-2-1 0 0,2 2 0 0,6 0 0 0,-6-2 0 16,-2 1 0-16,0-1 0 0,-1 1 0 0,1-2 0 15,-1 1 0-15,3 0 0 0,0-3 0 16,-4 1 0-16,1 3 0 0,3-1 0 0,6-2-131 0,-9 0-406 16,0 4-50-16,0-5-14 0,0 3-456 0,3 2-1143 15,6-3 506-15</inkml:trace>
  <inkml:trace contextRef="#ctx0" brushRef="#br0" timeOffset="2133">11850 7690 772 0,'8'0'199'0,"-8"0"60"0,13 0 25 15,-6-2 35-15,-7 2 29 0,8-2 24 0,-4 1 17 16,-4 1 19-16,8-5 10 0,-8 5 4 0,10-4-13 15,-6 0-25-15,2 2-28 0,1-1-39 0,-1-1-40 16,0 2-37-16,1-3-92 0,-1 1-112 0,-6 4-151 16,8-9-171-16,-4 5-227 0,-4-2-395 0,0 6-983 15,-4-12 436-15</inkml:trace>
  <inkml:trace contextRef="#ctx0" brushRef="#br0" timeOffset="5449.55">12592 9726 212 0,'-13'-2'365'0,"0"-3"0"0,4 0-3 0,-2 1 3 16,-1-2-2-16,3 1-1 0,-1 0-6 0,6 1-12 16,-1 0-9-16,1 0-5 0,-1 0-10 0,2 1-10 15,2-3-11-15,1 1-23 0,1 0-6 0,5 0-11 0,0 1-14 16,4-2 13-16,9-2-23 0,12 0-1 16,1-1-13-16,19-1 4 0,9 2-17 0,4-1-4 15,29-3-21-15,2 4 3 0,-3-3 2 0,3 2-11 0,3 6-43 16,-5-3-134-16,7-1 0 0,0-3 0 15,3 2 0-15,3-2 0 0,-1 1 0 0,-12 1 0 16,-25 3 0-16,-4 0 0 0,-1-3 0 0,-3 2 0 16,-7 0 0-16,-18 1 0 0,-2 2 0 0,-6-1 0 0,-10 2 0 15,-7 1 0-15,-3-3 0 0,-4 0 0 0,-3 2 0 16,0 2 0-16,-17-4 0 0,-12 0 0 16,-7 1-316-16,-1 3-130 0,-20 1-48 0,-6 2-62 0,-29 1-62 15,1-2-343-15,29-1-1039 0,-33 2 460 0</inkml:trace>
  <inkml:trace contextRef="#ctx0" brushRef="#br0" timeOffset="5685.83">12921 9622 42 0,'-37'13'368'0,"8"-4"-21"0,8-2 2 15,9-2 24-15,1-2 4 0,1 0 2 0,4 2 13 16,1-2 16-16,2-2 1 0,3-1-15 0,8 4-26 16,2-4-17-16,11-1-23 0,9-2-20 0,8 1-22 15,20-2-24-15,1-4-14 0,6 2-31 0,30-5-15 16,-29 4-16-16,40-3-18 0,-7 1-15 0,3-1-18 15,-5 0 1-15,1 4-26 0,-2 0-4 0,-32 0-22 16,3 3-9-16,0-1 5 0,-7 0-11 0,-3 2-8 16,-6-1-1-16,-17-2-10 0,-3 4-1 0,-12-3 5 15,-5 3-16-15,-4-3-1 0,-3 1-21 0,-2-2-24 16,-4 0-29-16,-2 0-23 0,1 5-51 0,-12-7-64 0,1 4-83 16,2-1-76-16,1 2-76 0,-2 2-95 0,5 3-525 15,5-3-1116-15,-8-1 495 0</inkml:trace>
  <inkml:trace contextRef="#ctx0" brushRef="#br0" timeOffset="6566.91">20814 9514 3114 0,'-28'0'202'15,"0"1"-56"-15,5-2-23 0,4 0 66 0,-3 1 56 16,2 1 17-16,6-1 7 0,0 0-1 0,2-3-4 16,2 3 27-16,1-1 3 0,4 0 14 0,5 1-15 15,-9 0-5-15,9 0-5 0,-3-2-5 0,3 2-4 16,0 0-7-16,23-5-13 0,-3 4-11 0,14-3-207 0,20 0-36 16,3 1 0-16,11 1 0 0,21-2 0 0,2 1 0 15,5 3 0-15,1-3 0 0,-1-1 0 0,2 2 0 16,-1-2 0-16,-3 3 0 0,-1-5 0 15,-2 0 0-15,-29 4 0 0,4-4 0 0,26 2 0 16,-37 3 0-16,0-1 0 0,-18 0 0 0,-3 1 0 0,-5-1 0 16,-9 0 0-16,-2 1 0 0,-7-2 0 15,-3 2 0-15,-2-2 0 0,-2 0 0 0,-3 0 0 0,-1 3 0 16,-15-6 0-16,-2 4 0 0,-2-1 0 0,-11 2-419 16,-5 1-128-16,-3-1-57 0,-20 3-500 0,1-2-1195 15,-2 3 528-15</inkml:trace>
  <inkml:trace contextRef="#ctx0" brushRef="#br0" timeOffset="6850.04">20938 9614 3362 0,'-52'8'185'0,"16"1"-22"0,4-5-1 15,9 0 99-15,4-2 8 0,1 0 16 0,7 1-8 16,2 1-19-16,2-3-4 0,7 0 37 0,0-1-2 16,0 0 10-16,18 4 1 0,0-2 1 0,14-1-6 15,9 1-9-15,11-2-15 0,3 3-12 0,5-3-135 16,6 4-124-16,31-3 0 0,-31-1 0 0,27-2 0 15,-28 3 0-15,26-2 0 0,-26-1 0 0,3-2 0 16,-5 2 0-16,-3-3 0 0,-7 2 0 0,0-1 0 16,-15 1 0-16,1 0 0 0,-4 1 0 0,-4-1 0 15,-9 2 0-15,-3-1 0 0,0 1 0 0,-9 0 0 16,-1-1 0-16,-4 2 0 0,3-4 0 0,-3 4 0 16,-1-1 0-16,-4 1 0 0,10-2 0 0,-10 2 0 15,0 0 0-15,0 0 0 0,0 0 0 0,4 3 0 0,-4-3 0 16,0 0 0-16,-9 9 0 0,0-6-577 0,4 1-692 15,-6 1-1375-15,-1 1 608 0</inkml:trace>
  <inkml:trace contextRef="#ctx0" brushRef="#br0" timeOffset="8849.91">8730 10779 420 0,'-5'-3'492'0,"2"0"-9"0,3 3-34 0,-4-4-35 15,4 4-23-15,0 0 1 0,0 0-10 0,7 13-16 16,0-3-17-16,1 6-9 0,-1 1-8 15,2 0-9-15,3 5-15 0,-2 4-16 0,2-2-14 0,0-3-16 16,0 4-13-16,4 0-22 0,1-3-8 0,-2 0-8 16,5-3-12-16,0-2-12 0,6-2-4 0,-2 0-11 15,4-3-6-15,3-4-61 0,3 0-105 0,3-4 0 16,17-1 0-16,-3-7 0 0,4-2 0 0,0-1 0 16,2-2 0-16,3-5 0 0,-1 1 0 0,-1-5 0 15,1 1 0-15,0-3 0 0,-5-1 0 0,3-3 0 0,-3 2 0 16,-3-1 0-16,-2 2 0 0,1 4 0 15,-13 3 0-15,-2 5 0 0,-2-1 0 0,-2 3 0 16,-9 4 0-16,-1 1 0 0,-2 3 0 0,-1 2 0 0,0 0 0 16,0 3 0-16,-4 3 0 0,4 1 0 0,-3 2 0 15,0 0 0-15,2 1 0 0,6 3 0 16,0 2 0-16,4-3 0 0,1 0 0 0,-1-2 0 16,5 0 0-16,2-2 0 0,-2 1 0 0,4-1 0 0,2-3 0 15,2 2 0-15,0-3 0 0,11 3 0 16,-12-9 0-16,18-1 0 0,-5 1 0 0,2-4 0 15,-4-5 0-15,-11 2 0 0,11-6 0 0,1 4 0 0,-12-3 0 16,10 1 0-16,-9 1 0 0,-4 0 0 0,1 0 0 16,-5 1 0-16,0 0 0 0,-2 6 0 0,-4 0 0 15,-3-1 0-15,-4 2 0 0,-1 1 0 0,4 1 0 16,-3 3 0-16,-2-2 0 0,0 4 0 0,0 0 0 16,2 0 0-16,0 2 0 0,1-3 0 0,9 2 0 15,-1 1 0-15,1-2 0 0,3 1 0 0,0-1 0 16,4-1 0-16,-4-1 0 0,5 3 0 0,0-5 0 15,0-1 0-15,3-1 0 0,-2-2 0 0,3 0 0 16,-4-5 0-16,2 4 0 0,-4-5 0 0,1 1 0 16,-2 0 0-16,-3-1 0 0,4 1 0 0,-10-2 0 15,1 0 0-15,-7 3 0 0,-2 0 0 0,-5 2 0 16,1-1 0-16,1-1 0 0,-6 2 0 0,1 0 0 16,-2 0 0-16,1 3 0 0,-3-2 0 0,-1 1 0 15,1 0 0-15,-5 2 0 0,9-2 0 0,-9 2 0 0,0 0 0 16,0 0 0-16,0 0-84 0,-23 7-1268 15,4-4-1464-15,-5 3 648 0</inkml:trace>
  <inkml:trace contextRef="#ctx0" brushRef="#br0" timeOffset="12916.79">24069 8470 124 0,'0'-7'328'16,"-2"0"-15"-16,2 0-23 0,-1 0-8 0,-2 0-26 15,3-4-8-15,-4 2-31 0,3 0-26 0,-3 3-10 16,0-4-10-16,0 2-11 0,-1 0-10 0,0 2-17 15,-2-2-12-15,0-1-4 0,-1 1-18 0,-2-2-6 16,-3 1-13-16,-1-1-3 0,-5-3-8 0,0 5-6 16,-8-5-13-16,4-2-3 0,-4 3 1 0,-2-2-8 15,-2 0 4-15,-1 2-5 0,-2-4-10 0,-3 1-3 16,-13-4-1-16,0 1 3 0,1-5-5 0,2 7-4 16,-1-6-2-16,-1 5 1 0,1 2 5 0,12 3 9 15,-1 0 14-15,-14-5-18 0,2 3-2 0,11 2 6 16,-12-2 6-16,14 6-4 0,-14-3-1 0,0-1-6 15,10 6 3-15,-10 1 11 0,9 2-2 0,1-1-1 16,-11 0-5-16,-1 1-6 0,0-1 4 0,-1 3 4 16,13 0-24-16,-15-1 15 0,0-1-6 0,4 1-4 15,0 2 2-15,10-2-2 0,-10 2 4 0,-3 2-4 0,16-2-2 16,-16 2 1-16,16 0 10 0,-14-2-17 0,13 2 4 16,0-1 0-16,-14 0 5 0,16 2 16 15,0-1-5-15,4 3-1 0,-3 0 0 0,-1 1 6 16,6-1-7-16,0 3 12 0,1 0-12 0,1 2 5 0,-1-1-7 15,1 2 0-15,1 1 4 0,1 1-1 0,0 0-4 16,-2-5-5-16,4 5 4 0,-1-2-4 0,-1 1 6 16,4 0-1-16,-4 0-1 0,-1-3 0 15,2 4 2-15,3-3 5 0,-5 3 2 0,5 0 2 0,4-2 3 16,-7-2-2-16,1 4 4 0,-2 0 3 0,1-2-5 16,7 0 1-16,-5 0 0 0,-2 2-1 0,5-1 4 15,-5 1 2-15,8-3-4 0,1-1-9 16,-3 1 4-16,5 2-7 0,-8 2 5 0,5-3-2 0,1 3-2 15,-4 3-2-15,4-5 5 0,2 1 0 0,-2-1 4 16,3 2 2-16,0 1-4 0,1 1-3 0,0-3 1 16,-3 7 0-16,3-4 1 0,3 0 2 0,1-1-2 15,0 2 1-15,0-1-4 0,0 8 3 0,4-5 1 16,-2 0 7-16,6 0-13 0,-2 3 1 0,6 2-3 16,-2 2-2-16,3-1 3 0,1 1 2 0,-1-1-5 15,6 4-1-15,-1-6-4 0,-5 2 2 0,8-1 4 16,-1-1-3-16,-2-5-3 0,1 5-1 0,2-1-5 15,-6-3 4-15,3-1 1 0,4 5-4 0,-7-5-1 16,2 0-4-16,-1 0 0 0,4 5-1 0,-3-6 3 16,-1 2-6-16,0 1 5 0,0-4-3 0,2 2-2 0,0 0 5 15,4 4-1-15,-4-4-4 0,4 5-1 16,-2-6 7-16,5 5-7 0,0 0 7 0,1-3-7 16,2-1 7-16,1 1 0 0,1 0-3 0,1-1 14 15,3 2-4-15,3-4-2 0,-1 1 8 0,0-2 1 0,1 3-6 16,3-2 4-16,1-2-4 0,-2-1 8 15,1 0-4-15,1 0-3 0,0 0-1 0,4 0 2 16,-3-4-6-16,0 2 5 0,2-4-4 0,0 4 5 16,1-3-5-16,3 2 3 0,-2-4-23 0,-2 1 12 0,5-1 6 15,-7 0-3-15,7-1 1 0,-3 1-4 0,0-4 1 16,-1 2 9-16,0-2-2 0,2 1-1 0,0 1 15 16,15-1-11-16,-16-3-7 0,0 1 6 0,1 0-7 15,-1-1 2-15,-1 2 7 0,2-1-14 0,-1-1 5 16,-3 1-2-16,1 0 3 0,4-2-2 0,0 2-2 15,-2-1-6-15,-1 0 0 0,1-2 4 16,-2 3 2-16,3-2 3 0,-1 1-8 0,-2-1 7 0,-2 1-4 16,1-2-5-16,-3 1 8 0,5 1 0 0,-3-1-8 15,-2-2 9-15,0 1 5 0,-1 0-1 0,2-2 15 16,-2-2 6-16,-1 0-7 0,2 2 0 0,-5 0 13 16,4-2-5-16,-2-2-14 0,-1 1-20 0,-1 0 0 15,4 0 0-15,-2-1 0 0,-2-1 0 0,1 1 0 16,-3-3 0-16,-3 4 0 0,6-4 0 0,-2 0 0 15,0 0 0-15,-2-2 0 0,3-1 0 0,-3-1 0 16,-1 1 0-16,3-1 0 0,-2-2 0 0,1-1 0 16,-1 0 0-16,0 0 0 0,0 2 0 0,-1-3 0 15,-5 1 0-15,2-1 0 0,-3-1 0 0,0 6 0 16,0-5 0-16,-2 3 0 0,2-7 0 0,-6 7 0 0,0-1 0 16,1 0 0-16,-1-6 0 0,-4 6 0 0,-1 2 0 15,0-3 0-15,0 0 0 0,-2-2 0 16,2-6 0-16,-4 8 0 0,-1-3 0 0,4-3 0 15,-4-3 0-15,0-2 0 0,0 4 0 0,-4-3 0 0,4 1 0 16,-5-2 0-16,-1 1 0 0,-1-2 0 0,2 3 0 16,-2 1 0-16,-1 1 0 0,4 6 0 0,-5-8 0 15,-1 1 0-15,-3 4 0 0,4 6 0 0,0-8 0 16,-2 1 0-16,1-1 0 0,2 6 0 0,-6-6 0 16,5 6 0-16,-1-3 0 0,-2 3 0 0,3 1 0 15,-1 0 0-15,0 0 0 0,-2 1 0 0,-2-5 0 16,8 5 0-16,-2-1 0 0,-1 1 0 0,0 3 0 15,2-2 0-15,-4-1 0 0,4 3 0 0,-3-1 0 16,1 1 0-16,-2-1 0 0,-3 1 0 0,-1-1 0 16,-2 3 0-16,-7-5 0 0,-3 0 0 0,0 4 0 15,-3-3 0-15,-2-1-369 0,-4 4-149 0,2-1-111 16,-15-3-484-16,-1 0-1205 0,3-4 533 0</inkml:trace>
  <inkml:trace contextRef="#ctx0" brushRef="#br0" timeOffset="14933.58">22758 7742 50 0,'0'0'451'0,"-9"0"21"0,9 0-7 0,-12 0 1 16,6-1 3-16,6 1-7 0,-9 1-7 0,9-1-21 16,-10-2-16-16,10 2-12 0,-4-2-18 0,1-1-6 15,3 3-25-15,-2-7-15 0,2 4-17 0,4-2-22 16,1-5-4-16,4 2-18 0,9-12-13 0,6 1-7 16,6 0-16-16,16-9-53 0,9 0-192 0,28-10 0 15,0-3 0-15,6 3 0 0,13 0 0 0,0 1 0 16,7-5 0-16,-2 3 0 0,7-4 0 0,-2-3 0 15,1 1 0-15,6 0 0 0,0 5 0 0,-8 3 0 0,-3 1 0 16,-4 8 0-16,-3 1 0 0,-5 4 0 16,-33 10 0-16,-3-4 0 0,-1 5 0 0,-7 1 0 15,-16 2 0-15,-7-2 0 0,-1 4 0 0,-10-2 0 0,-2 2 0 16,-7 0 0-16,-3 2 0 0,-2-3 0 16,-3 1 0-16,-2 2 0 0,-3-3 0 0,-1-1 0 15,-5-1 0-15,-4 2 0 0,-2 0 0 0,-3-2 0 0,1 2 0 16,-9 1 0-16,0-2 0 0,-1 3 0 0,5 3 0 15,-3 0 0-15,-2-2 0 0,7 2 0 0,-7-2 0 16,6 5 0-16,-1-4 0 0,4 3 0 0,-1 0 0 16,7-1 0-16,1 4 0 0,3-2 0 0,2 0 0 15,3-2 0-15,4 2 0 0,0 0 0 0,0 0 0 16,0 0 0-16,18 3 0 0,-1 0 0 0,4-3 0 16,7 3 0-16,0 1 0 0,4-2 0 0,-1 4 0 15,0-3 0-15,-1 2 0 0,-3-1 0 0,-4 1 0 16,-4 2 0-16,-1-3 0 0,0 4 0 0,-4 2 0 15,-5-2 0-15,0 2 0 0,-3 0 0 0,-2 2 0 16,-4 4 0-16,-2 3 0 0,-2-2 0 0,-3 1 0 16,-1-1 0-16,-9 3 0 0,2 2 0 0,-2-1 0 15,-1 1 0-15,0-1 0 0,0 0 0 0,-1 1 0 16,1-3 0-16,5-5 0 0,1 0 0 0,-4 2 0 16,3-2 0-16,2-1-182 0,-4 2-433 0,3-2-618 0,-3-2-1335 15,3-4 591-15</inkml:trace>
  <inkml:trace contextRef="#ctx0" brushRef="#br0" timeOffset="15949.98">26003 6106 159 0,'0'-6'460'0,"-1"1"-18"0,-2 2-22 16,2-1-20-16,1 4 4 0,0 0 11 0,0 0 2 16,4 23-6-16,-2-7-3 0,7 10-18 0,-4 6-6 15,3 14 9-15,-3 3-23 0,2 2-6 0,-4 3-7 16,-3 3-13-16,4 2-9 0,1 1-12 0,-3-6-33 15,0 1-19-15,-2-2-18 0,4 3-72 0,-3-3-181 16,3-2 0-16,-4-5 0 0,0-11 0 0,3-1 0 16,-2 1 0-16,-1-4 0 0,4-2 0 0,-7-4 0 15,3-6 0-15,-1-2 0 0,1-5 0 0,-1-3 0 16,1 1 0-16,-2-5 0 0,1-3 0 0,-1 1 0 16,2-3 0-16,-8-11-142 0,3-2-342 0,-2-4-33 0,-3-10-27 15,6-3-22-15,-1-4-424 0,-1-14-1072 16,6-4 474-16</inkml:trace>
  <inkml:trace contextRef="#ctx0" brushRef="#br0" timeOffset="16182.91">26045 6672 1491 0,'14'-50'122'16,"-9"14"38"-16,-1 3 23 0,1 2 29 0,0 4 52 0,4 0 31 16,-5 4 31-16,-1 6 26 0,-1 0 10 15,1 3 7-15,-2 2-1 0,5 1-15 0,-2 1-22 0,2 0-18 16,0 2-34-16,0 1-14 0,3 0-27 16,1 2-28-16,1 2-25 0,5 2-18 0,2 4-13 0,0 2-29 15,1 3-5-15,-1 2-10 0,8 5-14 0,-2 7-12 16,-2 2 4-16,0 0-24 0,-5 1-4 15,-4-1-16-15,0 1-7 0,-7 1-6 0,1 1-5 0,-5-3 7 16,-7-5-13-16,-3 1 5 0,-2-1-2 0,-4 3 2 16,-6-2-10-16,-1-2 6 0,-4-1-7 0,-1-6 4 15,-1-3-3-15,7 0 6 0,2-5-36 0,4-1-15 16,1-2-51-16,4 0-72 0,-2-3-91 0,6-3-116 16,3 1-102-16,7-4-117 0,2 0-453 0,2 2-1118 15,10-2 495-15</inkml:trace>
  <inkml:trace contextRef="#ctx0" brushRef="#br0" timeOffset="17283.09">26568 6758 328 0,'0'0'508'16,"0"0"30"-16,-15-5 2 0,11 4-16 0,2-4-30 16,1-1-28-16,1-1-34 0,4-3-25 0,1 1-42 15,2-7-30-15,3 1-13 0,-1-2-26 0,5-7-17 16,-1-1-18-16,-1 0-21 0,2-4-22 0,3-1-22 15,-2-3-21-15,1-11-13 0,0-2-23 0,-5 13-5 16,1 4-24-16,0 0-5 0,-6 1-10 0,-1 3-18 16,-1 10 7-16,-1 2-6 0,0 2-12 0,-3 2 10 15,-1 0-9-15,0 2-13 0,0 3-34 0,-2 1-20 16,-3 2 0-16,6 1 0 0,0 0 0 0,-16 6 0 16,11 0 0-16,-1 1 0 0,1 1 0 0,0 2 0 0,2 1 0 15,-1 0 0-15,4-1 0 0,0 5 0 0,4 1 0 16,1-6 0-16,3 5 0 0,2 0 0 15,3 0 0-15,0-2 0 0,-2 0 0 0,3 0 0 16,0 0 0-16,-1-1 0 0,2 1 0 0,-2-2 0 0,-5-1 0 16,-1 1 0-16,1 0 0 0,-3 3 0 15,4 1 0-15,-5-3 0 0,-3-1 0 0,-1 5 0 16,0 0 0-16,0 0 0 0,3-2 0 0,-3 0 0 16,-3-2 0-16,7 2 0 0,0-4 0 0,-3 2 0 0,3-1 0 15,1 0 0-15,4-1 0 0,1-3 0 16,5 1 0-16,6-4 0 0,-2-2 0 0,2-1 0 15,8-2 0-15,-2-4 0 0,1 0 0 0,0-3 0 16,2-2 0-16,-6-3 0 0,-3-1 0 0,3-5 0 0,-5-4 0 16,-8 2 0-16,5-5 0 0,-5 2 0 0,-6 5 0 15,-1 0 0-15,-4 1 0 0,-2 0 0 0,-2 3 0 16,-1 3 0-16,-2 3 0 0,-5 2 0 0,-1 4 0 16,-1-1 0-16,1 7 0 0,1 1 0 0,-4 4 0 15,4 5 0-15,0 1 0 0,4 4 0 0,3 0 0 16,2 1 0-16,6 1 0 0,3-2 0 0,3 1 0 15,8 4 0-15,4-4 0 0,4 2 0 0,3-7 0 16,5-2 0-16,-1-4 0 0,2-1 0 0,1-2 0 16,3-3-166-16,1-4-199 0,0-3-25 0,2 1-7 15,-4-5-10-15,13 0-4 0,-3-9 15 0,-11 3 13 16,-3-2 45-16,1-2 39 0,-1 4 54 0,-5-1 58 16,0 1 62-16,-9 5 62 0,-5-2 60 0,2-3 77 15,-5 2 28-15,-1 3 53 0,-5 0 39 0,1 0 29 16,-4 0 13-16,-2 4 1 0,-2 1-4 0,-4 0 4 15,-4 1 8-15,-1 3-3 0,-5 4-3 0,-5 2-8 0,-5 4-5 16,1 2-17-16,3 2-16 0,-4 1-16 16,2 0-17-16,2 4-24 0,4-1 0 0,4-3-20 15,1 1-10-15,5 0-38 0,0 1-68 0,5 0 0 16,1-4 0-16,2-3 0 0,4 0 0 0,1-2 0 0,5-1 0 16,1-2 0-16,7-2 0 0,4-3 0 0,0-5 0 15,2-5 0-15,4-3 0 0,0-5 0 0,-2-5 0 16,8-12 0-16,-2-8 0 0,0-5 0 15,0-2 0-15,4-31 0 0,-4 0 0 0,-9 2 0 0,-8 21 0 16,4-20 0-16,-10 25 0 0,3 1 0 0,-8 19 0 16,-2 1 0-16,-4 4 0 0,-1 7 0 0,-2 7 0 15,5 4 0-15,-6 6 0 0,-1 3 0 16,1 5 0-16,-8 8 0 0,2 6 0 0,0 11 0 0,4 3 0 16,-4 13 0-16,7 4 0 0,0 4 0 0,5-1 0 15,6 5 0-15,-2-2 0 0,4-4 0 0,1-1 0 16,5 2 0-16,-1-7 0 0,0-12 0 0,1-1 0 15,2-4 0-15,1-3 0 0,2-1 0 0,0-7 0 16,-2-5 0-16,3-2 0 0,0-3 0 0,0-4 0 16,0-2 0-16,0-3 0 0,-1-6 0 0,1 0 0 15,3-10 0-15,3-2 0 0,-6 3 0 0,1-2 0 16,-6 5 0-16,-3 3 0 0,0 2 0 0,-3 2 0 16,-1 2 0-16,-3 3 0 0,1 2 0 0,-1 1 0 15,-5 0 0-15,9 10 0 0,-5-1 0 0,0 2 0 16,1 3 0-16,-2 2 0 0,2 0 0 0,1 1 0 15,-1-1 0-15,4-1 0 0,4 0 0 0,-3-2 0 16,3-2 0-16,0-2 0 0,2-3 0 0,-1-3 0 16,-1-5 0-16,-2-1 0 0,5-5-263 0,-1-2-254 15,-5-4-73-15,1-3-548 0,5-12-1231 0,-5 2 545 16</inkml:trace>
  <inkml:trace contextRef="#ctx0" brushRef="#br0" timeOffset="17402.14">28781 5957 160 0,'-14'-24'455'0,"7"10"15"15,-5 1 28-15,-2-1 21 0,3 4-7 0,2 1-21 16,0 1-40-16,1 2-42 0,3 1-53 0,-1 1-35 16,3 3-74-16,3 1-83 0,0 0-110 0,0 0-143 15,0 0-165-15,9 18-204 0,0-11-260 0,4 3-777 16,3-1 343-16</inkml:trace>
  <inkml:trace contextRef="#ctx0" brushRef="#br0" timeOffset="17716.84">29218 6196 4116 0,'4'-8'256'0,"-4"-1"-63"0,2 0 54 16,0 3 39-16,-4-2 2 0,2 0-12 0,-2 2-31 15,-3 1-25-15,1 2-7 0,-2 0-3 0,-6 0-8 16,1 5-14-16,-6 4 4 0,1 1-7 0,-1 4-4 0,-6 6-14 15,4 0-11-15,-3 3-9 0,7 1-12 16,1 4-47-16,-3 0-88 0,12-8 0 0,1 8 0 16,3-6 0-16,4 1 0 0,8 4 0 0,-1-9 0 0,6 7 0 15,7-5 0-15,2-3 0 0,3-1 0 0,0-6 0 16,4-3 0-16,0-4 0 0,-1 0 0 0,5-5 0 16,-4-2 0-16,-4-5-212 0,-1-4-69 0,-1-2-66 15,-2-4-67-15,-3-4-43 0,1-3-63 0,2-13-63 16,-6-10-314-16,4 1-970 0,-2-4 429 0</inkml:trace>
  <inkml:trace contextRef="#ctx0" brushRef="#br0" timeOffset="18466.99">29686 5625 180 0,'0'-18'324'0,"2"1"2"0,-4 5 3 15,2 1 1-15,0 5 20 0,-4 2 4 0,0 2 23 16,4 2 8-16,-11 6 4 0,3 3-8 0,3 5-9 16,0 6-1-16,-1 7-31 0,-1 3-22 0,4 2-14 15,5 3-27-15,-6 0-9 0,6 1-31 0,1 12-26 16,-3-16-12-16,4 16-18 0,1-12-17 15,2 12-8-15,-1-14-28 0,-1-1-2 0,0 0-18 0,4-4-15 16,-4-2-13-16,4-2-15 0,-1-8-16 16,-2-1-10-16,1-5-13 0,-1-2 12 0,1-4-2 0,-1-1 0 15,7-4-14-15,-4-2-3 0,2-5 1 0,3-1 5 16,5-10-4-16,2-4-4 0,-1-3-4 0,-2-5-3 16,-2 1 2-16,0 3-6 0,0 4 11 0,-5 6 12 15,2 0 4-15,-4 0-33 0,-3 6 0 0,3 3 0 16,-5 3 0-16,0 0 0 0,-2 4 0 0,-2 0 0 15,0 0 0-15,4 15 0 0,-4 2 0 0,4 8 0 16,-4-5 0-16,1 6 0 0,1 1 0 0,-2-1 0 16,2 0 0-16,2 0 0 0,1-6 0 0,-1-2 0 15,0-1 0-15,2-1 0 0,-1-5 0 0,3-1 0 16,-1 0 0-16,2-4 0 0,1-3 0 0,1 0 0 16,2-2 0-16,1-3 0 0,-1-2 0 0,4-6 0 15,0 0 0-15,-2-4 0 0,7-4 0 0,1 0 0 16,-4-2 0-16,-2 1 0 0,-2 7 0 0,-2 1 0 15,0-1 0-15,-4 4 0 0,-2 1 0 0,1 2 0 16,-3 0 0-16,3 3 0 0,-2 1 0 0,-6 1 0 16,13 5 0-16,-7 0 0 0,2 3 0 0,-3 1 0 15,3 0 0-15,-2 1 0 0,-1 0 0 0,0 0 0 16,2 1 0-16,-2-3 0 0,0 1 0 0,3-2 0 16,-7 0 0-16,3-5 0 0,-3 3 0 0,3-4 0 0,0 0 0 15,-4-1 0-15,9-1 0 0,-4-3 0 16,2 0 0-16,2-4 0 0,8-2 0 0,-5-6 0 15,9-2 0-15,-1 2 0 0,3 0 0 0,-1 1 0 0,4 3 0 16,-9 0 0-16,10 0 0 0,-7 3 0 0,6 0 0 16,-7 2 0-16,0 1 0 0,0 2 0 15,0 0 0-15,-1 1 0 0,-4-4 0 0,0 5 0 16,-4 0 0-16,1-1 0 0,-1 0 0 0,1-2 0 0,-2 1 0 16,0 0 0-16,-1-2 0 0,-3-1 0 0,0 3 0 15,-1-2 0-15,0 0 0 0,-3-1 0 0,-1-4 0 16,-1 5 0-16,-2-4 0 0,-2 1 0 0,-1 3 0 15,-4-3 0-15,-2 3 0 0,-1 6 0 0,-1-2 0 16,0 2 0-16,0 2 0 0,1 2 0 0,-1 3 0 16,0 5 0-16,5 2 0 0,-1 3 0 0,6 1 0 15,2 1 0-15,6-1 0 0,1-1 0 0,7 7 0 16,10-3 0-16,1 0 0 0,0-4 0 0,7-7 0 16,-1 1 0-16,2-3 0 0,-1-6 0 0,0-2 0 15,-4-4 0-15,-9-3 0 0,5-1 0 0,-9-5-202 16,-3 3-245-16,-6-5-66 0,-2-13-81 0,-7 4-479 15,-6-2-1162-15,-6-1 514 0</inkml:trace>
  <inkml:trace contextRef="#ctx0" brushRef="#br0" timeOffset="18616.49">29946 5642 4173 0,'-53'-7'199'0,"25"6"-7"0,8-1-26 0,7 2 9 15,5 2 30-15,2 0 35 0,5 3 21 0,1-5-21 16,7 5-44-16,7 0-9 0,7 1-21 0,8 1-54 15,4 0-61-15,-1 3-90 0,3-3-106 0,-1 2-153 16,-2 3-158-16,-5-4-482 0,-9-1-1016 0,-3 2 450 16</inkml:trace>
  <inkml:trace contextRef="#ctx0" brushRef="#br0" timeOffset="20300">26990 7374 210 0,'-5'-3'524'16,"-2"-1"15"-16,5-2-5 0,-1 2-8 0,3-1-16 16,1-5-6-16,4 2-22 0,3-2-16 0,5-3-14 15,2 4-21-15,0-3-17 0,2 0-22 0,7-3-16 16,-2 6-18-16,-5-1-22 0,3 4-27 0,-1 0-22 0,-1 3-24 16,0-1-27-16,0 4-194 0,-3 1-42 15,-2 2 0-15,1 3 0 0,0 4 0 0,0 2 0 16,-1 3 0-16,0-1 0 0,-3 4 0 0,3 3 0 15,-5-3 0-15,2 10 0 0,-4-9 0 0,1 6 0 16,-1-1 0-16,3-5 0 0,-3-3 0 0,-1 0 0 0,1-6 0 16,0-1 0-16,2 1 0 0,-2-7 0 15,0-1 0-15,2-2 0 0,0-2 0 0,2-1 0 0,2-6 0 16,1-2 0-16,0-5 0 0,3-4 0 0,0-3 0 16,2-2 0-16,-4 0 0 0,3 4 0 0,-7 4 0 15,2-1 0-15,-2 6 0 0,-3 3 0 16,2 1 0-16,0 1 0 0,-1 2 0 0,-2 3 0 0,1 2 0 15,0 4 0-15,2 1 0 0,-4 2 0 0,1 4 0 16,0 4 0-16,0-3 0 0,-1 4 0 0,3 0 0 16,-5 3 0-16,3-2 0 0,-1-1 0 0,2 1 0 15,0-4 0-15,1-2 0 0,-3 0 0 0,5-3 0 16,-1-3 0-16,0 0 0 0,5-2 0 0,-2-5 0 16,-1 2 0-16,2-5 0 0,2-4 0 0,3 0 0 15,4-9 0-15,-4 1 0 0,0-2 0 0,-3 4 0 16,0 0 0-16,0 0 0 0,-2 4 0 0,0-2 0 15,-5 5 0-15,2 2 0 0,-3 2 0 0,-2 0 0 16,-1 0 0-16,1 4 0 0,-5 0 0 0,6 5 0 16,-2 0 0-16,2 0 0 0,-3 4 0 0,-3 2 0 0,1 0 0 15,0 1 0-15,2-2 0 0,0 0 0 16,2 2 0-16,0-1 0 0,-2 0 0 0,8 1 0 16,-3-4 0-16,0-1 0 0,4-1 0 0,-1-2 0 15,3 0 0-15,4-4 0 0,-4 0 0 0,3-3 0 0,5-1 0 16,-2-2 0-16,7-3 0 0,-3-2 0 15,1-4 0-15,-6 4 0 0,-4 0 0 0,2 2 0 0,-2-1 0 16,-4 4 0-16,-1-2 0 0,-3 4 0 16,-2 1 0-16,0 2 0 0,-1 0 0 0,-4 1 0 0,0 0 0 15,9 3 0-15,-9 3 0 0,0 2 0 0,3 2 0 16,-3-3 0-16,2 3 0 0,1 1 0 0,-2 0 0 16,4-1 0-16,4-1 0 0,0 0 0 15,4 1 0-15,-2-1 0 0,1-5 0 0,4 4 0 0,-3-6 0 16,1 1 0-16,-1-2 0 0,-1-2 0 0,0-1 0 15,-3 0 0-15,0-3 0 0,-4-1 0 0,0-2 0 16,-2-2 0-16,-3-2 0 0,-4-6 0 0,0-1 0 16,-10-4 0-16,5 6 0 0,-5 0 0 0,4 2 0 15,-1 1 0-15,-1 0 0 0,3 6 0 0,3 1 0 16,1 1 0-16,1 2 0 0,3 0 0 0,1 4 0 16,6-3 0-16,5 1 0 0,9 4 0 0,10 0 0 15,2 1 0-15,5 0 0 0,2-1 0 0,14-1 0 16,7 1 0-16,-3-4 0 0,-1-1 0 0,-2 0 0 15,-1 0 0-15,2-4 0 0,-5-3 0 0,-15 3 0 16,-1-1 0-16,-2-1 0 0,-3 0 0 0,-11 1 0 16,1 0 0-16,-11 2 0 0,1-1 0 0,-4 3 0 15,0 2 0-15,-5 0 0 0,0 2 0 0,-11-5 0 16,-1 9 0-16,2-3 0 0,-4 2 0 0,-6 3 0 16,0 4 0-16,-3 2 0 0,-2 1 0 0,9-1 0 15,-1 1 0-15,1-1 0 0,5 0 0 0,-1 2 0 16,3 0 0-16,2 0 0 0,3-6 0 0,1 2 0 15,3-3 0-15,0 2 0 0,4-6 0 0,1 2 0 16,4-1 0-16,1-2 0 0,4 0 0 0,-1-5 0 0,6-1 0 16,-2-2 0-16,9-5 0 0,-7 2 0 15,5-8 0-15,-1-1 0 0,1-4 0 0,-1-6 0 16,-5-1 0-16,6-13 0 0,-2-4 0 0,-1 1 0 0,-5-6 0 16,-4 0 0-16,4-1 0 0,-5 7 0 0,-4 13 0 15,2 5 0-15,-8 2 0 0,3 13 0 0,-4 1 0 16,0 6 0-16,-2 3 0 0,2 2 0 15,0 0 0-15,-15 21 0 0,5 5 0 0,5 6 0 0,-4 13 0 16,2-9 0-16,4 14 0 0,-1 1 0 0,7-1 0 16,3 0 0-16,4-1 0 0,1-13 0 0,7 9 0 15,-2-13 0-15,2-4 0 0,6 0 0 0,-2-6 0 16,5-2 0-16,2-2 0 0,3-7 0 0,0-4 0 16,0-2 0-16,3-5 0 0,-1-5 0 0,-2-1 0 15,-2-5 0-15,0-3 0 0,-3-2 0 0,0-8 0 16,-3-2 0-16,-1-3 0 0,-5-1 0 0,-1-1 0 15,-2 0 0-15,-5 2 0 0,-2 0 0 0,-3 10 0 16,-4 7 0-16,1 0 0 0,-4 2 0 0,0 4 0 16,-2 4 0-16,-1 2 0 0,5 0 0 0,-18 11 0 15,10 3 0-15,-1 2 0 0,2 2 0 0,0 1 0 16,2 8 0-16,1-4 0 0,7-2 0 0,1-3 0 16,2 0 0-16,3 0 0 0,1-2 0 0,11 4 0 15,-6-11 0-15,3 2 0 0,0-5 0 0,9 3 0 16,2-7 0-16,-1-2 0 0,3-1 0 0,-3-8 0 15,0 2 0-15,-1-4 0 0,-3-3 0 0,-1-5 0 16,4-2 0-16,-7-4 0 0,7-16 0 0,3 1 0 16,-8-7 0-16,0-1 0 0,1-5 0 0,-3-2 0 15,5-26 0-15,-11 27 0 0,-1 4 0 0,-8 15 0 16,0 3 0-16,0 2 0 0,-10 3 0 0,2 11 0 16,1 7 0-16,-3 3 0 0,-3 2 0 0,1 5 0 0,-5 6 0 15,1 4 0-15,-6 12 0 0,4 10 0 16,-1 13 0-16,4 0 0 0,5 6 0 0,1 1 0 15,4 0 0-15,5 3 0 0,6-4 0 0,-3-1 0 16,4-3 0-16,3-1 0 0,3-2 0 0,1-15 0 0,3-1 0 16,-2-5 0-16,7 2 0 0,-1-7 0 0,4-3 0 15,-4-6 0-15,2-4 0 0,0-3 0 16,-6-2 0-16,-2-5 0 0,7-2 0 0,-11-3-500 16,0-5-783-16,-3-1-1387 0,1 3 613 0</inkml:trace>
  <inkml:trace contextRef="#ctx0" brushRef="#br0" timeOffset="20722.37">28381 7893 461 0,'9'-33'480'16,"0"4"3"-16,0 2 14 0,-4 9 17 0,3 2 24 15,-3 2 7-15,-2 3-14 0,-1 2-25 0,1 3-43 16,-2 3-50-16,2 1-31 0,-3 2-5 0,0 14-4 15,0 3-13-15,0 13-19 0,-3 16-17 0,3 7-16 16,0 2-18-16,3 28-285 0,3-2-5 0,3 3 0 16,1 1 0-16,2 7 0 0,0-1 0 0,-1 7 0 15,0-3 0-15,1 2 0 0,-1 0 0 0,-1-6 0 16,-6 6 0-16,1-7 0 0,3-5 0 0,-8-29 0 16,1 1 0-16,-2 1 0 0,1-3 0 0,0-6 0 15,0-13 0-15,0-6 0 0,0-2 0 0,0-2 0 16,1-8 0-16,-1-6 0 0,0-3-88 0,-1-5-534 15,1-1-99-15,0-3-406 0,0 0-1221 0,0 0 541 16</inkml:trace>
  <inkml:trace contextRef="#ctx0" brushRef="#br0" timeOffset="20999.96">28353 9468 375 0,'-18'-2'509'0,"2"1"7"0,2 1 16 16,-3 0 6-16,8 1 10 0,3 1-8 0,-1 1-2 0,2-1-2 15,-1 6-23-15,3 1-28 0,1 1-37 0,3 1-45 16,3 5-33-16,3-1-35 0,1 1-30 16,3 1-27-16,2 0-31 0,2-3-72 0,6 3-175 0,-5-3 0 15,2-2 0-15,8 0 0 0,1-5 0 0,-9-4 0 16,10 1 0-16,-6-3 0 0,7-5 0 0,-1 0 0 16,0-5 0-16,2-4 0 0,-6-2 0 15,6-5 0-15,-1-2 0 0,9-10 0 0,-1 1 0 0,-14 4 0 16,1 0 0-16,-3 3 0 0,5-2 0 0,-8 5 0 15,-3 7 0-15,-2-1 0 0,-3 8-555 0,0 0-148 16,-3 3-453-16,-5 3-1252 0,-2 1 554 16</inkml:trace>
  <inkml:trace contextRef="#ctx0" brushRef="#br0" timeOffset="21833.13">27847 10349 194 0,'-10'-23'405'0,"0"7"5"0,-2-1 5 0,1 3-3 16,-3-3 2-16,-7 0 1 0,-2 1-12 0,-4 3-10 16,1 1-12-16,-2 1-26 0,-4 0-24 0,-4 0-12 15,-1 0-23-15,-12-4-12 0,13 3-15 0,-10-4-24 16,8 3-12-16,-7-9-13 0,12 8 0 0,-13-8-9 16,20 5-22-16,1-1-1 0,3-5-12 0,3 4-8 15,5-3-12-15,5 7-18 0,8-7-12 0,1 3-9 16,3 0-11-16,4 0-104 0,1 1-2 0,11-2 0 15,-3 0 0-15,1 8 0 0,-3 1 0 0,3 4 0 0,-1 2 0 16,-3 1 0-16,0 4 0 0,-2 4 0 16,1 3 0-16,2 3 0 0,-3 4 0 0,0 8 0 15,-2 7 0-15,-1 3 0 0,-1 2 0 0,1 16 0 0,-5-1 0 16,4 2 0-16,-6 6 0 0,0 0 0 0,3 2 0 16,-1-2 0-16,-3 1 0 0,-2 1 0 0,-1 1 0 15,-1-6 0-15,-3 3 0 0,0 1 0 0,-2-9 0 16,-5-2 0-16,2-12 0 0,3-4 0 0,-5-1 0 15,0-9 0-15,-4-1 0 0,4-7 0 0,-15-2 0 16,8-9 0-16,-5-4 0 0,-2-8 0 0,-4 0 0 16,-2-8 0-16,-7-10 0 0,2-4 0 0,-3 0 0 15,7-3 0-15,8 8 0 0,3 2 0 0,2-2 0 16,4 4 0-16,2 3 0 0,4 5 0 0,8 5 0 16,6 0 0-16,4 3 0 0,9 3 0 0,12 2 0 15,9 6-313-15,2 1-266 0,26 10-107 0,-9 1-417 16,9-5-1194-16,-3 8 529 0</inkml:trace>
  <inkml:trace contextRef="#ctx0" brushRef="#br0" timeOffset="22883.16">27967 10760 4151 0,'3'-16'525'0,"-3"-2"-205"16,0 0 22-16,-3-2 50 0,3 3 3 0,0-2-12 15,4-7-32-15,-4 8-25 0,4 0-24 0,2 0 2 16,2 2-9-16,0-1-190 0,6 3-105 0,1 0 0 15,7-1 0-15,-4 5 0 0,3 3 0 0,0 3 0 16,-2 2 0-16,0 1 0 0,0 4 0 0,-3 4 0 16,0 2 0-16,1 2 0 0,-3 2 0 0,-4 4 0 0,-1 0 0 15,-2 1 0-15,1 7 0 0,-5-7 0 16,-2 1 0-16,-1 7 0 0,-1-6 0 0,1-3 0 16,-1 1 0-16,-1-6 0 0,1-3 0 0,-1 1 0 0,0-4 0 15,2 0 0-15,-2-2 0 0,2-4 0 16,0 0 0-16,0 0 0 0,0 0 0 0,13-18 0 15,-6 5 0-15,4-3 0 0,0-1 0 0,6-6 0 16,3 2 0-16,-6 1 0 0,0 7 0 0,0 1 0 0,-1 4 0 16,-3 1 0-16,3 0 0 0,-4 4 0 0,-1 3 0 15,-2 0 0-15,-1 2 0 0,1 5 0 0,-2-1 0 16,0 5 0-16,0 1 0 0,-1 3 0 0,2 3 0 16,-1 6 0-16,1-6 0 0,2-3 0 0,-2 1 0 15,5-1 0-15,1 0 0 0,-1-3 0 0,-1-5 0 16,6 0 0-16,-4-2 0 0,3-3 0 0,-2-1 0 15,6-2 0-15,0-5 0 0,1 1 0 0,-3-4 0 16,0-2 0-16,4-9 0 0,-5 7 0 0,3-10 0 16,-3 3 0-16,-6 3 0 0,2 1 0 0,-1-1 0 15,-3 2 0-15,-3 2 0 0,-1 2 0 0,0 0 0 16,-1 4 0-16,-4-1 0 0,-4 4 0 0,2 2 0 16,-3 4 0-16,-1-1 0 0,-4 2 0 0,0 7 0 15,-1 1 0-15,0 2 0 0,3 0 0 0,1 2 0 16,3 2 0-16,3 2 0 0,2 7 0 0,3-7 0 0,8-1 0 15,1-2 0-15,1-3 0 0,9 4 0 16,6-2 0-16,2-4 0 0,3-1 0 0,1-3 0 16,7-1 0-16,-4 1 0 0,4-7 0 0,0-1 0 15,-4-4 0-15,0-4 0 0,-2 2 0 0,-3-6 0 0,3-3 0 16,-2-1 0-16,-6-4 0 0,-2-2 0 0,-2 2 0 16,-3 1 0-16,-9 5 0 0,-1-2 0 0,-4 7 0 15,-1 0 0-15,-4 0 0 0,-2 4 0 16,-2 0 0-16,-4 4 0 0,-1 1 0 0,-5 2 0 0,4 4 0 15,-3-1 0-15,-2 5 0 0,3 4 0 16,2-3 0-16,1 5 0 0,7 3 0 0,0 2 0 0,6-4 0 16,6 6 0-16,8 1 0 0,5-4 0 0,4-2 0 15,1-2 0-15,7-4 0 0,2 0 0 0,2-4 0 16,11 0 0-16,-10-3 0 0,-2-4 0 0,16-4 0 16,-2-3 0-16,-2-1 0 0,-14 1 0 0,2-6 0 15,12-8 0-15,-17 4 0 0,13-7 0 0,-15 5 0 16,-6-3 0-16,-1 5 0 0,-9 3 0 0,-2 0 0 15,-4 6 0-15,-7-6 0 0,-2 4 0 0,-2 4 0 16,-5 2 0-16,-3 1 0 0,-7 3 0 0,-3 0 0 16,-2 5 0-16,-6 2 0 0,0 4 0 0,0 4 0 15,2-5 0-15,1 6 0 0,2 0 0 0,7-2 0 16,4-2 0-16,3 2 0 0,3-3 0 0,0-1 0 16,4-3 0-16,7 2 0 0,4-2 0 0,-2-3 0 15,5-2 0-15,6-4 0 0,2 1 0 0,8-6 0 0,-10-1 0 16,7-7 0-16,1-4 0 0,1-1 0 15,0-4 0-15,-3-4 0 0,6-13 0 0,-5-2 0 16,5-9 0-16,-5 2 0 0,-2-8 0 0,5-28 0 0,-2 3 0 16,-7 0 0-16,-7 27 0 0,-6-1 0 0,-1 5 0 15,-4 17 0-15,-5 2 0 0,-4 7 0 16,1 8 0-16,-4 5 0 0,-1 8 0 0,-2 3 0 16,-4 9 0-16,-5 10 0 0,4 15 0 0,-4 12 0 0,8 6 0 15,3 9 0-15,7 24 0 0,5-23 0 0,5 24 0 16,5-27 0-16,3 0 0 0,6-1 0 15,4-3 0-15,-1 1 0 0,5-4 0 0,0-3 0 16,0-7 0-16,-6-9 0 0,-1-10 0 0,-1-2 0 0,-6-6 0 16,0-2 0-16,-5-2-416 0,0-2-881 0,-7-3-1403 15,-2 3 621-15</inkml:trace>
  <inkml:trace contextRef="#ctx0" brushRef="#br0" timeOffset="23649.99">26744 11933 353 0,'-7'-1'508'0,"0"1"8"0,2-2-2 0,5 2-9 15,-10-1-8-15,10 1-6 0,0 0-9 0,0 0-12 16,14-7-41-16,3 2-36 0,2-3-33 0,9-4-21 16,1-3-27-16,-1-2-17 0,3-1-22 0,-2-6-27 15,-1 2-22-15,-1-5-26 0,-1 2-15 0,-2-4-18 16,-5-4-19-16,-1-10-12 0,-8 10-10 0,-1-2-90 15,-2 3-34-15,-5-1 0 0,1 2 0 0,-7 4 0 16,0 10 0-16,-5 1 0 0,4 7 0 0,-5 2 0 16,1 5 0-16,-3 5 0 0,-3 7 0 0,-3 11 0 15,0 7 0-15,3 16 0 0,-2 0 0 0,6 3 0 16,2 2 0-16,5 3 0 0,-1-1 0 0,5-2 0 16,3 1 0-16,1-14 0 0,-2-1 0 0,1-3 0 15,3-2 0-15,-2 0 0 0,1-3 0 0,-3-9 0 0,4-3 0 16,-4-3 0-16,1-4 0 0,-1-1 0 15,2-4 0-15,0-1 0 0,1-3 0 0,1-3 0 16,2-3 0-16,5-3 0 0,-2-4 0 0,2-1 0 16,1-7 0-16,-1-3 0 0,2 4 0 0,-2-4 0 0,0 7 0 15,-4 4 0-15,-3 3 0 0,2 2 0 0,-3 3 0 16,-4 2 0-16,4 3 0 0,-5 1 0 0,8 6 0 16,-5 2 0-16,-1 4 0 0,1 4 0 0,-2 2 0 15,2 9 0-15,0-8 0 0,2 7 0 0,2-1 0 16,3-2 0-16,0 2 0 0,-2-7 0 0,0-2 0 15,-1-5 0-15,2-1 0 0,0-2 0 16,0-1 0-16,1-5 0 0,1 2 0 0,-4-4 0 0,4-4 0 16,1 2 0-16,-3-5 0 0,0-2 0 0,4-4 0 15,-3 1 0-15,4-1 0 0,-2-1 0 0,-2 0 0 16,0 5 0-16,-1-1 0 0,-2 0 0 0,0 3 0 16,0 2 0-16,-1 2 0 0,0 0 0 0,0 5 0 15,-6-2 0-15,11 5 0 0,-3 3 0 0,-4 1 0 16,1 1 0-16,-1 2 0 0,1 0 0 0,0 0 0 15,2 1 0-15,-2-1 0 0,3 0 0 0,0-3 0 16,-2 2 0-16,3-7 0 0,-4 1 0 0,3-4 0 16,-2-1 0-16,3-2 0 0,-4-4-488 0,3-1-241 15,-2-3-434-15,1-2-1259 0,-2-5 557 0</inkml:trace>
  <inkml:trace contextRef="#ctx0" brushRef="#br0" timeOffset="23783.72">27635 11750 247 0,'-4'-18'484'0,"-1"-1"8"0,-1 1-1 0,-2 3 27 15,-1 1 22-15,3 3-1 0,1 0-22 0,-1 3-37 16,3 2-47-16,0 2-45 0,-2 2-59 0,5 2-59 0,0 0-74 16,13 0-96-16,-2 5-113 0,7 3-115 15,1 1-96-15,8 5-99 0,-3 4-90 0,3-2-408 0,4 2-889 16,-4 1 394-16</inkml:trace>
  <inkml:trace contextRef="#ctx0" brushRef="#br0" timeOffset="24066.72">28038 11854 190 0,'7'-4'389'0,"-3"-1"22"0,0-2 17 0,-3 1 25 16,-2-4 4-16,-2-1-2 0,-1 2-5 0,-3-2 2 0,-1 2-9 16,-1-1-15-16,0 2-18 0,-2 0-35 0,-1 3-24 15,0 2-26-15,-1 2-28 0,0 2-25 0,0 2-25 16,3 3-28-16,0 3-18 0,2 1-19 0,2 3-21 16,1 5-17-16,5 2-12 0,2 7-13 0,7-3-8 15,5 1-22-15,-1 0-89 0,3 1 0 0,4-1 0 16,-2 0 0-16,3-4 0 0,0 2 0 0,-1-2 0 15,-3-3 0-15,-4-2 0 0,-2-3 0 0,-1-3 0 16,-5 0 0-16,-1 0 0 0,-4-1 0 0,-6 0 0 16,-2-1 0-16,-3-5 0 0,-11 4 0 0,-2-2 0 15,-4-2 0-15,-2-1 0 0,10 0 0 0,-2-4 0 16,2 2 0-16,-1 0 0 0,8-1 0 0,-1-1 0 16,7 2 0-16,0-3 0 0,3 2-118 0,4 1-446 15,2-9-129-15,4 6-443 0,4-2-1231 0,4-5 544 16</inkml:trace>
  <inkml:trace contextRef="#ctx0" brushRef="#br0" timeOffset="24283.08">28482 11710 96 0,'3'-16'591'0,"-2"2"31"0,0 3 39 0,1-1 37 16,-4 6-5-16,4-2-20 0,-4 2-38 0,2 2-51 15,-1 1-43-15,1 3-35 0,0 0-29 16,-6 14-43-16,3-3-43 0,-1 7-35 0,2 3-123 15,1 7-233-15,1 5 0 0,3-1 0 0,0 2 0 0,1 0 0 16,1 0 0-16,0 0 0 0,0 1 0 0,0-6 0 16,2-3 0-16,-6 0 0 0,1-9-72 0,0-1-445 15,-4-1-76-15,1-4-81 0,-4-2-383 16,-1-5-1143-16,-1 0 506 0</inkml:trace>
  <inkml:trace contextRef="#ctx0" brushRef="#br0" timeOffset="24916.64">28334 11988 354 0,'-8'-17'379'0,"1"1"12"0,-1 0 47 0,6 3 22 0,2 2 12 16,0-3-4-16,2 2-16 0,6-4-19 0,3 5-29 16,3-1-30-16,6 0-31 0,9 1-32 0,3 3-35 15,2 4-31-15,1-1-18 0,3 3-32 0,0 1-17 16,2 4-21-16,-4 4-14 0,-1-4-16 0,-4 4-8 16,-2 2-12-16,-10-5-12 0,-4 8-16 0,-4-2-1 15,-3 0-17-15,1 4 0 0,-9 1-4 0,-4 1 8 16,-1 1 4-16,-8 0 7 0,-1 3 8 0,-5-1-9 15,1 3 4-15,3-9-4 0,0 3-10 0,1-3-15 16,2 0 0-16,3 0-31 0,4 2-19 0,0-5 0 16,6-2 0-16,4 0 0 0,3-3 0 0,4 1 0 15,7-2 0-15,1-2 0 0,1-3 0 0,2-1 0 16,-2-4 0-16,-3-1 0 0,1 0 0 0,-2-4 0 16,-2-1 0-16,1-1 0 0,-5-1 0 0,-2-4 0 15,-5 0 0-15,-3-3 0 0,1 2 0 0,-8-1 0 16,2 3 0-16,-1 0 0 0,-1 1 0 0,0 4 0 15,1 3 0-15,-2-1 0 0,3 4 0 0,3-1 0 16,-2 2 0-16,3 1 0 0,0 4 0 0,0-4 0 16,7 4 0-16,-7 0 0 0,19 6 0 0,-1-2 0 0,2 3 0 15,8 0 0-15,-11-1 0 0,11 3 0 0,-1 1 0 16,-8 0 0-16,-1-1 0 0,1 2 0 0,4 3 0 16,-9-1 0-16,0 2 0 0,-2-1 0 0,-2 1 0 15,0 2 0-15,-1-3 0 0,-4 4 0 0,-1-1 0 16,-1-2 0-16,-2-4 0 0,-1 3 0 15,-1 3 0-15,0-9 0 0,-2 2 0 0,2-2 0 0,-1-1 0 16,0-3 0-16,-1-1 0 0,2 2 0 0,-2-3 0 16,3-2 0-16,0 0 0 0,0 0 0 0,0 0 0 15,8-17 0-15,-3 8 0 0,5-6 0 0,-1 0 0 16,9-7 0-16,1 1 0 0,4-1 0 0,-1 1 0 16,1-3 0-16,0 8 0 0,3-2 0 0,0 4 0 15,1 3 0-15,-9 4 0 0,5 1 0 0,-1 3 0 16,-3 2 0-16,0 3 0 0,-1 3 0 0,0 5 0 15,-8-2 0-15,2 5 0 0,-3 2 0 0,-3 0 0 16,-1 7 0-16,-2-5 0 0,1-2 0 0,-3-1 0 16,0 1 0-16,-1-3 0 0,-1 0 0 0,0-4 0 15,-3 4 0-15,1-8 0 0,1 0-29 0,1-2-437 16,-5-1-73-16,6-1-84 0,0 0-466 0,-11-9-1180 16,6 0 522-16</inkml:trace>
  <inkml:trace contextRef="#ctx0" brushRef="#br0" timeOffset="25069.6">29650 11736 128 0,'4'-31'465'0,"0"6"4"0,0 5 20 16,-3 8 19-16,-1-1-1 0,4-3-4 0,-4 5-25 15,0 1-23-15,0 1-38 0,0 5-38 0,0-2-60 16,4 2-78-16,-4 4-72 0,1-3-98 0,-1 3-147 16,0 0-150-16,0 0-185 0,6 21-404 0,-2-11-882 15,0-1 391-15</inkml:trace>
  <inkml:trace contextRef="#ctx0" brushRef="#br0" timeOffset="25816.51">30154 11803 437 0,'-9'-16'624'0,"1"3"5"0,-6 0 6 16,5 5-7-16,0-1-24 0,-6 0-15 0,-3 2-35 15,2 4-39-15,-5 4-44 0,2 3-42 0,-8 4-44 16,-1 5-37-16,4 2-32 0,-2 4-32 0,3 3-29 16,3-1-23-16,4 6-22 0,4-2-164 0,4 1-46 15,4 1 0-15,7-2 0 0,4 0 0 0,6-2 0 16,4 2 0-16,8-3 0 0,2-6 0 0,5-2 0 16,1-4 0-16,6-1 0 0,-2-4 0 0,2-3 0 15,16-3 0-15,-16-2 0 0,-2-1 0 0,-2-4 0 16,-3-5 0-16,0-1 0 0,0-3 0 0,-5-2 0 15,-1-6 0-15,-7 2 0 0,3-4 0 0,-6 0 0 16,-2 3 0-16,-3 0 0 0,-8 7 0 0,-1 1 0 16,-2 6 0-16,-3 0 0 0,-1 3 0 0,-5 5 0 15,-1 1 0-15,-4 2 0 0,-1 3 0 0,-3 9 0 16,0-3 0-16,-1 7 0 0,-2 1 0 0,8-4 0 16,2 3 0-16,-2 5 0 0,9-5 0 0,-1-1 0 0,3 3 0 15,2-9 0-15,2 1 0 0,3-1 0 16,-1-2 0-16,4 0 0 0,2-3 0 0,0-2 0 15,-1-1 0-15,5-2 0 0,-1-2 0 0,0-2 0 16,3-1 0-16,-4-3 0 0,1 3 0 0,1-6 0 0,0 1 0 16,1-1 0-16,-6 2 0 0,1 2 0 0,-4 2 0 15,-1 0 0-15,-1 2 0 0,-1 0 0 16,2 2 0-16,-5 1 0 0,0 0 0 0,4 7 0 16,-4-1 0-16,0 0 0 0,0 4 0 0,1-2 0 0,6 5 0 15,-6-4 0-15,4 2 0 0,-1-2 0 16,6 0 0-16,-2-2 0 0,2-1 0 0,3 0 0 15,4-4 0-15,0 0 0 0,-4-4 0 0,6-1 0 16,-3-2 0-16,3-3 0 0,-4-1 0 0,8-5 0 0,-1-4 0 16,-4-1 0-16,1-3 0 0,-2-3 0 0,-3-3 0 15,1-2 0-15,-2-4 0 0,6-11 0 0,-4-2 0 16,3-3 0-16,-6-5 0 0,1 1 0 0,-3 2 0 16,-4 0 0-16,-5 7 0 0,-1 15 0 0,-3 3 0 15,-3 9 0-15,1 3 0 0,-5 6 0 0,-1 3 0 16,-2 5 0-16,-1 2 0 0,-3 7 0 0,2 6 0 15,-5 7 0-15,4 5 0 0,-2 19 0 16,8 1 0-16,-3 0 0 0,13 4 0 0,4-4 0 0,0 5 0 16,5-3 0-16,6-1 0 0,3-1 0 0,2-2 0 15,-2-14 0-15,3 1 0 0,2-3 0 0,2-4 0 16,-1-2 0-16,2-2 0 0,1-7 0 0,-1-1 0 16,-8-5 0-16,-1-2 0 0,-5-3-352 0,-1 1-307 15,-7-4-538-15,-2-4-1297 0,-2 5 574 0</inkml:trace>
  <inkml:trace contextRef="#ctx0" brushRef="#br0" timeOffset="26431.92">27916 13015 315 0,'7'-3'521'0,"0"-4"9"0,1-2-10 0,-7 0-13 16,3-1-33-16,-3-1-17 0,-1 3-21 0,-1-3-19 15,-3 4-23-15,-5-1-16 0,0 1-17 0,-7 1-1 16,-3 6-12-16,-2 4-9 0,-7 2-18 0,0 6-15 16,0 1-30-16,2 3-25 0,2 5-23 0,6 6-21 15,-4-2-25-15,7 1-119 0,4-1-63 0,5 2 0 16,2-9 0-16,8-2 0 0,2-2 0 0,4 0 0 15,4-3 0-15,6-4 0 0,2-3 0 0,6-4 0 16,2-4 0-16,-2-5 0 0,2 0 0 0,-2-6 0 16,-1-6 0-16,0 1 0 0,1-6 0 0,0-11 0 15,-6 9 0-15,-3-4 0 0,5-12 0 0,-6-1 0 16,1-1 0-16,-1-3 0 0,-5 1 0 0,-3-2 0 16,4 4 0-16,-6 12 0 0,-3 7 0 0,-1 8 0 15,-4 3 0-15,1 5 0 0,-2 3 0 0,1 2 0 16,-4 6 0-16,4 0 0 0,-11 17 0 0,2 5 0 15,-3 7 0-15,-1 3 0 0,-1 13 0 0,2-1 0 16,8-9 0-16,-5 13 0 0,-1 1 0 0,5-2 0 16,2-12 0-16,3 12 0 0,0-15 0 0,3-1 0 0,4-6 0 15,0-6 0-15,0-1 0 0,3-3 0 0,-1-5 0 16,9-4-302-16,-1-2-166 0,0-1-38 0,0-2-35 16,5-7-31-16,-3 0-395 0,8-6-1049 0,2-4 464 15</inkml:trace>
  <inkml:trace contextRef="#ctx0" brushRef="#br0" timeOffset="27200.18">28465 12982 839 0,'24'-21'147'15,"-4"4"49"-15,-6 3 43 0,0 1 23 0,-5 4 40 16,-4 0 36-16,-1 3 33 0,-2 0 4 0,-2 1 6 16,-2 1-1-16,-2 1-5 0,-1 0-2 0,-4 3-4 15,-2 2-7-15,-2-1-12 0,-7 5-12 0,3 1-21 16,-2 1-21-16,0-1-25 0,2 1-28 0,-1 2-22 16,4 1-25-16,4-2-20 0,1 1-14 0,1 0-15 15,4-1-16-15,-1 0-97 0,5 1-34 0,1-2 0 16,3 1 0-16,2-1 0 0,1 0 0 0,3-5 0 15,-1 2 0-15,3-3 0 0,-1-2 0 0,1-2 0 16,1-2 0-16,1 2 0 0,1-6 0 0,3 1 0 16,-6 3 0-16,1-1 0 0,-2 1 0 0,-4 2 0 15,2-1 0-15,-2 1 0 0,-1 1 0 0,1 1 0 16,-7 0 0-16,12 6 0 0,-8-3 0 0,1 2 0 16,-1 5 0-16,1-2 0 0,4 2 0 0,1 3 0 15,-2-5 0-15,0 2 0 0,7 0 0 0,-5-3 0 16,7 0 0-16,-4-1 0 0,3-3 0 0,2 0 0 15,1-2 0-15,-1-5 0 0,1 1 0 0,0-5 0 16,0-1 0-16,1 1 0 0,3-8 0 0,-4 0 0 16,3 0 0-16,3-4 0 0,-8 0 0 0,3-4 0 15,1-4 0-15,-2 1 0 0,7-14 0 0,-1 1 0 16,-1-4 0-16,-3 0 0 0,-3 2 0 0,-5 11 0 16,-2-2 0-16,-3 6 0 0,-1 2 0 0,-3 10 0 15,-1 3 0-15,-6 3 0 0,3 5 0 0,-2 2 0 0,2 2 0 16,-9 11 0-16,-2 5 0 0,-2 10 0 0,-2 5 0 15,0 14 0-15,1 0 0 0,1 0 0 16,-1-2 0-16,9 6 0 0,-4-2 0 0,10-2 0 16,3 1 0-16,0-13 0 0,5-1 0 0,1-2 0 0,4-2 0 15,2-3 0-15,3-4 0 0,4-5 0 0,-5-5 0 16,7 0 0-16,-2-6 0 0,5-6 0 0,-5-2 0 16,8-3 0-16,-5-2 0 0,2-6 0 0,-1-4 0 15,-1-1 0-15,1-7 0 0,-1-1 0 0,-2 1 0 16,-2-2 0-16,-6 1 0 0,2 0 0 0,-9 10 0 15,-1 2 0-15,-4 0 0 0,-2 5 0 0,-4 3 0 16,-1 2 0-16,-6 0 0 0,-5 5 0 0,1 3 0 16,-6 5 0-16,-5 5 0 0,0 4 0 0,-1 1 0 15,2 0 0-15,2 5 0 0,3-5 0 0,2 2 0 16,6-3 0-16,1-3 0 0,2-3 0 0,0-2 0 16,6 2 0-16,0-5 0 0,3-1 0 0,2 0 0 15,5-1 0-15,2-3 0 0,1-1 0 0,2 0 0 16,5-7 0-16,2 4 0 0,0-3 0 0,-1 1 0 15,1 0 0-15,1-2 0 0,-4 3 0 0,2 1 0 16,-2 0 0-16,1 2 0 0,-6 3 0 0,0 0 0 16,0 1 0-16,3 2 0 0,-5 2 0 0,-1 1 0 15,-1-1 0-15,-2 4 0 0,4-5 0 0,-4 6 0 16,2-2 0-16,-1 0 0 0,-1-1 0 0,0-1 0 16,-4-1 0-16,0-2-190 0,0-1-99 0,1-2-37 0,-3-1-43 15,-1-1-39-15,0 0-51 0,0 0-45 16,-5-10-437-16,-3 0-1020 0,-2-7 451 0</inkml:trace>
  <inkml:trace contextRef="#ctx0" brushRef="#br0" timeOffset="27350.25">29083 12616 401 0,'-23'-17'477'0,"4"6"7"16,7 4 18-16,3-1-6 0,4 0-26 0,4 1-26 15,2 1-36-15,4 1-39 0,13 1-30 0,9 0-64 16,9 0-78-16,16 4-92 0,3 0-117 0,9 2-123 15,3 5-121-15,-2-3-136 0,1-1-304 0,-1 1-753 0,-1 2 333 16</inkml:trace>
  <inkml:trace contextRef="#ctx0" brushRef="#br0" timeOffset="27499.71">30167 12686 72 0,'2'2'462'0,"3"1"-36"0,-2 0 6 0,-2 0 10 15,1 0 1-15,-1 0-21 0,-2 2-41 16,1 0-33-16,-2-2-42 0,1 3-33 0,0 1-64 0,-2 2-77 15,-1 2-93-15,-2 1-118 0,-2 5-121 0,3-1-152 16,-4 2-274-16,-9 8-679 0,2-1 301 0</inkml:trace>
  <inkml:trace contextRef="#ctx0" brushRef="#br0" timeOffset="27767.59">28234 13570 5703 0,'-38'-6'618'0,"1"0"-233"16,10-1-79-16,13 2 62 0,-1 0 26 0,3 3 1 15,-1-2-373-15,5 2-22 0,6-1 0 0,2 3 0 16,13-5 0-16,9-1 0 0,12 3 0 0,3 2 0 16,21 2 0-16,3-2 0 0,6 0 0 0,26 2 0 15,-28 0 0-15,27 1 0 0,-29-1 0 0,26 2 0 16,-34 0 0-16,-5-2 0 0,-10 1 0 0,-5-2 0 15,-1 2 0-15,-8 1 0 0,-8-2 0 0,-5 1 0 16,-5 1 0-16,-2-2-200 0,-6 2-228 0,0-3 2 16,-9 3-8-16,-10 1-19 0,-11 0-22 0,-4-1-25 15,-22 3-380-15,1-1-952 0,-3 3 421 0</inkml:trace>
  <inkml:trace contextRef="#ctx0" brushRef="#br0" timeOffset="27935.36">28210 13665 174 0,'-53'6'315'0,"15"-5"66"0,6 2 46 16,3-2 21-16,9 0 35 0,2-2 34 0,6 1 25 15,2 0 45-15,2 0 4 0,2-1-16 0,6 1-18 16,-4-3-39-16,4 3-29 0,14-5-34 0,5 2-35 16,8 0-35-16,9 0-58 0,15-1-327 0,0 1 0 15,7 3 0-15,3-1 0 0,4 1 0 0,3-1 0 16,21 0 0-16,-29 2 0 0,3-4 0 0,-3 3 0 16,-21 2 0-16,14-2 0 0,-20 0-426 0,3 1-245 0,-9 0-512 15,-4 2-1281-15,-6 1 567 0</inkml:trace>
  <inkml:trace contextRef="#ctx0" brushRef="#br0" timeOffset="28084.33">29075 13729 3286 0,'4'1'507'0,"-4"-1"-58"15,7 0-23-15,-7 0 16 0,0 0 11 0,7 0 21 16,-7 0-30-16,4-5-52 0,-4 5-63 0,4-4-36 16,-2 1-30-16,0-1-47 0,0 1-70 0,0 0-98 15,2-2-132-15,-4 5-186 0,0-7-200 0,0 5-754 0,0 2-1326 16,0 0 586-16</inkml:trace>
  <inkml:trace contextRef="#ctx0" brushRef="#br0" timeOffset="37015.65">15761 10880 431 0,'0'-11'493'0,"0"2"16"0,0-2 7 16,0 1 4-16,1 1 1 0,1 0-11 0,0 3-2 16,-2 2-45-16,0 1-37 0,2-1-39 0,-2 4-22 15,6-1-3-15,-6 1-7 0,0 0-18 0,11 9-11 16,-3 1-18-16,1 5-16 0,6 8-21 0,1-3-17 16,1 0-217-16,5 4-37 0,7-1 0 0,-1-2 0 15,2-3 0-15,20 3 0 0,-1-3 0 0,3-8 0 16,4-3 0-16,3-6 0 0,1-1 0 0,1-7 0 15,3 0 0-15,-4-4 0 0,2-1 0 0,-4-2 0 16,0-3 0-16,-7-3 0 0,5 0 0 0,1-1 0 16,0-3 0-16,-2 2 0 0,-5 1 0 0,-2 3 0 15,-10 9 0-15,0 0 0 0,-1 1 0 0,-1 5 0 16,-3 0 0-16,5 7 0 0,-6-1 0 0,2 7 0 16,0 2 0-16,-2 1 0 0,1 3 0 0,3 0 0 15,-5 3 0-15,13 2 0 0,-12-3 0 0,3-1 0 0,-2-3 0 16,-5 0 0-16,9 0 0 0,-3-3 0 15,0-4 0-15,4 1 0 0,-3-4 0 0,-1-4 0 16,0-1 0-16,1-3 0 0,1-1 0 0,5-3 0 0,-4 0 0 16,12-6 0-16,0 0 0 0,1-3 0 0,-1 0 0 15,-1-1 0-15,4-1 0 0,0 1 0 16,-1-3 0-16,0 4 0 0,6 2 0 0,-6 3 0 0,-17 7 0 16,1-1 0-16,-3 1 0 0,-2 3 0 0,-8 3 0 15,7 3 0-15,-8 2 0 0,-2 2 0 0,-3 3 0 16,0 0 0-16,-1 1 0 0,-2 3 0 0,0 0 0 15,-2 0 0-15,2-1 0 0,0 3 0 0,0-3 0 16,7 6 0-16,2-1 0 0,2-3 0 0,4-1 0 16,0-2 0-16,7-2 0 0,1-3 0 0,3-2 0 15,12-2 0-15,-10-3 0 0,17-1 0 0,-1-6 0 16,-2-3 0-16,4 2 0 0,-5-2 0 0,1-3 0 16,-3-1 0-16,0-3 0 0,2 0 0 0,-5-1 0 15,-11 6 0-15,0-3 0 0,10-6 0 0,-13 8 0 16,1 1 0-16,-4 0 0 0,0 0 0 0,-3 2 0 15,0 1 0-15,-9 2 0 0,3 2 0 0,6-1 0 16,-2-1 0-16,-5 5 0 0,7-2 0 0,-2 3 0 0,1 1 0 16,2 2 0-16,-1 0 0 0,-2 3 0 15,4-2 0-15,-2 3 0 0,0-3 0 0,6 1 0 16,-3-2 0-16,1 3 0 0,7-3 0 0,-2-1 0 16,12-2 0-16,2 2 0 0,-12-7 0 0,15-1 0 0,-3 0 0 15,-1-1 0-15,1-2 0 0,0-1 0 0,-5-4 0 16,-10 4 0-16,-4 2 0 0,2-1 0 15,-4 0 0-15,1-1 0 0,-6 1 0 0,1 2 0 0,-9-1 0 16,1 5 0-16,-6 3 0 0,2 2 0 0,-3 1 0 16,3 0 0-16,-3 1 0 0,3 2 0 0,-1-5 0 15,3 5 0-15,2-1 0 0,3-1 0 0,4 0 0 16,5 2 0-16,1 0 0 0,0-2 0 0,4-3 0 16,1 3 0-16,0-3 0 0,14 1 0 0,-14 3 0 15,2-3 0-15,1 1 0 0,-4 2 0 0,0-2 0 16,-3 2 0-16,-2-1 0 0,-7 2 0 0,-1-3 0 15,-3 1 0-15,-3 0 0 0,-4-1 0 0,-2 0 0 16,1-1 0-16,-2-1 0 0,2 1 0 0,-3-2 0 16,2-1 0-16,-2 2-226 0,0-1-435 0,0 0-557 0,1 0-1319 15,3 2 584-15</inkml:trace>
  <inkml:trace contextRef="#ctx0" brushRef="#br0" timeOffset="37116.61">22407 10889 3510 0,'-10'-4'106'15,"-1"2"-44"-15,4 0-28 0,-2 2-10 0,1-1-39 16,-2 3-133-16,-3 1-235 0,0 2-149 0,-6 1-576 16,-15-1 255-16</inkml:trace>
  <inkml:trace contextRef="#ctx0" brushRef="#br0" timeOffset="44733.47">2577 3350 291 0,'-4'-2'466'0,"4"2"-26"0,-5-4-27 15,5 4-13-15,0 0-4 0,0 0-3 0,0 0-18 16,0 0-13-16,8 16-23 0,-3-7-25 0,3 0-29 16,2 6-22-16,7 1-26 0,-2 2-11 0,11 1-22 15,-2-2-16-15,4-2-14 0,5 1-13 0,13 3-6 16,-6-11-14-16,15 1-11 0,0-3-9 0,6-3-8 16,7-5-3-16,-2-4-3 0,26 0-12 0,-2-9-2 15,-28 6 0-15,3-1 6 0,26-10-2 0,-26 7 3 16,22-8-12-16,-24 3 0 0,-2-3 3 0,29-11-5 15,-34 9-1-15,4 0-5 0,-1 2 1 0,-3 0-6 16,-1 6 1-16,-4 0-16 0,-14 8-60 0,-1-2 0 16,-4 6 0-16,-1 2 0 0,-2 1 0 0,-7 2 0 15,-2 2 0-15,-1 5 0 0,8 2 0 0,-5 4 0 16,5 1 0-16,-7 1 0 0,6 1 0 0,-2 0 0 16,0 1 0-16,3 1 0 0,1-5 0 0,3 2 0 15,2-2 0-15,17 2 0 0,-1-5 0 0,2-3 0 16,5-6 0-16,0-3 0 0,2-1 0 0,2-5 0 15,-4-3 0-15,5-2 0 0,-2-3 0 0,1-3 0 16,2-3 0-16,-1-1 0 0,-2-1 0 0,-1-5 0 16,4 4 0-16,-9 0 0 0,-4 4 0 0,-16 5 0 15,-2 0 0-15,0 1 0 0,-5 4 0 0,-5 3 0 16,-2 3 0-16,-1 1 0 0,0 4 0 0,1 3 0 16,-2 3 0-16,-1 0 0 0,1 4 0 0,-3 3 0 15,0-1 0-15,-1 2 0 0,6 5 0 0,-4 0 0 16,-1-6 0-16,5 5 0 0,1-1 0 0,1-1 0 15,4-4 0-15,1 1 0 0,5-7 0 0,-4 0 0 16,11-3 0-16,1-2 0 0,-1-3 0 0,-1-1 0 16,18-6 0-16,-17 2 0 0,2-3 0 0,0 1 0 15,-5 0 0-15,0-1 0 0,-2 0 0 0,0 1 0 16,-1 4 0-16,-1 0 0 0,-3-1 0 0,-9 3 0 16,0 1 0-16,-6 4 0 0,1-2 0 0,-1 0 0 15,1 2 0-15,0 3 0 0,-5-2 0 0,1 0 0 16,2 2 0-16,-3-1 0 0,2 0 0 0,-1-1 0 15,-1 0 0-15,0 1-469 0,-1-4-818 16,0 0-1395-16,-8-2 617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58:02.119"/>
    </inkml:context>
    <inkml:brush xml:id="br0">
      <inkml:brushProperty name="width" value="0.05292" units="cm"/>
      <inkml:brushProperty name="height" value="0.05292" units="cm"/>
      <inkml:brushProperty name="color" value="#00B050"/>
    </inkml:brush>
  </inkml:definitions>
  <inkml:trace contextRef="#ctx0" brushRef="#br0">6709 2255 3243 0,'-1'-8'231'16,"-6"-2"-48"-16,7-2 99 0,-1 1 21 0,1-1 2 15,-4 3-30-15,3-2-15 0,1 0-17 0,5 2-2 16,-5 3 16-16,4-5-5 0,-3 4-7 0,3 1-22 16,0 3-4-16,0-2-17 0,0 2-19 0,1 3 2 15,-5 0 0-15,14 9-12 0,-8-1-4 0,2 2-12 16,4 6-16-16,-3 0-107 0,-1-1-34 0,1 3 0 15,1-1 0-15,-2 0 0 0,1 1 0 0,2-6 0 16,0 2 0-16,1 1 0 0,-1-9 0 0,4 1 0 16,4-3 0-16,8-6 0 0,8-2 0 0,2-4 0 15,12-10 0-15,1-3 0 0,5-4 0 0,28-10 0 16,-30 9 0-16,31-13 0 0,-3-2 0 0,-1 1 0 16,3 0 0-16,-2-2 0 0,-2-4 0 0,0 1 0 15,-1 3 0-15,-24 10 0 0,-3 0 0 0,-1 10 0 16,-4-1 0-16,-13 9 0 0,-1 2 0 0,-4 3 0 15,-6 3 0-15,-6 1 0 0,-3 1 0 0,-3 0 0 16,-2 3 0-16,0 1 0 0,-5 0 0 0,4 1 0 16,-2 4 0-16,-2-1 0 0,-2 2 0 0,-1 1 0 15,0 4 0-15,-1-2 0 0,-2 2 0 0,-2 1 0 16,-3 3-1366-16,-3 0-1478 0,1 2 654 0</inkml:trace>
  <inkml:trace contextRef="#ctx0" brushRef="#br0" timeOffset="6933.15">5863 3306 286 0,'-1'-6'362'16,"-3"1"8"-16,4-3-14 0,-4 2-14 0,4-1-6 15,0 0-12-15,3 1-3 0,-2-1-11 0,2 0-17 16,-2 3-18-16,0-1-24 0,4 1-25 0,-1 1-19 0,-4 3-5 16,9 0-2-16,-4 5-12 0,3-2-9 15,2 6-10-15,1 4-12 0,3 3-7 0,-2-1-15 16,2 7-13-16,0-6-10 0,0-1-13 0,1 0-5 15,6 4 3-15,2-3 7 0,0-1-2 0,-4-5 3 16,-1-3-1-16,9 1 1 0,1-5 4 0,1-4 9 16,2-3 0-16,1-2-7 0,0-6-7 0,-1 1-1 15,-5-1-12-15,2-1-4 0,-1-3-1 0,-4 2-10 16,3-4-5-16,-2 0 2 0,-10 3-4 0,7-2-8 16,-6 6 3-16,-6 1 0 0,0 2-21 0,0 0-2 15,1 3-22-15,-6 3-19 0,2-1 0 0,-6 3 0 16,14 4 0-16,-3 2 0 0,-4 4 0 0,5 3 0 15,-1 0 0-15,2 3 0 0,2 4 0 0,2-1 0 16,2 1 0-16,3-1 0 0,-5-6 0 0,-1-3 0 16,10 4 0-16,-2-3 0 0,-5-3 0 0,2-3 0 15,-1 0 0-15,0-3 0 0,2-1 0 0,-5-2 0 16,2 0 0-16,-2-2 0 0,1-2 0 0,-6 0 0 0,4-3 0 16,-1-1 0-16,2-3 0 0,-3 2 0 0,1-2 0 15,-1-2 0-15,1 1 0 0,-3 2 0 0,1 0 0 16,-2 4 0-16,-2 2 0 0,1 2 0 15,-1 0 0-15,4 2 0 0,-3 1 0 0,3 3 0 16,4 2 0-16,-7 2 0 0,3-1 0 0,3 2 0 16,-4-2 0-16,0 1 0 0,0-1 0 0,0 0 0 0,0-1 0 15,-1 1 0-15,3-2 0 0,-3-2 0 0,-2 0 0 16,5 0 0-16,-1-2 0 0,1 0 0 16,-4 0 0-16,1-4 0 0,0 2 0 0,-1-2 0 15,-1-3 0-15,-4 2 0 0,5-2 0 0,-2-3 0 16,-4 4 0-16,2-2 0 0,-1 2-437 0,-1 2-214 0,-1-1-534 15,-3 5-1282-15,0 0 568 0</inkml:trace>
  <inkml:trace contextRef="#ctx0" brushRef="#br0" timeOffset="12117.25">20164 6405 3046 0,'-3'-6'314'0,"3"2"-136"0,-1 0-11 16,-3-1 69-16,4 1 20 0,0 4 7 0,-1-7-22 15,2 3-22-15,-1 4-20 0,0 0 0 0,0 0-1 16,0 0 2-16,0 0 17 0,0 0-4 0,18 13-10 16,-9-5 11-16,1 2-26 0,3 2-7 0,2 3-5 15,6 1-4-15,-5-3-6 0,9 2-10 0,-3 1 2 16,4-3-5-16,1-2-12 0,1-3-4 0,0-1-137 15,4 0 0-15,0-5 0 0,3-2 0 0,3-1 0 16,-5-3 0-16,7-2 0 0,-4 0 0 0,-1-2 0 16,3-2 0-16,-4 1 0 0,3-6 0 0,-5 1 0 15,1-1 0-15,-2 0 0 0,0-1 0 0,-1 3 0 16,-2 3 0-16,-3-3 0 0,-5 8 0 0,-1 2 0 16,-2 0 0-16,1 2 0 0,-9 3 0 0,4 3 0 0,2 4 0 15,-4-1 0-15,3 3 0 0,-1 1 0 16,1 2 0-16,-1 1 0 0,-3-1 0 0,7 1 0 15,-7-4 0-15,4 0 0 0,3 0 0 0,-2-1 0 16,1-3 0-16,3 0 0 0,-1-1 0 0,-1-4 0 0,4 0 0 16,-1-1 0-16,2-2 0 0,6-2 0 0,0-5 0 15,2-2 0-15,-4 2 0 0,4-2 0 16,0-4 0-16,1 2 0 0,1-2 0 0,-4 0 0 16,2 5 0-16,-6-1 0 0,3 4 0 0,-5 2 0 0,-3-2 0 15,-1 6 0-15,1 0 0 0,-6 2 0 0,8 6 0 16,-4-1 0-16,5 0 0 0,-3 2 0 0,-1 2 0 15,0-1 0-15,6 3 0 0,-6-5 0 16,0 4 0-16,7-1 0 0,-7-2 0 0,6 1 0 0,-2-4 0 16,-4 0 0-16,10 1 0 0,-7-4 0 0,9 0 0 15,-2-3 0-15,2-4 0 0,0-2 0 0,1 2 0 16,0-6 0-16,1 0 0 0,0 2 0 0,-2-4 0 16,0-1 0-16,-1 0 0 0,3 0 0 0,-4-2 0 15,0 2 0-15,-5 2 0 0,3 1 0 0,-11 2 0 16,-3 4 0-16,2 1 0 0,-5-1 0 0,2 3 0 15,-3 1 0-15,-1 0 0 0,1 0 0 0,1 1 0 16,-4 1 0-16,5 3 0 0,-2-2 0 0,0 4 0 16,2-3 0-16,-5-2 0 0,2 2 0 0,-1 1 0 15,0-4 0-15,1 3 0 0,-1-1 0 0,-2-2 0 16,-1 4-253-16,-3-5-1070 0,0 0-1434 0,0 0 634 16</inkml:trace>
  <inkml:trace contextRef="#ctx0" brushRef="#br0" timeOffset="21467">9149 10611 93 0,'-8'-1'104'0,"8"1"-5"0,0 0-13 16,-5-2-4-16,5 2-12 0,0 0 0 0,-6-3-13 16,6 3-5-16,0 0 0 0,-8-1 2 0,8 1-14 15,0 0 14-15,0 0 4 0,-5-1 4 16,5 1 10-16,0 0 11 0,0 0 12 0,-8 0 23 0,8 0 14 15,0 0 15-15,-5-3 7 0,5 3 7 0,-5-2 9 16,5 2 5-16,-4-5 6 0,4 5 6 0,-5-5 22 16,4 3 5-16,-2-3-12 0,2 3 2 0,-3-2 1 15,4 4-3-15,-3-8-3 0,2 4-1 0,1 1 2 16,0 3 0-16,-1-4-1 0,1 4-6 0,-3-4 1 16,3 4-14-16,0 0-5 0,0 0-13 0,0-5-11 15,0 5-10-15,0 0-14 0,0 0-10 0,0 0 10 0,0 0 5 16,0 0 3-16,4 13-27 0,0-10 18 15,-3 3-13-15,2 0-5 0,1-1-7 0,-3 1-8 16,4 0-5-16,-1-1 6 0,5 2-3 0,-4-3-2 0,0 0 10 16,2-1-8-16,0-1 2 0,2-2-7 0,3 1-49 15,2-3-37-15,-2 0 0 0,0-4 0 0,7 1 0 16,0-4 0-16,-6 2 0 0,7-2 0 0,-3-2 0 16,9 0 0-16,-7 0 0 0,-1 1 0 0,0 1 0 15,-2-3 0-15,2 5 0 0,0 1 0 0,-5 3 0 16,0-1 0-16,1 2 0 0,-2 2 0 0,1 1 0 15,0 2 0-15,1 2 0 0,-4-1 0 0,2 1 0 16,-1 1 0-16,1 3 0 0,3-1 0 0,-2 2 0 16,0-2 0-16,-1 1 0 0,0-4 0 0,1 2 0 15,-2 0 0-15,7-1 0 0,-4-3 0 0,0 1 0 16,5 0 0-16,-1-4 0 0,3-2 0 0,-3 1 0 16,1-2 0-16,-1 2 0 0,2-3 0 0,-1-1 0 15,2 1 0-15,-2-5 0 0,0 2 0 0,0-4 0 0,0 4 0 16,-1-3 0-16,3 2 0 0,-6-1 0 15,6 2 0-15,-6 0 0 0,-2 3 0 0,-2 0 0 16,1 0 0-16,-2 1 0 0,-1 3 0 0,4 0 0 0,-4 1 0 16,2 3 0-16,-1-2 0 0,-1 3 0 15,2 0 0-15,1 0 0 0,0-2 0 0,-2 5 0 16,4-3 0-16,-2-1 0 0,4 3 0 0,1-2 0 16,-1-1 0-16,2-3 0 0,0 1 0 0,1 0 0 0,1-5 0 15,1 0 0-15,-2 0 0 0,2-3 0 0,-2 0 0 16,3-1 0-16,-4 1 0 0,7-6 0 15,-6 5 0-15,-1-3 0 0,1 0 0 0,-2 0 0 0,-2 1 0 16,2 1 0-16,-6 2 0 0,1 2 0 0,-3 1 0 16,1 2 0-16,-1 1 0 0,-2 0 0 0,-1 3 0 15,3 5 0-15,-3-1 0 0,1 0 0 0,-1 2 0 16,2 4 0-16,1-2 0 0,-2 0 0 0,6 3 0 16,-4-5 0-16,1 3 0 0,4-1 0 0,0-1 0 15,4-1 0-15,0-3 0 0,0-2 0 0,6-2 0 16,-3-1 0-16,6-2 0 0,-1-1 0 0,-4-1 0 15,5-3 0-15,-3-3 0 0,-2 4 0 0,-2-4 0 16,7-3 0-16,-5 1 0 0,0 1 0 0,2-3 0 16,0-2 0-16,-7 4 0 0,3 3 0 0,-3-1 0 15,-2 4 0-15,-2-1 0 0,-1 2 0 0,-1 1 0 16,-2 3 0-16,4 3 0 0,-7 1 0 0,3-1 0 16,0 5 0-16,-4 0 0 0,4-1 0 0,-2 3 0 0,-1-2 0 15,3 1 0-15,-1-1 0 0,1 0 0 0,1 2 0 16,0-3 0-16,-1 2 0 0,5-5 0 15,0 2 0-15,5 2 0 0,-5-7 0 0,1 0 0 16,2 1 0-16,2-2 0 0,1-1 0 0,0-1 0 0,3-1 0 16,-3 0 0-16,7-6 0 0,-6 5 0 0,0-3 0 15,6 0 0-15,0-1 0 0,-6 3 0 0,-1 0 0 16,-2-1 0-16,1 4 0 0,-1 1 0 0,-5 0 0 16,-3 2 0-16,1 0 0 0,0 2 0 0,-1 1 0 15,0 2 0-15,-3 0 0 0,0 1 0 0,5-1 0 16,-5 2 0-16,1-1 0 0,1 1 0 0,4-3 0 15,-3 2 0-15,5-2 0 0,2 0 0 0,3-3 0 16,2-2 0-16,0 1 0 0,7-1 0 0,1-3 0 16,-1 3 0-16,3-8 0 0,0 1 0 0,-3 1 0 15,3-2 0-15,-2 2 0 0,-1-3 0 0,-2 1 0 16,-7 3 0-16,-2-1 0 0,3 0 0 0,-5 1 0 16,-3 3 0-16,-1 0 0 0,-1-2 0 0,-2 1 0 15,-1 1 0-15,-1 1 0 0,3 1 0 0,-2-1 0 16,-1 0 0-16,2 1 0 0,-1 0 0 0,1 0 0 15,3 0 0-15,-4 0 0 0,3-2 0 0,-2 2 0 16,4-1 0-16,-3 0 0 0,-1 0 0 0,1-1 0 0,-6 0 0 16,1 1 0-16,-2-2 0 0,-3 3-1366 0,0 0-1478 15,0 0 654-15</inkml:trace>
  <inkml:trace contextRef="#ctx0" brushRef="#br0" timeOffset="26499.64">27213 10182 361 0,'-5'-4'447'16,"1"0"-6"-16,3 1 10 0,0-1-16 0,1 4-13 15,-5-5 4-15,5 5-22 0,-3-2-21 0,3 2-28 16,-2-3-20-16,2 3-18 0,0 0-2 0,0 0 1 16,0 0-18-16,0 0-7 0,0 0-7 0,0 0-11 0,0 0 5 15,0 0-11-15,0 0-5 0,0 0-10 16,0 0-12-16,9 7-9 0,-9-7-124 0,0 0-107 16,0 0 0-16,0 0 0 0,13 0 0 0,-13 0 0 0,13-1 0 15,-5 1 0-15,3 0 0 0,2-1 0 0,5 2 0 16,0 3 0-16,1 0 0 0,4 0 0 15,-1 1 0-15,4 2 0 0,2 3 0 0,1-3 0 16,-1 1 0-16,4 2 0 0,-1-1 0 0,-2-1 0 0,2-2 0 16,0 2 0-16,-1-4 0 0,-2-1 0 0,4 0 0 15,3 2 0-15,-3-5 0 0,0-3 0 0,1 0 0 16,-1 1 0-16,-1-2 0 0,3-1 0 0,1-3 0 16,0 0 0-16,1-2 0 0,1-3 0 0,0-1 0 15,9-6 0-15,-11 4 0 0,-2 1 0 0,1-3 0 16,-2 0 0-16,0 7 0 0,-3-3 0 0,-3 4 0 15,-8 3 0-15,3 2 0 0,-4 2 0 0,-6 1 0 16,0 3 0-16,-2-1 0 0,0 2 0 0,0 4 0 16,1 0 0-16,-1 1 0 0,0 2 0 0,-4 0 0 15,6-1 0-15,-2 0 0 0,2 4 0 0,4-2 0 16,-2-2 0-16,1 1 0 0,4-2 0 0,1 0 0 16,9-2 0-16,-1 1 0 0,0-4 0 0,4 1 0 15,-1-6 0-15,-3 0 0 0,5-1 0 0,1-1 0 0,-4-2 0 16,1 0 0-16,0-1 0 0,-9 0 0 0,6-4 0 15,1 2 0-15,-10 0 0 0,0 4 0 0,0-1 0 16,-7 5 0-16,1-3 0 0,-1 4 0 0,-2-1 0 16,0 2 0-16,-1 2 0 0,0 1 0 0,2 1 0 15,1 3 0-15,-2 0 0 0,0 1 0 0,0-1 0 16,5 2 0-16,0-2 0 0,4 2 0 0,-2-3 0 16,5-1 0-16,0-1 0 0,-1 0 0 0,3-2 0 15,5-2 0-15,0 1 0 0,1-2 0 0,0-1 0 16,-1-1 0-16,3-3 0 0,1 2 0 0,-3-5 0 15,0-2 0-15,3 3 0 0,0-5 0 0,4 5 0 16,-5-4 0-16,-2 1 0 0,-3 2 0 0,-1 1 0 16,-5 3 0-16,-3 0 0 0,0 0 0 0,-3 4 0 15,-1 0 0-15,1 1 0 0,-4 0 0 0,2 2 0 16,0 0 0-16,0 1 0 0,1-1 0 0,-2 1 0 16,2-1 0-16,5 1 0 0,2 2 0 0,0-2 0 15,3-3 0-15,3 2 0 0,-3-1 0 0,7 0 0 16,-3 1 0-16,-7-3 0 0,7 0 0 0,-5-1 0 0,-2 0 0 15,-1 1 0-15,2-4 0 0,-2 0 0 16,-3 2 0-16,-3 1 0 0,1 0 0 0,-3-3 0 16,-1 2 0-16,-3 1 0 0,0 0 0 0,-2-1 0 15,0 0 0-15,-1 2 0 0,-4 1 0 0,3-7 0 0,-3 7 0 16,-7-6 0-16,-2 5 0 0,-10-3-1366 0,0 4-1478 16,-3 1 654-16</inkml:trace>
  <inkml:trace contextRef="#ctx0" brushRef="#br0" timeOffset="37266.37">10276 12643 76 0,'-10'-2'249'0,"2"2"10"16,2-2 11-16,-1-1-4 0,0 0 4 15,3 1 9-15,4 2 8 0,-8-3 18 0,8 3 1 16,-5-2 9-16,5 2-5 0,-7-1-2 0,7 1 3 16,0 0 1-16,0 0-7 0,0 0-6 0,0 0 1 15,0 0-9-15,0 0-12 0,29-2 0 0,-10 2-19 0,9-1-1 16,7 0-18-16,4 2-7 0,16-4-17 16,4 3-19-16,1-3-11 0,0 2-15 0,4 0-12 15,25 1-13-15,-26-3-17 0,-3 4-20 0,5-1-110 0,-6-1 0 16,1 1 0-16,-5 0 0 0,0 1 0 15,-4-5 0-15,-15 3 0 0,-3 0 0 0,-1-2 0 16,-11 1 0-16,-2 1 0 0,-6 0 0 0,-1 0 0 0,-3-1 0 16,0 0 0-16,-5-1 0 0,0 1 0 0,-2 0 0 15,-2 2 0-15,0 0 0 0,-9-7 0 0,-1 5 0 16,-3-1-154-16,-4 3-230 0,-5-2-52 0,-8 5-47 16,-3 0-48-16,0-3-64 0,-7 2-340 0,-12 0-1013 15,12 3 449-15</inkml:trace>
  <inkml:trace contextRef="#ctx0" brushRef="#br0" timeOffset="37499.79">10500 12684 2478 0,'-38'7'213'0,"3"-2"-63"0,0-3 26 16,11 3 31-16,3-1 40 0,9-2-10 0,0 1-10 15,3-2 5-15,4 1 8 0,1 1 27 0,4-1 8 16,0-2 7-16,8 3 1 0,1-1 4 0,10-2-9 16,0 1 11-16,17-1-11 0,1-1-16 0,14-4-14 15,8 1-26-15,-3 0-15 0,6 1-26 0,3-3-14 16,0 1-16-16,3 0-44 0,-4 2-107 0,2-1 0 15,-1 2 0-15,-3-4 0 0,-4 3 0 0,-3 0 0 16,-19-2 0-16,1 3 0 0,-5-3 0 0,-12 2 0 16,0-1 0-16,-5 3 0 0,-5-2 0 0,-1-2 0 15,-4 3 0-15,-1 0 0 0,-4 2 0 0,0 0 0 0,0 0-91 16,-23 0-384-16,0 2-153 0,-5 2-539 0,-5 5-1263 16,0-2 560-16</inkml:trace>
  <inkml:trace contextRef="#ctx0" brushRef="#br0" timeOffset="38549.51">7119 13523 255 0,'-6'0'366'16,"-2"2"0"-16,8-2 7 0,-10-2-5 0,10 2-2 0,-9 2-5 16,9-2-17-16,0 0-2 0,0 0-7 0,0 0-6 15,0 0-4-15,0 0-9 0,23-7-12 0,-5 6-10 16,13 0 2-16,3 1 1 0,4-4-18 16,14 3-10-16,4 1-12 0,4 0-2 0,6-1-16 0,29 3-7 15,-4-2-23-15,-1 0-20 0,5 2-11 16,-2 0-18-16,-2 1-20 0,4-1-17 0,-28-4-99 0,29 1-24 15,-29 2 0-15,27-3 0 0,-29 3 0 16,-1-3 0-16,4 1 0 0,-4 0 0 0,-4-3 0 0,-6 2 0 16,2-2 0-16,-20 0 0 0,-3 0 0 0,-2-1 0 15,-8 1 0-15,-4 0 0 0,-3 1 0 0,-2-1 0 16,-1 1 0-16,-5 1 0 0,-3-2 0 0,1 1 0 16,-1 1 0-16,-2-2 0 0,-3 4 0 0,0 0 0 15,-14-6 0-15,5 6-244 0,-8-1-154 0,-6 1-61 16,-6 5-54-16,-4-4-50 0,-8 1-440 0,1 4-1086 15,-16-2 481-15</inkml:trace>
  <inkml:trace contextRef="#ctx0" brushRef="#br0" timeOffset="38915.75">7417 13677 3076 0,'-59'0'163'0,"0"-2"-52"0,8 0 11 15,17 0 67-15,2-2 53 0,9 2-6 0,6 1 17 16,3-3-1-16,4 2-22 0,6-2 1 0,4 0 5 15,0 4-5-15,18-9-14 0,0 0 5 0,14 1-16 16,6 1 15-16,19 1-3 0,4-1-3 0,3 2-8 16,28-1-8-16,1 2-15 0,0 2 8 0,8-3-10 15,0 3-12-15,3-1-7 0,-8-2-140 0,7 1-23 16,-2-1 0-16,0 4 0 0,1-4 0 0,-7-1 0 16,-2 0 0-16,-28 2 0 0,1-1 0 0,0 1 0 15,-2-2 0-15,-7-2 0 0,-2 1 0 0,-2 1 0 0,-15 1 0 16,-2 2 0-16,-7-4 0 0,-1 0 0 15,-6 4 0-15,-4-2 0 0,0 2 0 0,-8-2 0 16,3 1 0-16,-3 2 0 0,-2-1 0 0,0 1 0 0,-1-2 0 16,1 3 0-16,-4-1 0 0,1 2 0 0,-5 0 0 15,9-2 0-15,-9 2 0 0,6-1 0 16,-6 1 0-16,0 0 0 0,8 3 0 0,-6-2 0 0,-2-1 0 16,4 6 0-16,-3-4 0 0,-1-2 0 0,2 5 0 15,-2-5 0-15,1 4-417 0,-1-4-879 0,0 0-1404 16,0 0 621-16</inkml:trace>
  <inkml:trace contextRef="#ctx0" brushRef="#br0" timeOffset="39066.58">10029 13457 4324 0,'-18'-7'192'0,"11"6"-136"0,2-3-19 0,-3-1-16 16,2 2-19-16,-2 2 6 0,0-2-33 0,3 3-58 15,-4 0-83-15,9 0-162 0,-10 4-345 0,1 0-730 16,-2 1 323-16</inkml:trace>
  <inkml:trace contextRef="#ctx0" brushRef="#br0" timeOffset="40883.25">9036 14319 235 0,'-10'-4'296'0,"1"1"1"15,3-1 6-15,-2 2-10 0,2 1-1 0,6 1-1 0,-8-3-14 16,8 3-2-16,-7-1-2 0,7 1 12 16,0 0 5-16,0 0-3 0,0 0 2 0,0 0-4 15,16-4-8-15,-1 5-9 0,7-2 3 0,11 1-10 16,24-1-14-16,3 1-14 0,33 2-5 0,-2 2-5 0,7-2-16 16,4-1-8-16,-3 1-9 0,2-3-9 15,-2 3-15-15,6 1-14 0,-5-2-17 0,-6-1-15 16,0-3-6-16,-1 2-17 0,-30 0 0 0,0 0-21 15,1-1 0-15,-6-2-8 0,-17 0-31 0,-6 2-37 0,-1-3 0 16,-5 3 0-16,-10-1 0 0,-6 1 0 0,0-2 0 16,-7 3 0-16,-2-1 0 0,-4-1 0 15,0 3-68-15,-14-4-125 0,1 2-55 0,-7 2-56 16,-2 2-59-16,-10 1-46 0,-5 1-31 0,-14 1-35 0,11-1-35 16,-17 3-354-16,2-2-935 0,1 1 413 0</inkml:trace>
  <inkml:trace contextRef="#ctx0" brushRef="#br0" timeOffset="41116.44">9531 14405 161 0,'-63'3'277'0,"9"0"2"0,2 4 20 16,15-3 25-16,5-4 37 0,1 1-4 0,12-1 14 15,1 3 12-15,4-2 5 0,5-1-5 0,4 1-9 16,5-1-21-16,0 0-11 0,0 0-1 0,36-5-20 16,-4 2-19-16,5 2-19 0,14-3-16 0,7 2-20 15,4-4-22-15,5 4-10 0,25 0-28 0,1 1-19 16,-29-1-16-16,1-1-18 0,0 3-9 0,27-1-12 15,-33-2-9-15,-4 2-15 0,0 0-3 0,-19 3-25 16,-3 1-35-16,-4-6-35 0,-11 3-36 0,-4-1-23 16,-3 1-55-16,-7 0-58 0,-4 0-68 0,0 0-75 15,-15 8-82-15,-6-4-88 0,-15 1-116 0,-16 5-322 16,-11-1-1009-16,-28 3 447 0</inkml:trace>
  <inkml:trace contextRef="#ctx0" brushRef="#br0" timeOffset="42099.87">6351 15232 53 0,'-10'-8'337'0,"2"2"-4"0,-1 0 1 0,2 1-1 0,2 2 3 15,-2-2-38-15,5 3 2 0,-2-1-22 0,4 3-6 16,0 0 13-16,0 0 5 0,0 0-2 0,-4 12-9 16,9-6-10-16,0 4-7 0,2 1-15 0,3 0-5 15,2 0-23-15,-1 2-18 0,0-2-13 0,5 4-18 16,-2-2-21-16,7 4 0 0,4-5-19 0,4-4-9 15,-1 0-11-15,4-4-14 0,4-3-3 0,0-2-12 16,19-6-3-16,-17 0-16 0,13-5-3 0,2 1-7 16,-4-2-5-16,2 1 1 0,1-3-11 0,-1-1-4 15,-14 5 1-15,15-4-4 0,-16 5-1 0,-3 2 6 16,3 1 2-16,-3 1-11 0,-2-1-1 0,-3 2-1 16,-8 4-2-16,2 1 8 0,-5 1 6 0,2 3-6 15,-2 0 2-15,-3 0-1 0,4 2-9 0,-2 2-5 16,1-1 5-16,1 3 4 0,-1-3-7 0,7 6 10 15,2-7-10-15,5 2 1 0,1-1 0 0,1-1 10 16,3-3-15-16,1-2 0 0,1 0-4 0,15 0-1 16,-3-3 3-16,-11-3 11 0,12-1-18 0,1-6 0 15,-15 5-5-15,1-1 15 0,13-6-26 0,-18 3 22 16,4-1-8-16,0-2-1 0,-1 2 5 0,-4-1-8 16,-1 0 10-16,-2 0 10 0,-1 4 5 0,-6 3-4 15,-3 0 9-15,3 2-13 0,-4 3 19 0,1 1-11 16,-1 4-7-16,0 0 5 0,-2 1-3 0,1 4-12 15,2-1-8-15,-2 2 0 0,2-1 0 0,9 1 0 16,-10 2 0-16,5-3 0 0,8 1 0 0,-3 0 0 16,1-3 0-16,2-1 0 0,-2-3 0 0,3 1 0 15,0-4 0-15,0 0 0 0,0-1 0 0,3-3 0 16,-5 0 0-16,2 0 0 0,0-3 0 0,-4-3 0 16,2 3 0-16,-2-5 0 0,1-1 0 0,1 2 0 15,-5 0 0-15,4-1 0 0,-2 1 0 0,-1 2 0 0,1-1 0 16,-7 6 0-16,1 1 0 0,-2 2 0 0,2 1 0 15,-1 1 0-15,-4 2 0 0,3 2 0 16,-2 4 0-16,2-2 0 0,-2 5 0 0,-2-4 0 16,3 2 0-16,-1 1 0 0,-1 2 0 0,2-5 0 15,6 5 0-15,-3-5 0 0,-2 0 0 0,12 1 0 16,-3-1 0-16,0-5 0 0,4 1 0 0,1-1 0 16,1-1 0-16,1-1 0 0,-2-2 0 0,7 1 0 15,-4-3 0-15,0-2 0 0,1 2 0 0,2-1 0 0,-2-1 0 16,17-2 0-16,-18 0 0 0,12-4 0 15,-7 5 0-15,9-3 0 0,-14 4 0 0,19-3 0 16,1 2 0-16,-17-2 0 0,18 3 0 0,-3 0 0 16,-15 1 0-16,20 2 0 0,-8-2 0 0,0 1 0 0,0-2 0 15,-13 4 0-15,14-2 0 0,-16 3 0 0,-1-4 0 16,0 2 0-16,3 2 0 0,-3-1 0 0,-2 0 0 16,3 1 0-16,-3-3 0 0,-1 1 0 0,0 1 0 15,-4-3 0-15,0 1 0 0,0 1 0 0,3-2 0 16,-9-1 0-16,-3 1 0 0,3 1 0 0,-2 0 0 15,-2-2 0-15,0 2 0 0,-5-1 0 16,-1-1 0-16,1 0 0 0,-4 1 0 0,1-1 0 0,1 0 0 16,-5 0 0-16,-1-3 0 0,0 4-261 0,-9-3-1061 15,8 2-1432-15,-4 5 633 0</inkml:trace>
  <inkml:trace contextRef="#ctx0" brushRef="#br0" timeOffset="42233.03">11783 15117 118 0,'-8'-2'371'0,"4"-1"-42"0,-2 1-82 0,-1 1-124 15,7 1-183-15,-12-2-128 0,3-2-204 0,9 4 90 16</inkml:trace>
  <inkml:trace contextRef="#ctx0" brushRef="#br0" timeOffset="48649.81">26165 13449 80 0,'0'0'247'0,"0"0"8"0,0 0 2 0,0 0 2 15,0 0-7-15,9 6 3 0,-9-6 15 0,4 4-4 16,-4-2 5-16,0-2 5 0,5 6 6 0,-1 0 4 15,1 0-8-15,0 1-7 0,4 0 8 0,-4 1-6 16,2 1-13-16,-2 0-9 0,1 0-17 0,2-1-16 16,-2 2-10-16,1-2-18 0,0 1-12 0,1 0-8 15,0 1-21-15,8 2-5 0,-5-6-17 0,4 6-13 16,3-5-6-16,7 5-6 0,-7-4-20 0,3-4-2 16,6 2-3-16,2-1 5 0,4-2-1 0,-1-2 2 0,1-2 9 15,3-2 5-15,2-1 13 0,-1 0-3 16,13-5 5-16,-11 1 9 0,9-9 0 0,-11 6-5 15,0-1-96-15,-5 0-20 0,1-1 0 0,-2 2 0 16,-3 1 0-16,-10 3 0 0,1 0 0 0,-2 4 0 0,-2-1 0 16,-6 1 0-16,4 2 0 0,-3 1 0 15,-1 0 0-15,-1 3 0 0,3 1 0 0,0-2 0 16,-2 5 0-16,6 0 0 0,0 2 0 0,-1 3 0 0,2-4 0 16,0 3 0-16,0 1 0 0,1-4 0 0,3 3 0 15,-1-4 0-15,0 0 0 0,8 2 0 0,-8-3 0 16,3-4 0-16,-1 2 0 0,7-3 0 15,-1 0 0-15,0-1 0 0,-5-1 0 0,10-4 0 0,-5-1 0 16,5-1 0-16,-4-1 0 0,1-3 0 0,3-1 0 16,0 0 0-16,-4 1 0 0,0 1 0 0,-1 2 0 15,-9 2 0-15,4 0 0 0,-3-1 0 0,-2 4 0 16,0 3 0-16,-4 1 0 0,6 3 0 0,-6-2 0 16,1 2 0-16,0 2 0 0,7 3 0 0,-3-2 0 15,1 4 0-15,6-3 0 0,2 3 0 0,-8-3 0 16,8 2 0-16,1-1 0 0,-1-4 0 0,4 0 0 15,-2 0 0-15,2-2 0 0,1-1 0 0,-3-2 0 16,1 1 0-16,0-2 0 0,1-3 0 0,-2 2 0 16,-1-3 0-16,3-3 0 0,-3 3 0 0,4-5 0 15,-1-3 0-15,-2 0 0 0,3 0 0 0,0-1 0 16,-1 1 0-16,-3 1 0 0,-2-1 0 0,-5 4 0 16,-2 4 0-16,2-4 0 0,-2 5 0 0,-6 2 0 15,1-1 0-15,-4 3 0 0,2 0 0 0,-5 1 0 0,0 2 0 16,2 2 0-16,3 2 0 0,-3 0 0 0,-2 2 0 15,4-1 0-15,3 3 0 0,-3 0 0 0,1 1 0 16,2-2 0-16,3 0 0 0,0-2 0 16,-1-1 0-16,0-3 0 0,5 2 0 0,0-2 0 0,-2-3 0 15,1 0 0-15,8-1 0 0,-6 0 0 0,6-2 0 16,-1-1 0-16,3-4 0 0,-1 2 0 0,0-4 0 16,-2 1 0-16,1 0 0 0,0 1 0 0,-5 0 0 15,-6 1 0-15,1 2 0 0,-8 1 0 0,4 1 0 16,-1 0 0-16,-3 1 0 0,-1 1 0 0,-2 1 0 15,3 2 0-15,0 0 0 0,-1 3 0 0,1-2 0 16,2 2 0-16,-1-1 0 0,6 0 0 0,-2 2 0 16,9-3 0-16,-6 0 0 0,7 1 0 0,0-3 0 15,5 0 0-15,-9-2 0 0,6 0 0 0,-6-3 0 16,-2 2 0-16,-3-5 0 0,-2 2 0 0,3 1 0 16,-2 2 0-16,-6-7 0 0,3 2 0 0,-6 3-312 15,-1-1-356-15,-1-1-535 0,0 2-1301 0,-4 3 576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38:09.205"/>
    </inkml:context>
    <inkml:brush xml:id="br0">
      <inkml:brushProperty name="width" value="0.05292" units="cm"/>
      <inkml:brushProperty name="height" value="0.05292" units="cm"/>
      <inkml:brushProperty name="color" value="#FF0000"/>
    </inkml:brush>
  </inkml:definitions>
  <inkml:trace contextRef="#ctx0" brushRef="#br0">20962 10058 1903 0,'0'0'751'0,"0"0"-393"15,0 0 98-15,0 0-267 16,0 0-63-16,0 0-80 16,-34-36-4-16,34 36 30 15,0 0-31-15,0 10-29 16,13 12 19-16,10 8 11 0,10 8-15 15,9 0-27-15,7-2 0 16,7-3 0 0,5-9 0-16,-2-10 0 0,1-10 0 15,0-4 0 1,0-9 0-16,1-18 0 0,-3-9 0 16,-5-3 0-16,-4 1 0 15,-6 6 0-15,-12 12 0 16,-4 10 0-16,-6 10 0 15,4 2 0-15,2 22 0 16,2 7 0-16,4 5 0 16,5-3 0-16,1-1 0 15,3-6 0-15,2-8 0 0,3-9 0 16,4-9 0 0,2 0 0-16,1-17 0 0,0-11 0 15,-1-5 0-15,-4-4 0 16,-2 3 0-16,-9 4-3 15,-7 12 3-15,-4 8-6 16,-8 10-2-16,-1 4-4 16,3 22 11-16,-4 11 1 15,8 3 2-15,0 0-2 16,6-4 0-16,2-7-1 16,5-8-8-16,2-13-10 15,2-8 10-15,3 0-6 16,2-18 13-16,-1-8-8 15,-3 0 4-15,-3 3 4 16,-7 5-5-16,-6 9 6 0,-7 6 1 16,0 3 18-16,-4 0 30 15,-1 18-5-15,3 4-43 16,5 5 0-16,3-1 0 16,8-2 0-16,4-8 0 15,6-8 0-15,3-8 0 16,2 0 0-16,-7-8 0 15,-6-13 0-15,-13 2 0 16,-23 6-48-16,-14 5-551 16,-20 8-1386-16</inkml:trace>
  <inkml:trace contextRef="#ctx0" brushRef="#br0" timeOffset="1599.64">25170 14077 1930 0,'0'0'396'0,"0"0"72"16,0 0 5-16,0 0-254 16,0 0-90-16,0 0-24 15,0 0-36-15,-2 0-30 16,6 24 31-16,12 6-23 15,7 2-11-15,8 4-29 16,6-10-1-16,7-4 3 16,8-8-3-16,6-8-6 15,4-6 1-15,3-6-1 16,2-16 13-16,-3-12-13 16,-4 0 1-16,-4 0 8 0,-12 2-7 15,-7 10-3-15,-11 8 1 16,-8 11 0-16,0 3 9 15,-1 7-2-15,8 15 13 16,6 8 6-16,5 4-26 16,9-2 0-16,3-2 0 15,8-6 0-15,4-4 0 16,3-6 0-16,-1-12 0 16,-2-2 0-16,-4 0 0 15,-5-14 0-15,-4-8 0 16,-5-4 0-16,1-2 0 0,-3 2 0 15,-2 2 0 1,-5 6 0-16,0 10 0 0,-4 6 0 16,-2 2 0-1,2 0 0-15,0 10 0 0,2 8 0 16,0-4 0-16,1 2 0 16,-1-4 0-16,2-2 0 15,-2-2 0-15,3-4 0 16,1-4 0-16,6 0 0 15,-1 0 0-15,2-6-8 16,-6-8-15-16,-5 0 22 16,-9 2 1-16,-8 8 0 15,-5 4 7-15,-3 0 7 16,4 12-3-16,5 14-11 16,9 2 0-16,8 2 0 0,10-2 0 15,9-14 0-15,7-6 0 16,7-8 0-16,1 0 0 15,-3-14 0-15,-10-8 0 16,-6 0 0-16,-14 4 0 16,-8 6 0-16,-11 4 0 15,-8 6 0-15,1 2 0 16,-1 0 0-16,6 2 0 16,1 6 0-16,5 2 0 15,-1-4 0-15,6-6 0 16,-5 0-222-16,-9 0-650 0</inkml:trace>
  <inkml:trace contextRef="#ctx0" brushRef="#br0" timeOffset="3864.45">873 15182 1795 0,'0'0'850'0,"0"0"-727"16,0 0 98-16,0 0-55 0,0 0-100 16,0 0-45-16,0 0 36 15,47 58 31-15,-22-32-9 16,-4 2 19-16,4-2-16 15,2-4-17-15,2-8-4 16,6-8-8-16,8-6-10 16,1 0 1-16,8-12-25 15,3-10 2-15,-2-4-9 16,-1 0-11-16,-6 0 10 16,-5 6-11-16,-8 8-1 15,1 6 1-15,-1 6 0 0,5 0 20 16,2 15-19-1,5 10 1-15,1 3 14 0,1-4-15 16,-5-2-1-16,-1-4 7 16,-3-6-5-16,-5-4 25 15,0-4 0-15,-2-4-9 16,1 0-18-16,3 0 0 16,3-2 0-16,3-8 0 15,3-8 0-15,1 4 0 16,-1-6 0-16,-2 6 0 15,1 4 0-15,-5 6 0 16,-3 4 0-16,-2 0 0 16,1 8 0-16,2 6 0 15,0-2 0-15,1 2 0 16,1-4 0-16,0-2 0 16,2-6 0-16,2-2 0 0,2 0 0 15,2-16 0-15,3-4 0 16,-5-2 0-16,0 4 0 15,-1 2 0-15,-5 9 0 16,-3 7 0-16,-1 0 0 16,-3 17 0-16,0 5 0 15,0 4 0-15,0 2 0 16,1-4 0-16,-1-2 0 16,0-6 0-16,0-6 0 15,2-6 0-15,4-4 0 16,1 0 0-16,4-22 0 0,3-2 0 15,-1-2 0 1,-1-4-9-16,-6 6-99 0,-3 2-122 16,-7 4 46-16,-6 6 112 15,-5 3 55-15,-1 8 4 16,-3-3 12-16,1 4-4 16,-1 0 5-16,-1 0 12 15,-1 0-10-15,0 0 4 16,-4 0-6-16,1 0 0 15,-3-9-17-15,-4-9-149 16,0 0-445-16,0 4-1131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3:59:10.118"/>
    </inkml:context>
    <inkml:brush xml:id="br0">
      <inkml:brushProperty name="width" value="0.05292" units="cm"/>
      <inkml:brushProperty name="height" value="0.05292" units="cm"/>
      <inkml:brushProperty name="color" value="#00B050"/>
    </inkml:brush>
  </inkml:definitions>
  <inkml:trace contextRef="#ctx0" brushRef="#br0">5413 3263 9 0,'-5'-11'532'16,"5"11"-2"-16,0-5-11 0,0 5-28 0,0 0-28 16,0 0-14-16,1-4-17 0,-1 4-17 0,8 0-19 15,-8 0-34-15,13 4-30 0,-3 2-26 0,1 0-22 16,6 5-26-16,-2-1-18 0,3 2-16 0,3 5-31 0,2-1-13 16,-3 1-10-16,2-2-9 0,1-2-12 0,1-1-1 15,-6 1-9-15,10-3 5 0,-7-5-3 16,7 0 7-16,1 0-6 0,3-4 7 0,0-3-64 15,0-3-85-15,3 0 0 0,-2-5 0 0,3-1 0 16,1-2 0-16,-2-3 0 0,13-9 0 0,-2 4 0 16,-12 3 0-16,-1-2 0 0,2 0 0 0,-3 2 0 15,-4 1 0-15,3 0 0 0,-3 7 0 0,-4-1 0 0,-5 3 0 16,2 3 0-16,-1 1 0 0,-4 3 0 16,4 1 0-16,-1 1 0 0,-2 4 0 0,-3-1 0 15,4 3 0-15,1 1 0 0,0 1 0 0,9 3 0 16,-9-1 0-16,4 4 0 0,-5-6 0 0,5 6 0 15,4-2 0-15,-3 1 0 0,6-5 0 0,-5 0 0 16,5-2 0-16,-1-4 0 0,3-1 0 0,-4 0 0 16,4-2 0-16,-1-3 0 0,2-1 0 0,-2-5 0 15,1-2 0-15,2-1 0 0,-7-5 0 0,5-1 0 0,1 1 0 16,2-4 0-16,-6 3 0 0,-2 0 0 0,1 2 0 16,-5 2 0-16,-4 5 0 0,-5 0 0 0,4 3 0 15,-5 2 0-15,1 1 0 0,-4 2 0 0,3 1 0 16,1 1 0-16,-4 5 0 0,3 0 0 15,2 2 0-15,3 2 0 0,-4 2 0 0,2 0 0 0,5 4 0 16,-3-4 0-16,-2-1 0 0,0 3 0 16,2-3 0-16,1 2 0 0,0-6 0 0,7 4 0 0,-7-7 0 15,4 2 0-15,-3-5 0 0,7-1 0 16,-6-3 0-16,7-2 0 0,0-2 0 0,0-5 0 0,-1-2 0 16,-1-1 0-16,-1 0 0 0,2-2 0 0,0 1 0 15,-3-2 0-15,-4 7 0 0,-4-2 0 0,2 3 0 16,-7 5 0-16,2 0 0 0,0 0 0 0,-2 1 0 15,2 3 0-15,-4 2 0 0,4 4 0 16,2 4 0-16,-3-2 0 0,3 4 0 0,-1 1 0 0,3 1 0 16,2 5 0-16,3-1 0 0,-2 3 0 0,4-3 0 15,-2-2 0-15,1-1 0 0,5-1 0 0,0-6 0 16,2 2 0-16,-1-2 0 0,2-5 0 0,2-3 0 16,0-2 0-16,0-4 0 0,2-1 0 0,2-2 0 15,-5-4 0-15,4 3 0 0,-2-2 0 0,-1-3 0 16,-1 2 0-16,-1 1 0 0,-4 2 0 0,-10 3 0 15,2 2 0-15,-4 0 0 0,-4 3 0 0,0 1 0 16,-1 3 0-16,1 1 0 0,-2 5 0 0,3 1 0 16,-4 0 0-16,1 5 0 0,1 1 0 0,-5 0 0 15,4 0 0-15,0 4 0 0,0-5 0 0,2 2 0 16,1-3 0-16,3 0 0 0,0-1 0 0,5-3 0 16,-4 0 0-16,5-5 0 0,7-2 0 0,-8-2 0 15,8-1 0-15,6-3 0 0,-2-1 0 0,-2-1 0 16,1-2 0-16,0 0 0 0,-2-1 0 0,-1-1 0 15,-1-1 0-15,0 1 0 0,-8 3 0 0,-2-2 0 16,2 1 0-16,-6-1 0 0,-2 5 0 0,-1 1 0 16,-3 1 0-16,-3 0 0 0,-1-1 0 0,2 0 0 15,-2 3 0-15,-2-2 0 0,-1 3 0 0,0 0-1366 16,-19-4-1478-16,6 2 654 0</inkml:trace>
  <inkml:trace contextRef="#ctx0" brushRef="#br0" timeOffset="4568.13">2402 5847 244 0,'0'0'347'0,"-5"-2"-9"16,5 2-4-16,-4-3 5 0,4 3-21 0,0 0-17 15,-5-4-29-15,5 4-28 0,0 0-25 16,0 0-25-16,0 0-14 0,0 0 1 0,0 0-7 15,9 15-5-15,-3-8-11 0,0 0-7 0,1 4-9 16,2 0-12-16,3 3-7 0,2 3-16 0,-2-4-9 0,8 5-3 16,-4-5-9-16,5 4-5 0,4-1-2 0,1-4-10 15,2 0-7-15,4-2-9 0,2-3 2 0,1 0-4 16,2-5 7-16,1-3 0 0,2-2 6 16,14-7-3-16,-17-1 5 0,15 4 4 0,-5-10-2 0,-8 4 3 15,8-4-3-15,-1-5-4 0,0 1 1 16,-14 0-2-16,-1 0-4 0,-1-1 2 0,14-8-7 0,-15 9-2 15,0-1-12-15,-2 3 0 0,-1 3-7 16,-4 8-5-16,2-3-2 0,-2 6-5 0,-4 1-4 16,2 7 2-16,2 3 2 0,2 5 0 0,0 2 7 0,-1 3 4 15,4 2-11-15,-5 1 3 0,5-1-2 0,0 2 3 16,-1-3-2-16,4 1 3 0,3-1-3 0,-4-2 5 16,6 0-3-16,1-2 4 0,-3-6 5 0,4 2 20 15,1-5-3-15,-2 1-5 0,4-4-1 0,-3-2-1 16,0-4-6-16,2 1 2 0,11-7-2 0,-10 3-2 15,-3-6-15-15,14-3 10 0,-15 6-7 0,10-11 5 16,-9 5 1-16,9-6-12 0,-3-4 3 0,-11 6-8 16,2 1-12-16,0 0 6 0,-5 5 13 15,6 1-13-15,-4 3 3 0,-2 2 1 0,2 5 2 0,-2 1-19 16,4 3 16-16,-1 5-3 0,-1 1 4 0,0 0-5 16,3 5 2-16,1 1 0 0,1-2 4 0,-1 5 8 15,5-4-13-15,-3-1 1 0,0 3 2 0,0-2-1 16,1-1-1-16,-2 1 15 0,0-3-12 0,1-2-5 15,1 1-8-15,13 1 19 0,-15-2-13 0,3-4-1 16,1 2 4-16,0-2-2 0,12-3 3 0,-12 0 2 16,11-1 0-16,-12-1 2 0,-1-2 1 0,14-1-11 15,-2-4 1-15,3 1 4 0,-15 0 1 0,0 1 1 16,-2-1-7-16,14-2-16 0,-13 2 19 0,-4 2 4 16,2 4 2-16,-2-2-4 0,1 3 17 0,1 1-1 15,-3 1-11-15,1 0 4 0,-1 5 6 0,-2 0 9 16,0-3-14-16,2 4-4 0,0 1 8 0,0-5 3 15,0 0-11-15,0 2 15 0,4 0-25 0,-1-5-3 16,1 0 0-16,0-3 0 0,4 2 0 0,-1-1 0 16,14-7 0-16,-14 5 0 0,16-5 0 0,-1 1 0 15,-3-7 0-15,-1 7 0 0,5-3 0 0,-2-3 0 16,-4 1 0-16,0-5 0 0,3 3 0 0,-3 2 0 16,-1-5 0-16,1 3 0 0,-14 3 0 0,0 3 0 15,1 2 0-15,-3 2 0 0,0 1 0 0,-3 4 0 16,-1 2 0-16,-7 0 0 0,-2 4 0 0,7 4 0 15,-8 0 0-15,4 3 0 0,3 1 0 0,-10-1 0 0,1-3 0 16,5 6 0-16,-6-4 0 0,1 0 0 16,3-2 0-16,-2 1 0 0,3-3 0 0,-1-1 0 15,11-1 0-15,0-1 0 0,-3-2 0 0,1-3 0 16,0 0 0-16,2-2 0 0,0-1 0 0,-2-1 0 0,3-4 0 16,-1-2 0-16,-1-1 0 0,0 1 0 15,3-5 0-15,3 1 0 0,-3 1 0 0,3-1 0 0,0 6 0 16,-2-2 0-16,3 4 0 0,-5 5 0 15,-1 2 0-15,-2 2 0 0,-2 0 0 0,-1 6 0 0,1 0 0 16,-2-1 0-16,3 4 0 0,-9-5 0 0,-2 5 0 16,2-1 0-16,7 0 0 0,-8-1 0 15,-3 0 0-15,2-1 0 0,2 0 0 0,-1-1 0 16,9 0 0-16,-2 2 0 0,-5-6 0 0,7-1 0 16,-5 1 0-16,0 1 0 0,6-2 0 0,0-3 0 0,1 0 0 15,-1-1 0-15,-6 0 0 0,9-1 0 16,0 0 0-16,-3 1 0 0,1-1 0 0,-7 1 0 15,-1 1 0-15,8-3 0 0,-9 3 0 0,-1 2 0 16,3 0 0-16,-4-1 0 0,1 1 0 0,-1 4 0 0,-3-2 0 16,4 1 0-16,-2 1 0 0,-3-1 0 0,4 2 0 15,-5-2 0-15,3 0 0 0,3 2 0 0,1-2 0 16,0 0 0-16,2 0 0 0,5 1 0 0,3 1 0 16,0-3 0-16,-5 2 0 0,6 0 0 0,-3-2 0 15,-1 0 0-15,5-2 0 0,0 4 0 0,-3-4 0 16,1 1 0-16,-7 0 0 0,-2-2 0 0,1 0 0 15,-3-2-59-15,3-2-292 0,-13 1-155 0,-4 1-189 16,-1-3-402-16,-1-3-1189 0,-3-2 527 0</inkml:trace>
  <inkml:trace contextRef="#ctx0" brushRef="#br0" timeOffset="5700.63">6521 4298 309 0,'0'-28'411'0,"0"0"-18"16,0 3-4-16,-1-2-13 0,1 8-15 0,1 1-3 16,-1 2-15-16,0 2-16 0,0 4-13 0,0 1-18 15,-1 1-29-15,2 4-25 0,-3-1-28 0,2 0-22 16,-3 0-18-16,3 5-21 0,0 0-10 0,0 0 2 16,0 0-2-16,0 0-6 0,3 17-8 0,-2-6 10 15,0 7 3-15,-1 1-1 0,0 5 5 0,0 6 10 16,0 0 1-16,4 0 7 0,-5 5-13 0,-2 1 1 15,3 1-10-15,0 9-9 0,0 2-4 0,0-1-5 16,0-10-14-16,0 9-3 0,0-11-10 0,-1 11-7 16,-3-10 0-16,4 10-85 0,0-13-5 0,3 2 0 15,-1-2 0-15,-2-2 0 0,3 2 0 0,-2-6 0 16,3 0 0-16,-3-4 0 0,0-2 0 0,1-4 0 16,2-2 0-16,-4-3 0 0,1-2 0 0,0-4 0 15,-1-1 0-15,1 1 0 0,-1-3 0 0,2 0-4 16,-2-3-238-16,0 0-53 0,0 0-70 0,-2-17-47 15,1 4-36-15,-4-5-45 0,5-8-29 0,-3 1-380 16,-3-4-977-16,2 1 432 0</inkml:trace>
  <inkml:trace contextRef="#ctx0" brushRef="#br0" timeOffset="6103.16">6556 4601 33 0,'1'-13'270'0,"-2"-1"15"0,2-1 9 0,-2 2-3 15,-2-4 3-15,2 4 2 0,-2-2 10 0,2 3 4 0,1 0-26 16,0 1 2-16,-1 0-18 0,-3-2-14 15,4 2-20-15,-1 1-1 0,-1-1-18 0,4 3-11 16,-2-2-2-16,0-1-8 0,0 0-10 0,0 7-8 16,-2-7-8-16,4 5 1 0,-1-5-12 0,-2 5-1 0,2-2-9 15,4-1-18-15,-4 0 18 0,3-1-10 0,0-1-16 16,-2 1 4-16,2 5-13 0,0-2-7 16,1 1-18-16,4-2 6 0,0 1-10 0,0-1-5 15,3 1-3-15,0 3-16 0,6-2 3 0,-1 2-7 16,2 2-13-16,-1-1-9 0,1 3 9 0,1 0-12 0,0 1 6 15,1 3-4-15,0 1-15 0,-2-3 4 0,2 8-4 16,-6-2 2-16,1 0 3 0,1 2-5 16,-3 2 1-16,-5-5-5 0,-4 3-2 0,3 0 4 15,-7 2-2-15,-1-2 10 0,-4 5-12 0,-2-5 6 0,-3 4-3 16,-4 0 3-16,-2 0 3 0,2-3 17 0,-10 5 0 16,3-7-1-16,-6 2 17 0,0 1 9 0,0-2 6 15,7-2-48-15,-2-4-20 0,2-1 0 16,-1 3 0-16,0-4 0 0,5-1 0 0,3 0 0 0,0-1 0 15,5-1 0-15,7 1 0 0,-10 1 0 0,5-2 0 16,5 1 0-16,-9-2 0 0,9 2 0 0,0 0 0 16,-8 2 0-16,8-2 0 0,0 0-79 15,0 0-351-15,0 0-142 0,-2-6-613 0,2 6-1284 0,0 0 568 16</inkml:trace>
  <inkml:trace contextRef="#ctx0" brushRef="#br0" timeOffset="8217.02">2789 13911 171 0,'-1'-9'313'16,"-4"3"3"-16,0-6-12 0,1 4-20 0,0 2-4 16,3 1-7-16,-3-1 0 0,4 0-11 0,-4 0-9 15,3 3-22-15,-4-1-20 0,5 4-15 0,-3-5-30 16,3 5-8-16,0 0 0 0,0 0 8 0,0 0 1 15,13 12 0-15,-8-4 2 0,7 6-9 0,3 0-3 16,-2 1-8-16,6 4-4 0,-4-6-6 0,7 3 2 16,9-2 5-16,-1-3-1 0,5-2-11 0,1 0-4 15,15-3-4-15,-14-3-7 0,18-3-11 0,-2-2-6 16,4 1-4-16,-6 0-15 0,0-4-9 0,5-1-9 16,-3 2-8-16,-2 2 0 0,0-2-2 0,-12 2-9 15,0 0-6-15,-2-2-4 0,-1 1 1 0,-6 0-6 16,3-1-2-16,-2 1 1 0,1-2-2 0,-5 2-6 15,-8 0-7-15,5-2-2 0,2 4 10 0,-2 0-15 16,7 1 11-16,-3 1-1 0,-9 0-16 0,3-1 6 16,-4 5-3-16,4-3 2 0,-2 3 0 0,2-1 2 15,3 2 1-15,2 1 1 0,0-2-2 0,1 1 2 16,2 1 2-16,0-1-3 0,2-1 12 0,3 2-8 16,-3-5 0-16,2 1-3 0,2 0-3 0,-4 0 5 15,5-1 7-15,-3 0-14 0,1 0 3 0,-3-4 6 16,-1 1-9-16,-1 0-4 0,2-1 0 0,0 1 11 15,1-3-7-15,1-1 1 0,-2-1 0 0,0 1 1 16,0 1-5-16,1-1 3 0,0 0 3 0,0 3-7 16,-2 0 0-16,-2-1 1 0,4 3-2 0,2 1-2 15,-6 1 7-15,3 2-6 0,-1-1-4 0,-3 2 7 16,0 0-8-16,0 2 0 0,-1 2 7 0,1-4 1 16,-1 2-3-16,2-4 3 0,-2 2-1 0,1 0 1 15,2-2 4-15,-1 0 4 0,-1-2 7 0,4-1-15 16,4-1-1-16,-3 0 0 0,3-3 8 0,0 2-9 15,1-3 11-15,1-1 7 0,-2 0-10 0,1 0-4 16,-1-4-4-16,1 2 6 0,1-1-8 0,-2 0 9 16,0-1 10-16,1 0-11 0,-5 0 11 0,1 1 6 15,-3-1-3-15,-1 3 5 0,-1-1 11 0,0 6-11 16,-1-1 2-16,-7 3 4 0,7 0-11 0,-6 5 8 16,8 0 0-16,-5 2-8 0,7 4-3 0,0 0 1 15,2-2-8-15,-1 0 1 0,2 1 17 0,4-2-25 16,1 0 13-16,11 1-9 0,-10-6-7 0,11 0-1 15,-13-3 0-15,17 0 0 0,0-2 0 0,-3-2 0 16,-13-2 0-16,-1-3 0 0,2 1 0 0,-1-1 0 16,9-5 0-16,-13 2 0 0,2-1 0 0,12-5 0 15,-2-3 0-15,-15 7 0 0,-1-1 0 0,2 4 0 16,-1 1 0-16,-4-1 0 0,0 3 0 0,-7 5 0 16,6-1 0-16,-7 3 0 0,2 3 0 0,-3 3 0 15,0-1 0-15,-1 5 0 0,5 5 0 0,-5-3 0 16,6 5 0-16,-2-1 0 0,1 3 0 0,0-2 0 15,-1 3 0-15,-1-2 0 0,4 0 0 0,0 0 0 16,2-2 0-16,-4 1 0 0,3-5 0 0,0 0 0 16,0-2 0-16,-4-3 0 0,6-3 0 0,0 3 0 15,5-6 0-15,-1-5 0 0,0 3 0 0,4-4 0 16,-3-1 0-16,0-3 0 0,-1-2 0 0,0-2 0 16,0 0 0-16,4-2 0 0,-2-1 0 0,-2-3 0 15,-1 0 0-15,0 0 0 0,-2 1 0 0,-2 1 0 16,0 1 0-16,0 4 0 0,-12 2 0 0,4 4 0 15,0 0 0-15,-1 3 0 0,1 4 0 0,3 0 0 16,-4 3 0-16,4-1 0 0,-3 5 0 0,8 5 0 0,0 2 0 16,-2 0 0-16,3-1 0 0,-1 1 0 15,1-1 0-15,0-1 0 0,2 1 0 0,-1-1 0 16,2-3 0-16,-4 1 0 0,2-2 0 0,-2 1 0 0,1-4 0 16,0-1 0-16,0 0 0 0,3-3 0 0,-3-1 0 15,1-1 0-15,2-2 0 0,-3 1 0 0,0-3 0 16,-1-2 0-16,1-1 0 0,2-3 0 15,0 0 0-15,-3 0 0 0,0 0 0 0,1-2 0 16,-2 5 0-16,-1-3 0 0,-7 2 0 0,4 5 0 0,-2-2 0 16,0 2 0-16,2 2 0 0,-3-1 0 0,2 2 0 15,-2 0 0-15,8 4 0 0,1 0 0 0,0 2 0 16,0-2 0-16,2 4 0 0,-2-4 0 16,1 2 0-16,6 0 0 0,-2-2 0 0,0 1 0 0,-1 1 0 15,0-4 0-15,1 1 0 0,-1-2 0 0,0 1 0 16,0-3 0-16,-5 1 0 0,-5 0 0 15,-4-4 0-15,-1 2 0 0,-6 3 0 0,-5-1 0 0,2-5 0 16,-2 4 0-16,-6 2 0 0,0 0-120 16,-19-11-1226-16,6 7-1457 0,-15 3 645 0</inkml:trace>
  <inkml:trace contextRef="#ctx0" brushRef="#br0" timeOffset="10952.14">8480 12260 30 0,'0'-15'378'0,"3"-3"9"0,-3 2 3 0,0-1 1 16,0 5-5-16,-1-1 5 0,1 0-3 0,-2 1-6 15,2 0-3-15,-1 2-9 0,0 2-18 0,0 2 10 16,-2 0-7-16,2 1-17 0,-2 0-20 0,2-1-25 16,0 3-21-16,1 3-24 0,0 0-3 0,0 0-1 15,0 0 6-15,-4 22-4 0,4-5-2 0,-3 9-13 16,3 2-8-16,3 6-125 0,-2 1-98 0,2 0 0 16,2 14 0-16,-4-12 0 0,4 10 0 0,-1 0 0 15,5 1 0-15,-7-13 0 0,2 0 0 0,1 10 0 0,-2-9 0 16,3-4 0-16,1 0 0 0,-4 0 0 0,0-3 0 15,0-1 0-15,-1 0 0 0,1-3 0 0,-2-6 0 16,-1-3 0-16,1 0 0 0,-2 0 0 16,1-4 0-16,0-2 0 0,0-4 0 0,1 0 0 0,-1 1 0 15,-1-2 0-15,4-1 0 0,-5 0 0 0,2-4 0 16,0 0 0-16,0 0 0 0,0 0 0 0,2-14 0 16,-2 2 0-16,1-6 0 0,0 0 0 0,0-7 0 15,1-4 0-15,-1 2 0 0,-1-5 0 0,0 3 0 16,0-2 0-16,-3-1 0 0,6-2 0 0,-4 3 0 15,-1 0 0-15,1 1 0 0,1 1 0 0,0 1 0 16,0 2 0-16,-2 1 0 0,0-2 0 0,2 8 0 16,2 0 0-16,-1 1 0 0,-1 1 0 0,0 0 0 15,1 2 0-15,2-2 0 0,-1 4 0 0,1 1 0 16,-2 2 0-16,3-2 0 0,-2 3 0 0,2-1 0 16,1 2 0-16,1-2 0 0,-1 2 0 0,2 1 0 15,-3 3 0-15,5-2 0 0,0 0 0 0,1 0 0 16,-1 2 0-16,0 1 0 0,5 0 0 0,-1 2 0 15,2-3 0-15,2 4 0 0,-3-1 0 0,4 3 0 0,0 2 0 16,-2-1 0-16,-2 1 0 0,1 2 0 0,-3 1 0 16,-1-2 0-16,0 2 0 0,0 1 0 15,-2 0 0-15,3 5 0 0,-3-3 0 0,-3 1 0 16,2-2 0-16,-3 0 0 0,-2 1 0 0,3-1 0 0,-5-1 0 16,3 1 0-16,-4-2 0 0,0 0 0 0,3-1 0 15,-3 1 0-15,-3 0 0 0,3-2 0 16,0-1 0-16,-1 1 0 0,-2-3 0 0,3-2 0 15,-6 4 0-15,2-3 0 0,4-1 0 0,-9 0 0 0,4 1 0 16,5-1 0-16,-9-1 0 0,1-1 0 0,6-1 0 16,2 3 0-16,-8-2 0 0,4-1 0 15,4 3 0-15,-5-3 0 0,3-1 0 0,-1 2 0 0,3-2 0 16,0 4 0-16,-4-5 0 0,4 5 0 0,0 0 0 16,4-7 0-16,-4 5 0 0,0 2 0 0,3-5 0 15,-3 5 0-15,2-4 0 0,-2 4 0 0,1-8 0 16,-1 6 0-16,0 2 0 0,3-8 0 0,-3 4 0 15,0 4 0-15,0-5 0 0,0 1 0 0,0 4 0 16,-4-8 0-16,4 4 0 0,0 2 0 0,-2-6 0 16,0 4 0-16,1-2 0 0,-3 1 0 0,-1-4 0 15,3 2 0-15,-1 1 0 0,-1 0 0 0,2 0 0 16,-2-2 0-16,1 1 0 0,-2 2 0 0,1-1 0 16,1 1 0-16,0 0 0 0,-2 0 0 0,2-1 0 15,-2 2 0-15,1-1 0 0,-1 3 0 0,0-2 0 0,-1 0 0 16,-1 1 0-16,2-1 0 0,-4 2 0 15,3 0 0-15,-2 0 0 0,0 1 0 0,-2-1 0 16,3 4 0-16,-5-2 0 0,1 1 0 0,-1 3 0 16,-2-1 0-16,-3 4 0 0,7 1 0 0,-9 1 0 15,6 3 0-15,-1 2 0 0,1-1 0 0,2 2 0 16,-2 1 0-16,4 2 0 0,-2-1 0 0,3 0 0 16,-1 1 0-16,3 1 0 0,-1-1 0 0,1-1 0 0,2 1 0 15,2 0 0-15,-1-1 0 0,3-2 0 0,0 1 0 16,3-1 0-16,-3-1 0 0,2 1 0 15,2-1 0-15,1-2 0 0,-1-3 0 0,3 0 0 16,-1-2 0-16,3 1 0 0,0-2 0 0,2 0 0 0,2-5 0 16,0 3 0-16,5-5 0 0,-1-2 0 0,0-1 0 15,6-1 0-15,-4-2 0 0,-1-3 0 0,8-3 0 16,-3-1 0-16,-8 0 0 0,4-4 0 0,-5 2 0 16,4-4 0-16,-1 1 0 0,-6-4 0 0,2-1 0 15,-5 8 0-15,-2-2 0 0,-1-1 0 0,-1 1 0 16,-3 3 0-16,2 1 0 0,-2 4 0 0,0 0 0 15,-1 1 0-15,-1 0 0 0,1 4 0 0,0-1 0 16,0 2 0-16,0 1 0 0,0 3 0 0,0-6 0 16,0 6 0-16,0 0 0 0,0 0 0 0,0 0 0 15,0 0 0-15,0 14 0 0,0-4 0 0,0 1 0 16,0 0 0-16,0 5 0 0,0 0 0 0,0 3 0 16,0 0 0-16,1 6 0 0,3 1 0 0,-5-2 0 15,1 1 0-15,1 3 0 0,3-2 0 0,-4 2 0 16,0 0 0-16,0-1 0 0,-4 3 0 0,4 1 0 15,-1-2 0-15,6-1 0 0,-9 2 0 0,3-3 0 16,1 0 0-16,0 0 0 0,0 1 0 0,0-3 0 16,0-6 0-16,0-1 0 0,-3 1 0 0,3 2 0 15,3-5 0-15,-3 1 0 0,0-5 0 0,1-1 0 0,3-2 0 16,0 0 0-16,-4-2 0 0,0-1 0 0,1-2 0 16,-1 1 0-16,0-5 0 0,1 3 0 0,2 0 0 15,-3-3 0-15,0 0 0 0,13-6 0 0,-8 1 0 16,1-4 0-16,1-1 0 0,-1-1 0 0,3-3 0 15,1-3 0-15,-1-1 0 0,2-9 0 0,1 3 0 16,1-2 0-16,1-3 0 0,-2-1 0 0,7-16 0 16,-3 0 0-16,6 1 0 0,-7-4 0 0,2 3 0 15,7-2 0-15,-8 16 0 0,4-13 0 0,-3 17 0 16,1 0 0-16,-2 1 0 0,2 1 0 0,-3 5 0 16,-2 4 0-16,-6 5 0 0,0-1 0 0,0 3 0 15,-4 3 0-15,1 2 0 0,0 0 0 0,0 1 0 16,-4 2 0-16,0 2 0 0,0 0 0 0,0 0 0 15,0 0 0-15,-18 7 0 0,9 1-485 0,-6 3-800 16,-2-2-1391-16,3 3 616 0</inkml:trace>
  <inkml:trace contextRef="#ctx0" brushRef="#br0" timeOffset="11700.39">8779 12365 94 0,'-5'-12'411'16,"-1"-2"8"-16,1 1-2 0,-4 5-15 0,-1-5-7 15,-1 9-6-15,-1-1-13 0,0 5-11 0,-7 8-15 16,2-1-9-16,-11 8-7 0,5 8-22 0,2 5-15 16,2 0-19-16,-1 2-30 0,5 4-20 0,-4 11-26 15,8-14-18-15,5 2-9 0,1-4-26 0,8 1-31 16,0-1-14-16,9-5-7 0,3-3 3 0,7-3-15 15,3-6 2-15,7-2-11 0,7-5-8 0,0-5-3 16,14-3-10-16,-2-10-6 0,-13 3-1 0,11-7-7 16,-6-7 4-16,-10 5-13 0,-4-5-2 0,-8 0 2 15,-1-4-6-15,-4 0 1 0,-7-2 9 0,-4 2-5 16,-10-7 14-16,-4 6 2 0,-9 3-3 0,-2 2 21 16,-5 7-11-16,-5 5 7 0,-4 2-16 0,-5 9 20 15,2 4-9-15,-1 4-3 0,-12 8-15 0,5 7-38 16,13-2 0-16,5 3 0 0,0 5 0 0,7 1 0 15,3 3 0-15,6-1 0 0,6 1 0 0,10-3 0 0,4-1 0 16,6-3 0-16,8-3 0 0,1-3 0 16,7-5 0-16,0-3 0 0,2-5 0 0,-1-1 0 0,1-5 0 15,-1-1 0-15,-4-5 0 0,-6-1 0 0,1-4 0 16,-5 1 0-16,-3-3 0 0,0-8 0 0,-7 3 0 16,-3-8 0-16,-1-1 0 0,-9-2 0 0,-3 0 0 15,-5 1 0-15,-3-2 0 0,-2 4 0 0,-2 0 0 16,-6 4 0-16,0 2 0 0,2 5 0 0,-5 5 0 15,2 2 0-15,6 7 0 0,0 1 0 0,1 4 0 16,0 1 0-16,6 4 0 0,0 3 0 0,1 0 0 16,4 1 0-16,7-2 0 0,-1 2 0 0,7-1 0 15,1 2 0-15,0 0 0 0,4-6 0 0,4 3 0 16,4-1 0-16,-2-2 0 0,5-2 0 0,-1-4 0 16,-1-1 0-16,0-1 0 0,-1-2 0 0,-4 0 0 15,-2-1 0-15,-1-3 0 0,-1 0 0 0,-4-2 0 16,3-2 0-16,-4 1 0 0,-4-3-203 0,5-4-161 15,-5 7-62-15,0-4-65 0,0 3-84 0,-5 2-447 0,6 2-1108 16,3 2 491-16</inkml:trace>
  <inkml:trace contextRef="#ctx0" brushRef="#br0" timeOffset="12550.14">10143 12378 242 0,'10'-10'434'0,"-6"1"0"0,5-4-16 0,-4 0-9 16,-1-2-9-16,1 3-10 0,-5-1-17 0,4 2-22 0,-8-6-22 15,3 2-15-15,-4 4-18 0,1-1-10 0,0-1-13 16,-1-2-22-16,-3 5-9 0,-1 0-19 0,-1-1-20 15,1-2-4-15,-4 3-24 0,-3 1 1 0,-1-1-17 16,-2 3-9-16,0-1-7 0,-3 4-10 0,-6-1-15 16,9 4-5-16,-3 3-12 0,-1-1-13 0,5 5 4 15,-4 0-9-15,3 4-15 0,1 2 0 0,3 3-8 16,4-2-13-16,0 2 0 0,2 2-9 0,3 1 1 16,2 1 3-16,3 0-7 0,2-1-1 0,3-3-7 15,4 2 4-15,2-3-5 0,4-3 1 0,0 0-23 16,-3-8-4-16,6 4 0 0,-5-3 0 0,7-3 0 15,0 2 0-15,-4-6 0 0,3 2 0 0,0-5 0 16,-1-1 0-16,-2-2 0 0,-2-1 0 0,-3-5 0 16,3 4 0-16,-3-2 0 0,-2 2 0 0,-3 1 0 0,0-1 0 15,3-4 0-15,-5 6 0 0,-1-1 0 16,0 4 0-16,3-1 0 0,-5 0 0 0,0 2 0 16,2 2 0-16,-2-1 0 0,0 4 0 0,1-4 0 0,-1 4 0 15,0 0 0-15,0 0 0 0,0 0 0 0,0 18 0 16,1-8 0-16,-3 8 0 0,2-1 0 0,1 2 0 15,0 0 0-15,4 7 0 0,-3 1 0 0,0-7 0 16,1 7 0-16,-1 1 0 0,2-2 0 0,-3 0 0 16,2 1 0-16,1-1 0 0,-1 2 0 0,0-2 0 15,-2 1 0-15,3-1 0 0,0-2 0 0,-6 2 0 16,4-5 0-16,-6-3 0 0,4 0 0 0,0-1 0 16,0-1 0-16,2 0 0 0,-4-3 0 0,2-1 0 15,0-1 0-15,0 0 0 0,2-2 0 0,-4-2 0 16,2-1 0-16,0 2 0 0,2-2 0 0,-2-1 0 15,0-1 0-15,0-4 0 0,0 6 0 0,-2-2 0 16,2-4 0-16,4 2 0 0,-4-2 0 0,0 0 0 16,0 0 0-16,9-8 0 0,-5 3 0 0,2-1 0 15,-1-1 0-15,3-3 0 0,0 1 0 0,-1-6 0 16,5 0 0-16,1-9 0 0,-2 0 0 0,6 1 0 0,-2-5 0 16,2-2 0-16,-1-2 0 0,1 0 0 0,7-10 0 15,-6 13 0-15,-2-3 0 0,1 0 0 0,-4 6 0 16,4 2 0-16,-4 0 0 0,-3 6 0 0,-4 3 0 15,2 1 0-15,-3 3 0 0,1 3 0 0,-3 1 0 16,3-2 0-16,-3 5 0 0,-2 0 0 0,2 0 0 16,-2 1 0-16,-1 3 0 0,2-3 0 0,-2 3 0 15,0 0 0-15,0 0 0 0,0 0 0 0,0 0 0 16,8 6 0-16,-8-6 0 0,3 6 0 0,-3-6 0 16,2 4 0-16,1-2 0 0,-3-2 0 0,4 2 0 15,-4-2 0-15,0 4 0 0,0-4 0 0,-4 6 0 16,-1-5 0-16,-4 2-147 0,-3-1-1194 0,1 0-1453 15,-1 4 643-15</inkml:trace>
  <inkml:trace contextRef="#ctx0" brushRef="#br0" timeOffset="27200.07">8010 7411 119 0,'3'-5'461'0,"-3"5"-4"0,1-6-3 15,-1 3-9-15,0 3 1 0,4-5-7 0,-3 3-22 16,-1 2-24-16,0 0-32 0,5-3-30 0,-5 3-24 15,0 0-16-15,0 0-19 0,14 3-14 0,-7 3-10 16,-1 1-14-16,7 1-9 0,-2 3-23 0,6 2-27 16,-2 0-15-16,7 6-9 0,2-2-17 0,2 1-16 15,-1 0-8-15,10-7-18 0,-8 1-3 0,5-3-7 16,3-3 5-16,-2 1-23 0,-1-2 6 0,3-5-16 16,-3-2-5-16,3-2 9 0,-2-4-11 0,3-3-5 15,-4 2 12-15,1-5 7 0,-1 2 2 0,-4-3 2 16,3-2-59-16,-3-1-6 0,-2 0 0 0,-1-1 0 15,-2 4 0-15,-7 3 0 0,2 3 0 0,-4-3 0 16,4 5 0-16,-9 0 0 0,4 4 0 0,2 1 0 16,-1 0 0-16,4 2 0 0,-1 5 0 0,-1 3 0 15,2-1 0-15,0 2 0 0,-4-2 0 0,4 7 0 16,5-1 0-16,4 0 0 0,-8-2 0 0,-1-3 0 16,9 3 0-16,-3-1 0 0,-3-3 0 0,6 0 0 0,-6-2 0 15,2-6 0-15,5 3 0 0,2-3 0 0,-2-4 0 16,1-1 0-16,1-2 0 0,0-3 0 15,1 1 0-15,0-4 0 0,-2 0 0 0,2-2 0 16,-4-2 0-16,-2 0 0 0,3 2 0 0,-5-1 0 0,-1 5 0 16,-3 2 0-16,-1 0 0 0,-4 3 0 15,0 3 0-15,-2 2 0 0,-1-1 0 0,2 5 0 16,-2 0 0-16,3 2 0 0,-2 2 0 0,2 2 0 0,3 0 0 16,-2 1 0-16,-1 4 0 0,1-2 0 0,2-2 0 15,2 2 0-15,-1-4 0 0,0 3 0 0,-4-4 0 16,8 2 0-16,-2-4 0 0,-2-2 0 0,0-2 0 15,5 3 0-15,-3-6 0 0,11 2 0 0,-3-6 0 16,2 0 0-16,-1 0 0 0,-2-4 0 0,3 3 0 16,1-7 0-16,-3-1 0 0,-5 4 0 0,4 1 0 15,-8 0 0-15,2 4 0 0,-5-2 0 0,1 2 0 16,0 1 0-16,-5 2 0 0,0 0 0 0,-1 4 0 16,3 0 0-16,-2 4 0 0,-2 1 0 0,-1 1 0 15,4 1 0-15,1 3 0 0,-4-2 0 0,2 4 0 16,-2-4 0-16,4 3 0 0,2 2 0 0,-3-2 0 15,1 0 0-15,2-4 0 0,1 3 0 0,2-2 0 16,-2-4 0-16,-4 1 0 0,6-2 0 0,3 2 0 16,5-3 0-16,-8-2 0 0,3-3 0 0,-2-2 0 15,2 2 0-15,5-4 0 0,0 0 0 0,-1-1 0 0,1-3 0 16,-6 3 0-16,7-2 0 0,-9 3 0 16,0-1 0-16,-2-1 0 0,2 3 0 0,-2 0 0 15,0 2 0-15,-4 2 0 0,0 1 0 0,-4 0 0 0,1 5 0 16,3-2 0-16,-3 3 0 0,2 0 0 0,-1 1 0 15,2 1 0-15,4 1 0 0,-3 0 0 0,2-1 0 16,0 2 0-16,1-4 0 0,1 1 0 16,2-2 0-16,2-1 0 0,-1-1 0 0,7-2 0 0,-1 0 0 15,-4 0 0-15,8-3 0 0,-5 1 0 0,-5-2 0 16,7-1 0-16,0 0 0 0,2 3 0 0,-4-4 0 16,-7 1 0-16,1 0 0 0,-1 1 0 0,-2-2 0 15,-3 4 0-15,1-3 0 0,0 2 0 0,-6 1 0 16,1-1 0-16,-1-1 0 0,-1 3 0 0,1-1 0 15,-3-1 0-15,1 2 0 0,-1 0 0 0,-2 0 0 16,1 0 0-16,3 0 0 0,-8 1 0 0,9 0 0 16,-9 0 0-16,6-3 0 0,-2 2 0 0,-4 1 0 15,0 0 0-15,9-2 0 0,-4 1 0 0,-5 1 0 16,0 0 0-16,0 0 0 0,9 1 0 0,-9-1 0 16,0 0 0-16,0 0 0 0,0 0 0 0,0 0 0 15,5-1 0-15,-5 1 0 0,0 0 0 0,3-2 0 16,-3 2 0-16,0 0 0 0,0 0 0 0,0 0-348 15,-7-7-100-15,7 7-57 0,-6-2-58 0,1-1-492 0,-2 2-1142 16,1-3 505-16</inkml:trace>
  <inkml:trace contextRef="#ctx0" brushRef="#br0" timeOffset="30433.33">13241 13984 227 0,'-4'-4'382'16,"4"1"2"-16,0 3-4 0,-1-5-5 0,1 2-18 15,0 3-22-15,0 0-29 0,0-5-27 0,0 5-7 16,0 0-6-16,0 0-2 0,9 7-7 0,-8-3-10 16,5 0-8-16,2 6-12 0,0-2-11 0,2 3-17 15,0 1-8-15,3 0-9 0,-4-2-11 0,2 2-9 16,0 1-6-16,4-1-12 0,-5-4 2 0,8 2-1 0,1-2-11 15,8-1 0-15,5-1-4 0,-3-4-23 0,6-2-4 16,2-2-8-16,15-5-9 0,-3-1-1 16,5-1 0-16,-3 0-19 0,0-3-4 0,-13 1 10 15,11-3-14-15,-13 0 1 0,2 2-11 0,0 3 0 0,-8-2-4 16,0 0-3-16,0 3 9 0,-11 2-2 0,3 4-6 16,-3-1 9-16,-3 2-17 0,0 2-34 0,0 3 0 15,2 2 0-15,1 1 0 0,2 2 0 16,3 5 0-16,-5-2 0 0,2 4 0 0,4 0 0 0,0 1 0 15,0-3 0-15,3 1 0 0,-3-3 0 0,5 1 0 16,1-2 0-16,0-3 0 0,-2-4 0 0,7-2 0 16,-4-2 0-16,0 0 0 0,3-4 0 0,-4-3 0 15,1-1 0-15,0-3 0 0,-1 0 0 0,-2-2 0 16,0-1 0-16,-1-3 0 0,3-2 0 0,-3 2 0 16,2 0 0-16,-8 0 0 0,2 2 0 0,0-1 0 15,-6 7 0-15,1-1 0 0,0 0 0 0,-5 5 0 16,3 3 0-16,0-2 0 0,2 4 0 0,-6 0 0 15,6 4 0-15,0 2 0 0,-3-1 0 0,4 4 0 16,-4-2 0-16,5 2 0 0,4 2 0 0,-7-3 0 16,1 0 0-16,3-1 0 0,4 0 0 0,1 0 0 15,1-2 0-15,0 0 0 0,1-5 0 0,3 0 0 16,-4 0 0-16,2-2 0 0,0 0 0 0,1-3 0 16,-2-3 0-16,-1-1 0 0,-1 1 0 0,1-2 0 15,-2 0 0-15,0-1 0 0,0-1 0 0,1 1 0 16,-9 5 0-16,1-2 0 0,-1 3 0 0,0-1 0 15,1 1 0-15,-6 4 0 0,5 0 0 0,-8 1 0 16,4 0 0-16,-1 2 0 0,-2 1 0 0,2 3 0 16,4-3 0-16,-6 4 0 0,7 1 0 0,0-5 0 15,2 4 0-15,-1 0 0 0,2-2 0 0,-2 0 0 16,11-3 0-16,-5 2 0 0,-3-2 0 0,6-2 0 16,0 1 0-16,-9-2 0 0,-1-1 0 0,0 0 0 0,-5-1 0 15,6 1 0-15,-2-3 0 0,-6 2 0 0,1-2 0 16,-4 0 0-16,0-1 0 0,-3 1 0 0,-2 0-502 15,0-1-204-15,-2 2-459 0,-4-4-1260 16,3 8 558-16</inkml:trace>
  <inkml:trace contextRef="#ctx0" brushRef="#br0" timeOffset="31283.78">20232 13817 255 0,'-7'-5'440'0,"2"2"13"16,-3-1 9-16,2 2 3 0,2-2-24 0,0-1-9 15,-1 2 0-15,3 1-17 0,-1-2-9 0,1 0 2 16,2 4-29-16,7-6-12 0,2 0-9 0,4 4-6 16,14-1-19-16,4-6-17 0,6 3-14 0,20 3-17 15,4 1-14-15,3-3-16 0,4 3-17 0,26-3-112 16,-31 3-126-16,32 4 0 0,-33-3 0 0,30 1 0 16,-28-1 0-16,2-4 0 0,-1 3 0 0,-3 0 0 15,2-1 0-15,-5 1 0 0,-3 1 0 0,-2-1 0 16,-16 2 0-16,-3-2 0 0,-3 0 0 0,-4 2 0 15,-8-2 0-15,-6 2 0 0,0-2 0 0,-6 2 0 16,-3-1 0-16,3 0 0 0,-3 1 0 0,-5 0 0 16,0 0 0-16,6 1 0 0,-6-1 0 0,0 0 0 15,0 0 0-15,-23 7 0 0,9-4 0 0,-2 2 0 16,-5-2-108-16,-6 4-310 0,-3 0-24 0,-6 4-2 16,0-4-9-16,-1 4-11 0,-15-2-10 0,-4 1-6 0,-6 3-338 15,3 0-887-15,-2-3 393 0</inkml:trace>
  <inkml:trace contextRef="#ctx0" brushRef="#br0" timeOffset="31566.92">20882 13863 1813 0,'-60'9'-23'15,"1"1"53"-15,-5-1 32 0,3 1 25 0,2 0 39 16,3-4 40-16,5 0 26 0,0 1 32 0,15-3 30 16,1-1 21-16,7 2 22 0,7-3 9 0,4 0 3 0,4 0 18 15,3 1 4-15,5-1 14 0,5-1 13 16,0-1 13-16,0 0-7 0,18 1-9 0,0-1-15 16,10 0-15-16,5-2-2 0,4 0-19 0,1 1-11 15,20-2-256-15,2 0-37 0,0 1 0 0,4-1 0 16,1 0 0-16,-1 1 0 0,5 2 0 0,24-4 0 0,-33 0 0 15,-1-3 0-15,0 6 0 0,-1 0 0 16,-1-1 0-16,-17-1 0 0,11 0 0 0,-13-4 0 0,-1 6 0 16,-4-1 0-16,-3 0 0 0,-10-2 0 0,-1 0 0 15,-1 2 0-15,-6 1 0 0,-1-2 0 0,1 1 0 16,-7 1 0-16,1-3 0 0,-3 3 0 0,1-2 0 16,-4 3 0-16,7-2 0 0,-7 2 0 0,5-4 0 15,-1 3 0-15,-4 1 0 0,0 0 0 0,5-1 0 16,-5 1 0-16,0 0 0 0,0 0 0 0,0 0-195 15,4 6-1138-15,-4-6-1444 0,0 0 639 0</inkml:trace>
  <inkml:trace contextRef="#ctx0" brushRef="#br0" timeOffset="31700.51">22204 14007 4213 0,'7'-2'431'0,"-3"-1"-137"0,0 1 38 0,0-2 53 16,-2-1-17-16,-2 2-59 0,3-2-67 0,-1-1-49 15,-4 1-42-15,2-1-25 0,0 0-65 0,0 6-105 16,2-3-175-16,-2 3-183 0,0 0-672 0,0 0-1163 16,0 0 515-16</inkml:trace>
  <inkml:trace contextRef="#ctx0" brushRef="#br0" timeOffset="41900.08">2981 7736 236 0,'-3'-6'497'15,"2"0"4"-15,-1 0-1 0,-2-4-5 0,0 2-2 16,0-2-10-16,3 6-2 0,1-5-17 0,-3 3-21 0,2 3-16 16,-1-3-16-16,-1 1-29 0,3 1-23 0,-1 1-21 15,1 3-29-15,-2-6-25 0,2 6-21 0,-1-5-33 16,1 5-27-16,0-4-17 0,0 4-25 16,0 0-116-16,0 0-45 0,0 15 0 0,1-6 0 0,2 3 0 15,0 5 0-15,-1-5 0 0,2 3 0 0,-1 1 0 16,0 1 0-16,4-1 0 0,-1-1 0 0,-1 0 0 15,3-2 0-15,2-3 0 0,-1-1 0 16,0-3 0-16,5-1 0 0,4-4 0 0,13-4 0 0,2-6 0 16,4-4 0-16,15-6 0 0,-2-4 0 0,5-5 0 15,0-4 0-15,23-9 0 0,-5-9 0 0,-23 19 0 16,-3-3 0-16,7-3 0 0,-5 2 0 0,-1 2 0 16,-4 6 0-16,-13 4 0 0,-3 4 0 0,-2-1 0 15,0 5 0-15,-10 3 0 0,-2 3 0 0,1 1 0 16,-6 2 0-16,-3 2 0 0,0 1 0 0,0 1 0 15,-2-1 0-15,0 1 0 0,0 0 0 0,-2-1 0 16,-2 3 0-16,6-1 0 0,-6 1 0 0,0 0 0 16,0 0 0-16,0 0 0 0,8 5 0 0,-4-3 0 15,0 2 0-15,1-2 0 0,-1 1 0 0,-1 0 0 16,0 1 0-16,4-2 0 0,-3 0 0 0,-1 1 0 16,1-1 0-16,0-1 0 0,-4-1 0 0,4 5-550 15,-3-2-724-15,-1-3-1380 0,0 0 611 0</inkml:trace>
  <inkml:trace contextRef="#ctx0" brushRef="#br0" timeOffset="46233.58">5215 13946 75 0,'0'-4'158'16,"4"-2"-3"-16,-4 4-1 0,4-6-7 0,-3 4-14 16,0 0-8-16,-1 1 3 0,0 3-3 0,-2-8-5 15,2 3-3-15,0 5-1 0,-4-3-1 16,4 3-1-16,0-6-4 0,0 6-12 0,0 0-10 0,-4-4-8 16,4 4-7-16,0 0-2 0,0 0-1 0,0 0 6 15,0 0-1-15,0 0 0 0,0 0 1 0,0 0-1 16,0 0 3-16,0 0 3 0,14 9 5 0,-14-9 2 15,8 1 3-15,-8-1 10 0,11-2 6 0,-4 1 10 16,-4-4 6-16,3 3 3 0,0-1-5 0,-2-1 11 16,1 2-5-16,1-3 0 0,-2 0 5 0,0 1 9 15,-1-1 2-15,-2 1 3 0,1 0 4 0,1 1-2 16,-2 0-6-16,-1 3-9 0,2-6-18 0,-2 6-12 16,0 0-10-16,0 0-7 0,0 0 2 0,7 9-3 15,-2-5 2-15,-1 1 0 0,1 1 1 0,2 1 1 16,-1 2-2-16,2-1 0 0,-1 3 0 0,2-4 0 0,0 2 4 15,1-2 2-15,2 0-3 0,-2-1-2 16,8-1-11-16,-5 0 4 0,2-3 0 0,3-2-2 16,3 2 3-16,0-2-18 0,0 1-2 0,1-2 0 15,7-3 5-15,-1-3-19 0,-4 0 3 0,6-3-3 0,-4 0-1 16,4-3-7-16,-2-2-2 0,-5 0 2 0,0 4 6 16,1-3 3-16,-5 5 2 0,-2 1 0 0,-5 2-44 15,-1 1-7-15,-2 0 0 0,-3 2 0 16,2 3 0-16,0 0 0 0,-1 1 0 0,0 2 0 0,0 1 0 15,1 3 0-15,1 0 0 0,-1 3 0 0,7 2 0 16,-6-3 0-16,5 1 0 0,1 1 0 0,3-2 0 16,-1 0 0-16,5 0 0 0,3-1 0 0,4-2 0 15,1-3 0-15,1-2 0 0,3 1 0 0,-2-6 0 16,5-3 0-16,-4 0 0 0,-2-4 0 0,2-1 0 16,-5 0 0-16,3 1 0 0,0-3 0 0,-2 1 0 15,-3-2 0-15,-1 6 0 0,-8-1 0 0,2 0 0 16,-9 6 0-16,2-1 0 0,-5 3 0 0,1-1 0 15,-3 0 0-15,2 3 0 0,0 0 0 0,-7 0 0 16,11 3 0-16,-5 0 0 0,-1 0 0 0,1 2 0 16,2 2 0-16,-3-2 0 0,0 1 0 0,2-3 0 15,-1 3 0-15,-1-2-188 0,0 1-388 0,2-2-663 16,2 3-1340-16,-1-2 593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00:19.487"/>
    </inkml:context>
    <inkml:brush xml:id="br0">
      <inkml:brushProperty name="width" value="0.05292" units="cm"/>
      <inkml:brushProperty name="height" value="0.05292" units="cm"/>
      <inkml:brushProperty name="color" value="#00B050"/>
    </inkml:brush>
  </inkml:definitions>
  <inkml:trace contextRef="#ctx0" brushRef="#br0">6737 6131 38 0,'-4'-3'469'0,"2"-1"-11"0,-2 0-12 0,4 4-8 16,-1-4-21-16,1 4-25 0,-3-3-25 15,3 3-42-15,0 0-31 0,0 0-30 0,0 0-20 0,0 0-9 16,0 0-14-16,11 15-32 0,-4-9-3 0,2 1-12 16,-4 1-15-16,4-1-9 0,0 2-8 0,3 3-12 15,1-3-4-15,2 0-12 0,0 0-9 0,-1-2-8 16,2 0-9-16,1-1 2 0,2-3-9 0,-1 2-10 16,3-3-7-16,-2-2 2 0,0 0-16 0,4-3 0 15,-1-1 1-15,-3-2-9 0,3-1-2 0,3-5-4 16,3 0 8-16,-10 5-8 0,4-3-5 0,-4 3-4 15,-4-2-7-15,5 2 5 0,-4 2-6 0,-1 2-4 16,-1 1-6-16,-1-1 3 0,-1 2-6 0,-2 3 1 16,3-3 0-16,-1 5 2 0,-1 1-8 0,-2-3 2 15,2 5 0-15,2 2 4 0,-6-1 1 0,7 3-7 16,-3-2-2-16,-2 0 5 0,6 4 1 0,-1-2-1 16,-1 0 5-16,0-1-7 0,-2-2 4 0,7 0-6 15,-7-2 3-15,4 0 2 0,-1-3-1 0,5 0-3 16,-2-3 2-16,-2-1-3 0,4 1 3 0,-1-2 6 15,0-4-9-15,0-1 2 0,-1-4-2 0,-2 2 2 16,1-4 2-16,2 3 1 0,-3 0-4 0,0 1-5 16,-4 2 6-16,2 1-9 0,-1 1 5 0,-2 0 0 15,1 1-4-15,-5 2 0 0,3 1 2 0,1 1-1 0,4 2 11 16,-3 1-4-16,-5-1 4 0,7 2 0 0,-2 2 2 16,-1-2 2-16,1 2 5 0,3-1 0 0,-3 1 7 15,3-2-4-15,5 2 6 0,2-2 4 0,3-1-3 16,-4-1 1-16,3-3 0 0,1 0 3 0,-2-1-2 15,7-2 3-15,-1 0-7 0,-7-3 2 0,5-3-8 16,-5 3 5-16,0 0-7 0,-1-1 8 0,8-2-13 16,-13-4-9-16,4 3-26 0,-1 5-35 15,0-3-31-15,-7 4-59 0,1-1-62 0,0 1-83 0,-3 0-85 16,-3 1-107-16,4-3-513 0,-5 6-1082 0,-4 1 479 16</inkml:trace>
  <inkml:trace contextRef="#ctx0" brushRef="#br0" timeOffset="865.05">11881 6082 87 0,'0'0'443'16,"9"0"-16"-16,-9 0-8 0,5 1-6 0,-5-1 5 16,0 0-4-16,0 0-6 0,0 0-6 0,9 3-4 0,-5-1-12 15,0 3-8-15,1-3-24 0,0 0-6 0,4 2-20 16,5 0-24-16,8 2-19 0,-3 0-16 15,13-5-25-15,1 5-13 0,3-1-21 0,19-2-14 0,-2 3-21 16,1-2-17-16,6 1-7 0,3-2-18 0,1 0-11 16,-2 0-32-16,1-2-90 0,1 3 0 15,0-1 0-15,-3-2 0 0,0-1 0 0,0-1 0 0,-4 2 0 16,-1-1 0-16,-4-1 0 0,-14-2 0 0,-1 1 0 16,1-2 0-16,-2-1 0 0,-3 2 0 0,0 1 0 15,-4-2 0-15,-8 3 0 0,-2-1 0 0,1 1 0 16,-6-2 0-16,-2 3 0 0,0 0 0 0,-6 0 0 15,2 0 0-15,-3-3 0 0,-1 2 0 0,-4 1 0 16,6-1 0-16,-1-1 0 0,-5 2 0 0,0 0 0 16,0 0 0-16,0 0-235 0,0 0-249 0,0 0-72 15,-33 2-88-15,19 3-402 0,-5-2-1132 0,2 1 501 16</inkml:trace>
  <inkml:trace contextRef="#ctx0" brushRef="#br0" timeOffset="1347.9">12077 6246 51 0,'-21'1'368'0,"8"1"-5"0,1 2-9 0,0-3 21 15,3 0 0-15,1 1 1 0,2 0-3 16,0 0-5-16,2-1-5 0,4-1-5 0,-6 2-2 15,6-2-7-15,-4 2-3 0,4-2-3 0,0 0-16 16,0 0 0-16,0 0-17 0,15 3 2 0,-6-1-16 0,4-2-13 16,1 0-22-16,2-3-13 0,13-1-21 0,0 2-10 15,7 0-20-15,1 1-129 0,1-4-68 0,0 0 0 16,2 2 0-16,11-4 0 0,3 4 0 0,-15-1 0 16,16 0 0-16,-1 3 0 0,-1-2 0 0,-2 1 0 15,-13-1 0-15,14 0 0 0,-11 3 0 0,-2 1 0 16,12-2 0-16,-15-1 0 0,-5 1 0 0,4 1 0 15,-4 1 0-15,-3 2 0 0,-5-4 0 0,-4 2 0 16,1-2 0-16,-3 1 0 0,-4-2 0 0,-2 2 0 16,2-1 0-16,-3-2 0 0,-1 2 0 0,0 0 0 15,-2 1 0-15,0-2 0 0,1-1 0 0,-2 2 0 16,2-1 0-16,-3-1 0 0,0 2 0 0,2 0 0 16,-4-2 0-16,4 2 0 0,-7 1 0 0,6-1 0 15,-2-1 0-15,-4 2 0 0,6-3 0 0,-6 3 0 16,0 0 0-16,0 0 0 0,0 0 0 0,13 4 0 15,-13-4 0-15,0 2 0 0,0-2 0 0,0 0 0 0,0 0 0 16,-1 6 0-16,1-6 0 0,-3 5-521 16,3-5-93-16,-9 6-562 0,3-6-1274 0,0 2 563 15</inkml:trace>
  <inkml:trace contextRef="#ctx0" brushRef="#br0" timeOffset="4980.93">19039 5188 78 0,'2'-3'271'15,"-2"3"-12"-15,3-3-10 0,0 0-14 0,-3 3-15 0,0 0-6 16,6-2-16-16,-6 2-6 0,5-1-21 0,-1-2-1 16,0 1-6-16,-4 2-1 0,4-4-1 0,-4 4 8 15,5-3-6-15,-5-1-12 0,3 2 3 0,-3 2-12 16,3-5-10-16,-3 5-16 0,3-3-15 0,-2-2 4 15,-1 1-24-15,0 4 2 0,3-6-9 0,-3 1-10 16,1-1-2-16,-2 3-4 0,2-2-2 0,-1 0 13 16,0-1-4-16,0 1-2 0,-1-1 4 0,-2 0 2 15,3 0-2-15,-4 0 14 0,4 1-13 0,-3-2 5 16,-1 0 1-16,-3-1 2 0,2 0 0 0,0 2 2 16,1-2 2-16,-2 1-13 0,-2 0-1 0,3-2-6 15,-1 2-5-15,-1 0-4 0,1 1-4 0,0-3-4 16,-1 3-9-16,1 0-7 0,-1 0-2 0,-3 2 1 15,4-1-5-15,-3 0-2 0,-1-1 1 0,-1 2-7 16,1-1 4-16,-3 2-2 0,3-2-3 0,0 2 2 16,-2-3-1-16,0 3 2 0,0-2 0 0,-2 2 5 15,1-2 1-15,1 1 4 0,1-1-4 0,-8 2 4 16,6 1 3-16,4-2 0 0,-3 0-3 0,0 1-2 16,-1 0-3-16,1 1 2 0,-1 0 1 0,0-1-6 15,-1 0-1-15,0 1 5 0,1 0 5 0,3-1 0 16,-3 1 8-16,1 0-2 0,0-2-4 0,2 1 4 15,-3 3-3-15,1-1-3 0,-1-1 0 0,8 2-5 16,-7-1-3-16,0-2 4 0,1 1-5 0,-1 3-1 16,1-2 5-16,0 1-3 0,-1-2-3 0,-2 1 0 15,2 1 1-15,3 0 5 0,1 0 0 0,2 1-7 0,-4-2 1 16,-2 1-1-16,2 1-1 0,-1 1 6 16,4-1 0-16,-2-1-8 0,2 0 6 0,0 1-4 15,-2-1-1-15,-1 3 34 0,2-2-8 0,-1 0-1 0,-2 0 2 16,2 3-6-16,-1 1-2 0,1-3 9 0,-3 2-12 15,2-2-4-15,1 0 9 0,0 2-3 0,0-1-3 16,0-1 7-16,2 0-11 0,-1 1 0 16,0-1-2-16,-1 0-5 0,-1 3 8 0,2-2 10 0,3 0-19 15,-2 1-2-15,-1-2 5 0,2 4 3 0,-1-3-7 16,1 1 6-16,-1-1-12 0,-3 2 5 0,1 0 4 16,1 0 1-16,1-1-2 0,1 0 12 0,-1 2-17 15,-2 0 9-15,-1 0-6 0,2-1 10 0,2 0-13 16,-2 0 6-16,-3 1 1 0,3 1-9 0,2-2 6 15,-3 1-2-15,1-2-4 0,3 3-2 0,-3-2-8 16,3 1 0-16,-4 1 0 0,4 0 0 0,-3 1 0 16,2-1 0-16,0-1 0 0,-1 1 0 0,-2 1 0 15,4 0 0-15,0 0 0 0,-1 0 0 0,-1 0 0 16,0 0 0-16,2 1 0 0,-2 2 0 0,1-6 0 16,-2 5 0-16,3-2 0 0,0 3 0 0,0-1 0 15,-2-1 0-15,0 0 0 0,2 0 0 0,-3 0 0 16,3 0 0-16,1 1 0 0,-5-1 0 0,5 0 0 15,-1 2 0-15,0 1 0 0,0 0 0 0,-4-3 0 16,5 1 0-16,-1 2 0 0,0-2 0 0,-2 2 0 16,1 1 0-16,1-2 0 0,1-1 0 0,-1 0 0 15,0-1 0-15,-2 2 0 0,2-1 0 0,0 0 0 16,0-1 0-16,0 1 0 0,1 2 0 0,-1-5 0 16,1 4 0-16,-1 1 0 0,0-5 0 0,1 5 0 15,-1-2 0-15,3 1 0 0,0-1 0 0,-3 0 0 0,3 1 0 16,-2 0 0-16,0-1 0 0,3 0 0 15,-2 0 0-15,3 1 0 0,-2 2 0 0,0-3 0 16,2 1 0-16,-1 4 0 0,0-5 0 0,1 2 0 16,-3 1 0-16,3 2 0 0,0-3 0 0,0 0 0 15,-1 0 0-15,2 0 0 0,-1 0 0 0,0-1 0 16,3 1 0-16,-1-1 0 0,-2 0 0 0,4 6 0 16,-3-4 0-16,2-2 0 0,2 0 0 0,-2 1 0 0,0-2 0 15,1 1 0-15,0 0 0 0,3 0 0 0,-2 0 0 16,2 0 0-16,-6-1 0 0,5 1 0 15,0-1 0-15,1 4 0 0,1-5 0 0,0 0 0 16,-3 4 0-16,-1-4 0 0,5 1 0 0,0 0 0 0,-4-1 0 16,3 0 0-16,-3-2 0 0,5 4 0 0,-1-1 0 15,0-2 0-15,0 2 0 0,0-5 0 0,0 6 0 16,0-5 0-16,2 2 0 0,-2-2 0 0,0 0 0 16,1 0 0-16,-2 3 0 0,2-5 0 0,2 3 0 15,-3-2 0-15,2 0 0 0,-1 0 0 0,-1 0 0 16,4 1 0-16,-3 0 0 0,-1-1 0 0,3-1 0 15,-1 2 0-15,-2 1 0 0,4-4 0 0,-2 2 0 16,1-1 0-16,0 2 0 0,-1 1 0 0,-1-3 0 16,4 0 0-16,-2 1 0 0,-1 0 0 0,2-1 0 15,1 0 0-15,-2 2 0 0,3 0 0 0,-5-2 0 16,4-3 0-16,-1 5 0 0,1-2 0 0,-2-1 0 16,2 1 0-16,-3-3 0 0,2 1 0 0,0 2 0 15,-2 0 0-15,3-1 0 0,-1-1 0 0,-1 0 0 16,-1 0 0-16,1-1 0 0,0 2 0 0,1-1 0 15,-3-1 0-15,3 1 0 0,-4-1 0 0,3 1 0 16,-1 0 0-16,1 1 0 0,-1-3 0 0,-1 2 0 16,-1-1 0-16,3 1 0 0,-1 0 0 0,-3-1 0 15,1 1 0-15,2-1 0 0,-3 0 0 0,2-1 0 16,2 0 0-16,-5 1 0 0,2-1 0 0,0 1 0 0,4 0 0 16,-3 1 0-16,3-1 0 0,-3-2 0 0,4 1 0 15,-3 0 0-15,-1-2 0 0,3 4 0 16,-3-4 0-16,0 1 0 0,0 1 0 0,2-1 0 15,-2 0 0-15,-1 0 0 0,1 0 0 0,1-2 0 0,1 2 0 16,0 0 0-16,-1 1 0 0,2-2 0 0,-7 1 0 16,2-1 0-16,3 1 0 0,1-2 0 0,-3 2 0 15,5-1 0-15,-5-1 0 0,4 0 0 0,-3 1 0 16,0-1 0-16,2 0 0 0,-2 0 0 0,0-1 0 16,-2 3 0-16,3-1 0 0,-2-2 0 0,3 2 0 15,-3-3 0-15,-3 4 0 0,3-3 0 0,2 1 0 16,-1-2 0-16,-1 1 0 0,-1 1 0 15,-3-1 0-15,3-2 0 0,1 3 0 0,0 0 0 0,0-5 0 16,-4 4 0-16,4 0 0 0,1-2 0 0,-1 2 0 16,-2-2 0-16,0 1 0 0,1 2 0 0,0-2 0 15,-2 0 0-15,2 0 0 0,1-2 0 0,-3 1 0 16,0 3 0-16,2-3 0 0,2 0 0 0,-5 1 0 16,3-3 0-16,-3 4 0 0,2-1 0 0,0 1 0 15,-3-2 0-15,1 2 0 0,0-2 0 0,1-1 0 16,2 0 0-16,-3-2 0 0,-1 3 0 0,0-1 0 15,1 1 0-15,2-3 0 0,-2 1 0 0,1-1 0 16,-1-1 0-16,-1 2 0 0,1-1 0 0,-2 1 0 16,2-1 0-16,2 0 0 0,-4 0 0 0,4 1 0 15,-4-1 0-15,1 1 0 0,1 0 0 0,2-2 0 16,-6 3 0-16,3-3 0 0,-2 3 0 0,1-4 0 16,1 3 0-16,0-3 0 0,-3 2 0 0,2-1 0 15,-1 1 0-15,1-2 0 0,-1 2 0 0,1-3 0 16,-2 1 0-16,0 0 0 0,-1-2 0 0,4 2 0 0,-3-4 0 15,2 3 0-15,-1-1 0 0,1 1 0 0,-2-1 0 16,3-2 0-16,-3 3 0 0,1-3 0 16,-1 3 0-16,0-4 0 0,4 5 0 0,-5-2 0 15,0 0 0-15,0-3 0 0,-2 5 0 0,-2-5 0 0,4 3 0 16,-3-3 0-16,2-1 0 0,-3-1 0 0,2 1 0 16,-3-1 0-16,3-1 0 0,-7-8 0 0,1-2 0 15,0 3 0-15,0 0 0 0,0-2 0 0,-2 1 0 16,-4-3 0-16,4 5 0 0,0 7 0 0,-3-6 0 15,-1 4 0-15,-3-2 0 0,-2 3 0 16,-3 0 0-16,-1 3 0 0,-4 2 0 0,-2-1 0 0,-4-1 0 16,-16-2 0-16,-2 2 0 0,1-2 0 15,-6 6-140-15,1-5-1203 0,-4 2-1452 0,2 1 642 0</inkml:trace>
  <inkml:trace contextRef="#ctx0" brushRef="#br0" timeOffset="9883.68">26873 4889 216 0,'3'-6'521'0,"-2"0"-11"0,0-4-15 16,3 3-13-16,-4-3-4 0,4 2-13 0,-1 2-11 15,-1 0-18-15,2-1-55 0,-4 3-18 16,3 1-31-16,-3-1-35 0,1 1-31 0,-1 3-21 0,0 0-42 16,0 0-1-16,0 0-19 0,4 21-14 0,-7-12-19 15,3 9-7-15,-1-1-12 0,0 1-23 0,-2-1-3 16,3 1-3-16,0 0-17 0,0-1-11 0,3-4-5 15,-2 2-15-15,0-3 12 0,2-1-13 0,-1-3-17 16,3-2 21-16,-1-1 8 0,0-1-3 0,3 0 10 16,-1-3-11-16,5-1-61 0,0-3 0 0,-2-1 0 15,2-2 0-15,-2 0 0 0,1-2 0 0,6-4 0 16,-4 0 0-16,0-3 0 0,-1 3 0 0,-2 3 0 16,1-1 0-16,-2 2 0 0,-3 2 0 0,0 1 0 15,-1 1 0-15,1 1 0 0,-1 2 0 0,-4 1 0 16,0 0 0-16,8 7 0 0,-7-1 0 0,2 1 0 15,-1 1 0-15,2 1 0 0,-1 0 0 0,-1 2 0 16,3-1 0-16,-1-2 0 0,0-1 0 0,-3-1 0 16,3-1 0-16,3 1 0 0,-2-2 0 0,1-1 0 15,2-2 0-15,-1-1 0 0,6-1 0 0,-4-1 0 0,1-2 0 16,2 0 0-16,-2-4 0 0,0 2 0 16,4-5 0-16,0 1 0 0,2-1 0 0,-4-1 0 15,-4 3 0-15,2 4 0 0,-1-1 0 0,-1 1 0 16,-3 1 0-16,1 2 0 0,1 1 0 0,-1 2 0 15,-6-1 0-15,8 7 0 0,-4-1 0 0,0 0 0 16,2 0 0-16,-1 4 0 0,0-1 0 0,3 0 0 16,-2 0 0-16,2-4 0 0,0 3 0 0,-1-3 0 15,2-2 0-15,-1 3 0 0,0-6 0 0,-1-3-224 0,0 0-138 16,-1 1-73-16,0-3-64 0,-1-5-91 0,-5-1-424 16,2-6-1098-16,-5-1 486 0</inkml:trace>
  <inkml:trace contextRef="#ctx0" brushRef="#br0" timeOffset="10015.2">27250 4623 3758 0,'-17'-10'426'0,"2"2"-117"0,3 2-55 16,0-1 1-16,2 4-12 0,2-1-29 0,2 1-41 15,1 0-38-15,1 2-34 0,1-2-10 16,3 3-37-16,0 0-60 0,0 0-98 0,11 15-129 0,0-8-150 16,4 1-499-16,12 3-954 0,-1 3 422 0</inkml:trace>
  <inkml:trace contextRef="#ctx0" brushRef="#br0" timeOffset="10631.58">27772 4968 520 0,'4'-4'539'0,"-2"-1"-6"0,5-1-22 16,-3-3-7-16,-1 0-14 0,1-3-15 0,-1 0-26 15,-1 1-24-15,1-1-23 0,-1-1-29 0,-2 2-21 16,2-5-23-16,-5 6-17 0,-1 2-24 0,2-2-38 15,-2 4-29-15,-5-1-23 0,1 5-19 0,-5 0-16 16,-2 2-18-16,-3 8-8 0,-1 0-14 0,-1 3-14 16,-5 6-7-16,5 3-40 0,1-2-62 0,1 5 0 15,5-6 0-15,1 4 0 0,4 0 0 0,3-2 0 16,3-1 0-16,4-2 0 0,-2-3 0 0,2-1 0 16,4-1 0-16,3-1 0 0,2-5 0 0,1-1 0 15,0-2 0-15,7-4 0 0,0-3 0 0,0-1 0 16,2-4 0-16,3-4 0 0,-2-2 0 0,-3-3 0 15,0-2 0-15,0-4 0 0,-1-3 0 0,-4-3 0 16,5-14 0-16,-1 0 0 0,-4 0 0 0,0 0 0 0,-1-1 0 16,-4 0 0-16,-4 17 0 0,-1 3 0 15,-3 9 0-15,2 7 0 0,-2 0 0 0,-1 3 0 16,-1 5 0-16,1 2 0 0,0 0 0 0,-12 14 0 16,2 0 0-16,-3 10 0 0,3 5 0 0,1 1 0 0,2 1 0 15,1 5 0-15,0-2 0 0,2 0 0 0,2 0 0 16,2-2 0-16,0 1 0 0,5-5 0 15,0-2 0-15,-3-7 0 0,4-1 0 0,-1-2 0 16,4-2 0-16,-4-3 0 0,1-5 0 0,3 2 0 16,1-3 0-16,-1-1 0 0,0-6 0 0,5 1 0 15,-5-2 0-15,4-3 0 0,4-4 0 0,-1-2 0 16,0 0 0-16,-4-2 0 0,4-2 0 0,-5 3 0 16,2 2 0-16,-4 3 0 0,-1 0 0 0,-3 4 0 0,0 0 0 15,0 2 0-15,-5 2 0 0,6 5 0 16,-2-1 0-16,-4 3 0 0,3 2 0 0,-1 2 0 0,-2 1 0 15,4 6 0-15,-3-3 0 0,2 1 0 16,-2-5 0-16,4 5 0 0,-4-3 0 0,7-2 0 0,-3-2 0 16,3-1 0-16,2-3 0 0,-2-2 0 0,-2-2-195 15,7-2-284-15,-4-2-89 0,0-2-105 0,4-8-373 16,-3-1-1134-16,-1-1 502 0</inkml:trace>
  <inkml:trace contextRef="#ctx0" brushRef="#br0" timeOffset="10748.48">28275 4606 3958 0,'-9'-13'379'0,"-3"5"-222"0,3 1 13 0,1-3-21 0,2 3-30 16,-6 1-41-16,10 4-26 0,-5 1-32 0,7 1-45 15,0 0-86-15,-4 7-133 0,8 2-170 0,3 0-301 16,4 2-774-16,-1 3 342 0</inkml:trace>
  <inkml:trace contextRef="#ctx0" brushRef="#br0" timeOffset="11266">28362 4918 4237 0,'-8'-7'422'0,"5"3"-124"0,-4-1 40 15,6-2 32-15,1 1-49 0,0-3-40 0,1-4-14 16,6 3-38-16,-1 3-24 0,1-2-17 0,2 4-18 16,-1 0-18-16,1 2-23 0,0 3-13 0,0 2-10 15,4 2-18-15,-3 1-7 0,-2 4-8 0,-1 0-17 16,-1 4 8-16,0 3-64 0,-2 3 0 0,1-3 0 15,-5 1 0-15,1 2 0 0,-2-1 0 0,1 0 0 16,0-1 0-16,0-5 0 0,-1 0 0 0,1-4 0 16,0 2 0-16,1-3 0 0,2 0 0 0,-2-4 0 15,4-1 0-15,-1 0 0 0,2-2 0 0,-6 0 0 16,13-6 0-16,-3-2 0 0,-1 2 0 0,0-4 0 16,3-2 0-16,-1-3 0 0,-1-1 0 0,-1-2 0 15,0 0 0-15,-4 2 0 0,-1-1 0 0,1 2 0 16,-5 2 0-16,0 2 0 0,4 1 0 0,-9 2 0 15,5 2 0-15,-2 2 0 0,0 0 0 0,-2-1 0 16,4 5 0-16,-5-2 0 0,5 2 0 0,0 0 0 16,0 0 0-16,0 0 0 0,0 0 0 0,18 11 0 15,-8-7 0-15,8 0 0 0,5-1 0 0,-1-1 0 16,5 1 0-16,-7-2 0 0,8 0 0 0,-5-2 0 16,-4 0 0-16,0-2 0 0,-2 0 0 0,-4 2 0 15,0 0 0-15,-3-1 0 0,-2 0 0 0,-3 1 0 0,0 0 0 16,-5 1 0-16,0 0 0 0,8 5 0 15,-7-2 0-15,-1-3 0 0,-5 11 0 0,1-3 0 16,1 1 0-16,-3 0 0 0,5 3 0 0,-3-3 0 16,3 3 0-16,-2 0 0 0,2-1 0 0,1 0 0 0,5-2 0 15,-2-4 0-15,3 5 0 0,3-2 0 0,0-1 0 16,4-4-325-16,-3-1-124 0,0-2-54 16,0 0-68-16,6-4-487 0,-5 0-1145 0,4-5 507 15</inkml:trace>
  <inkml:trace contextRef="#ctx0" brushRef="#br0" timeOffset="11398.13">29110 4775 290 0,'0'-17'397'16,"-4"0"16"-16,3 1 10 0,-2 6 20 16,-1 0-5-16,-1 1-13 0,4-1-15 0,-2 4-36 15,1 0-33-15,1 2-38 0,-2 3-48 0,3 1-68 16,-6-1-95-16,6 1-143 0,-7 5-160 0,10 2-188 0,-3-1-290 16,0 4-745-16,2-1 329 0</inkml:trace>
  <inkml:trace contextRef="#ctx0" brushRef="#br0" timeOffset="12866.93">29364 4990 4248 0,'0'-9'475'0,"0"-2"-167"16,0 0-5-16,4-2 13 0,-4 0-28 0,0 0-27 15,0-2-18-15,1 2-17 0,-2-4-13 0,-3 2-8 16,2 4-9-16,-1 0-17 0,1 1-24 0,-4 2-23 15,-1 0-6-15,-5 3-19 0,-3 1-2 0,-4 4-14 16,-2 3-77-16,-7 3-14 0,1 3 0 0,-1 7 0 16,3-1 0-16,0 1 0 0,4 1 0 0,1 1 0 15,6-3 0-15,3 2 0 0,2-3 0 0,4 4 0 0,2-7 0 16,3 1 0-16,4-2 0 0,5-3 0 0,0 2 0 16,10-5 0-16,3 0 0 0,6-3 0 0,-2-4 0 15,4 1 0-15,1-8 0 0,-3 3 0 16,0-5 0-16,0-5 0 0,-2-2 0 0,-2 1 0 0,0-6 0 15,-6-1 0-15,5-6 0 0,-6 2 0 0,2-16 0 16,-4 13 0-16,1-14 0 0,-7 11 0 0,2 3 0 16,-6 0 0-16,0 8 0 0,-1 6 0 0,-4 6 0 15,2-2 0-15,-4 7 0 0,0 0 0 0,-2 7 0 16,4 0 0-16,-15 10 0 0,6 3 0 0,-2 5 0 16,0 5 0-16,2 3 0 0,-3 4 0 0,6 0 0 15,-3 2 0-15,5 2 0 0,0-4 0 0,3 1 0 16,2-2 0-16,3-2 0 0,1-1 0 15,4-2 0-15,0-6 0 0,0-4 0 0,1 1 0 0,2-2 0 16,-3-6 0-16,4 0 0 0,-3-3 0 0,1-2 0 16,2-1 0-16,-3-3 0 0,2-2 0 0,2-1 0 15,-4-2 0-15,4-4 0 0,-2-2 0 0,-1 2 0 16,3-4 0-16,-1 1 0 0,-4 0 0 0,-3 4 0 16,2 2 0-16,-3 2 0 0,-1 2 0 0,2 0 0 15,-3 1 0-15,-3 3 0 0,0 0 0 0,0 0 0 16,1 14 0-16,-1-7 0 0,0 3 0 0,-4 1 0 15,2-1 0-15,-1 4 0 0,6-2 0 0,-1-2 0 16,-2 2 0-16,4 0 0 0,1-2 0 0,2 1 0 16,2-2 0-16,0-4 0 0,0-2 0 0,2 4 0 15,0-5 0-15,2-2 0 0,1-1 0 0,-3 0 0 16,0-6 0-16,2 4 0 0,2-6 0 0,3 0 0 16,-2-2 0-16,-4-1 0 0,1-2 0 0,-4 2 0 15,0 3 0-15,-3 2 0 0,1 3 0 0,-3-2 0 16,1 3 0-16,-3 0 0 0,2 0 0 0,-4 3 0 15,0 0 0-15,0 0 0 0,5 7 0 0,-5-2 0 0,1 1 0 16,2 0 0-16,2 4 0 0,0-2 0 16,3 1 0-16,2-1 0 0,3 3 0 0,5-4 0 15,-1 4 0-15,0-6 0 0,4 0 0 0,-1-2 0 16,-1-1 0-16,3 0 0 0,-3-2 0 0,2 0 0 0,-3-4 0 16,1 0 0-16,-3-3 0 0,0 1 0 0,-1-3 0 15,-2-1 0-15,-2-3 0 0,1 1 0 0,-4 1 0 16,-3 1 0-16,1 0 0 0,0 1 0 0,-6 2 0 15,0 1 0-15,-2 0 0 0,-2 1 0 0,0 2 0 16,-1 1 0-16,-3 1 0 0,-2 2 0 0,-1 1 0 16,0 4 0-16,1-1 0 0,0 1 0 0,1 2 0 15,1-1 0-15,0 2 0 0,1-2 0 16,3 0 0-16,-1-2 0 0,2-1 0 0,3 2 0 16,-2 0 0-16,3-4 0 0,0 2 0 0,3-1 0 0,-4-3 0 15,8 2 0-15,-3-2 0 0,2 0 0 0,-7 0 0 16,15-3 0-16,-7-3 0 0,-1 4 0 15,3-4 0-15,-4 3 0 0,1 0 0 0,-2 0 0 0,2 0 0 16,0 2 0-16,-7 1 0 0,8-1 0 0,-8 1 0 16,7 2 0-16,-1 1 0 0,0 2 0 0,-2-2 0 15,1 2 0-15,0 1 0 0,4 0 0 0,1 0 0 16,1-1 0-16,-1 0 0 0,3 2 0 0,3-3 0 16,3-1 0-16,1-1 0 0,-8-2-69 0,9 0-23 15,-4 0-12-15,-5-3 2 0,8-1-1 0,-3-4-5 16,-4-2 4-16,2-3 6 0,1 0 5 0,3-8-2 15,-1-1 1-15,0-4-1 0,-2-2 4 0,5-16-5 16,-2 1 3-16,1 0 8 0,2-5 7 0,-3-2 6 16,-6 0 1-16,-3 15 29 0,-2 3 21 0,-4 5 4 15,-3 7 16-15,3 3 11 0,-5 8 1 0,-3-1 4 16,0 6 17-16,-4 4 14 0,8 0 12 0,-11 12 8 16,-1 4 2-16,-2 9-6 0,5 5-2 0,0 3-9 15,0 2-2-15,1 10-4 0,4-9-6 0,2 1 7 16,4-2-12-16,2 9-9 0,-1-11 6 0,6-2-3 15,4-3-3-15,-3-1-2 0,8-5 9 0,1-1-16 16,-3-8-2-16,3-5 3 0,5 2-1 0,-6-5-2 16,1-3 0-16,0-2 7 0,1-1 4 0,-1-5-18 15,-1-3 13-15,2-1-4 0,-1-7-6 0,2 0-8 16,-5-7 2-16,4 0 12 0,-3-1-15 0,-5 0 6 16,-1 0-1-16,-4 8 1 0,-1 2-2 0,-5-2 8 15,1 6-5-15,-4 0-6 0,-3 3 1 0,-4 0-3 16,-1 5 3-16,0 2-9 0,0 1 11 0,0 0 3 15,-1 4-8-15,2 2 6 0,2 0-8 0,-1 0 2 16,0 3-2-16,4 2 9 0,4 0 5 0,0 1-16 16,4 0 2-16,1 2 6 0,3 2 3 0,5 0-5 15,-3-1-5-15,2 1-7 0,8 4-7 0,-6-8-6 16,-4 1 2-16,3 0 3 0,-4-3-2 0,0 0 3 16,-1 1 7-16,-1-2-8 0,2 1 0 0,-6-2 2 15,-1-1 0-15,-2 1 4 0,0-2 4 0,0 1 2 16,-2-2 0-16,-1 0 2 0,-6-2 0 0,0 3 4 15,0-4-3-15,-2-1 3 0,-1 1 7 0,2-1-5 16,-3-1-5-16,1-1 1 0,0-1-7 0,1 2-22 16,0-1-42-16,4 0-69 0,2-2-113 0,-2 0-127 15,5 1-161-15,0-3-431 0,2 5-1056 0,0 0 468 16</inkml:trace>
  <inkml:trace contextRef="#ctx0" brushRef="#br0" timeOffset="13448.3">31519 4400 455 0,'1'-11'472'0,"-3"0"-11"16,0-1-18-16,2-1-5 0,-1 5-7 0,-4-2-12 15,2 5-18-15,0-2-25 0,1 2-27 0,-2 1-30 16,2 4-27-16,2 0-18 0,0 0-7 0,0 0 0 16,-10 10-11-16,8-1 6 0,-1 8 1 0,0 7-10 15,-1 4-8-15,2 4-9 0,-1 15-5 0,-1 0-14 16,3 3-20-16,-3 0-7 0,2 6-13 0,2 1-177 15,-4-4 0-15,-5 3 0 0,-3-1 0 0,-2-4 0 16,4 0 0-16,-4 2 0 0,1-2 0 0,-3-2 0 16,5 4 0-16,2-6 0 0,-3-12 0 0,1 1 0 15,4-3 0-15,-5-2 0 0,3 1 0 0,2-3 0 16,-2-7 0-16,0-2 0 0,5-4 0 0,0-4 0 16,-1-1 0-16,2-3 0 0,2 0 0 0,0-5 0 15,-2 0 0-15,3-3 0 0,0 0 0 0,0 0 0 16,0 0-59-16,12-15-357 0,-8 3-74 0,2-4-94 15,2-5-523-15,3-4-1200 0,6-5 531 0</inkml:trace>
  <inkml:trace contextRef="#ctx0" brushRef="#br0" timeOffset="13948.31">31703 4788 187 0,'-3'-18'406'0,"7"-1"11"0,1 2 11 0,-3 1 26 0,-1 7 18 15,0-2 2-15,0 1-9 0,1 6-30 0,0-1-36 16,-2 0-31-16,0 5-30 0,0 0-17 0,0 0-14 16,0 0-31-16,5 21-9 0,-5-6-25 0,0 3-22 15,0 6-23-15,-1 2-6 0,-3-1-19 0,3 6-27 16,0 0-3-16,-2 0-15 0,2-1-17 0,-2 0-6 16,2-1-8-16,-4 0-17 0,4-4-7 0,-1-1-1 15,0-8-10-15,2 1-20 0,0-1-19 0,-1-5-15 16,-2 0-14-16,2-3-12 0,-2-1-14 0,3-2-4 15,0-1 15-15,0-4-19 0,3 1-24 0,-3-1-11 16,0 0-11-16,0 0-3 0,5-13-6 0,-3 3 5 16,0-3-2-16,0-4 7 0,-3-1 10 0,2-7 6 15,3-2 10-15,-1 0 4 0,0-3 4 16,4-3 5-16,-2 0 2 0,-2-2 9 0,2-2 17 0,2 3 11 16,0 3 22-16,-4 1 16 0,3 1 8 0,-4 1 10 15,1 10 9-15,-1 0 13 0,3 0 9 0,-3 2 11 16,3 0 1-16,-1 5 10 0,1 2-11 0,-3 1-6 15,5 0-13-15,0 5-14 0,2-2 5 0,-2 2-6 16,4 3-14-16,-1 4 5 0,-1 1-5 0,0 1-10 16,0-2-1-16,-4 7-7 0,3 4 6 0,-4-3-22 15,2 3 10-15,-7 1 6 0,1 1-12 0,-4 1-8 16,0 0-2-16,-2-2-8 0,-2-1 2 0,-1-1-25 16,0 2-7-16,-1-4-26 0,-4 1-19 15,1-2-21-15,-1 1-35 0,5-1-46 0,-1-4-52 0,2 3-51 16,-2-5-46-16,5 4-33 0,-1-2-40 0,0-1-43 15,6-1-70-15,2-1-303 0,0 0-890 0,2 0 393 16</inkml:trace>
  <inkml:trace contextRef="#ctx0" brushRef="#br0" timeOffset="14331.62">31920 4866 157 0,'0'0'362'0,"-2"-3"11"16,2 3-5-16,0 0-4 0,5-7-10 0,-5 7-24 15,6-2-37-15,1 1-14 0,-2 0-27 0,2-1-28 16,2 2-21-16,1-1-18 0,1-1-13 16,-2 1-19-16,-2-3-15 0,0 1-1 0,-1 1-17 15,4-1-17-15,-5-3-8 0,1 1-7 0,-3 0-7 16,-1-2-12-16,0 1-3 0,2-3-11 0,-3 0-5 0,-1 0-6 16,-1 0 1-16,-1 0 1 0,0 2-4 0,-2 1 2 15,-1 1 2-15,1-1-13 0,-3 2-2 16,0-1 13-16,2 1 2 0,-1 2-2 0,-1-1 6 15,-1 5 3-15,8-2 1 0,-12 2-3 0,6-1 3 16,-1 4 6-16,0 0-2 0,-2 2 7 0,1 3 2 16,4-2-3-16,-1 4-2 0,-1-1-5 0,2 3 1 0,1-2-8 15,3 5-6-15,-1-3 15 0,4 3-2 0,-1-1-1 16,6 1-9-16,-3-6-10 0,1 0 3 16,5 2-7-16,2-1-4 0,-1-1-1 0,3 0-6 15,1-1-8-15,2-4-14 0,-2 0-16 0,-1-3-17 16,-2 0-10-16,4-2-21 0,-7 0-28 0,4-3-58 0,4-2-50 15,-6 0-80-15,-1-3-96 0,-1-1-128 0,-3 0-338 16,-3-4-911-16,3-3 404 0</inkml:trace>
  <inkml:trace contextRef="#ctx0" brushRef="#br0" timeOffset="16414.97">32270 4809 2911 0,'-1'-6'288'15,"-3"-1"-61"-15,4 2 50 0,-2-3-26 0,0-1 35 16,2-1 7-16,-5 1-9 0,4-1-16 0,-1 3-6 16,2 0 16-16,3-2 4 0,-1 3 6 0,1-1 0 15,-3 1-1-15,4 0-3 0,0 0-12 0,-1 2-14 16,3 1-14-16,-5 0-24 0,8 1-77 0,-1 2-143 16,-8 0 0-16,15 5 0 0,2 0 0 0,-2 6 0 15,2 2 0-15,-3 1 0 0,-1 2 0 0,2 5 0 16,0 4 0-16,-1 2 0 0,-7-9 0 0,4 5 0 15,-2 2 0-15,-6-7 0 0,-1 0 0 0,0 0 0 16,-2 1 0-16,-2-5 0 0,0-2 0 0,-1-1 0 16,-1 0 0-16,-1-4 0 0,0 3 0 0,-1-6 0 15,-1 0 0-15,4 0 0 0,-1-2 0 0,0 0 0 16,4-2 0-16,0 0 0 0,-13-8 0 0,11 2 0 16,0-3 0-16,4-2 0 0,0-1 0 0,6-6 0 15,3 1 0-15,3-8 0 0,6-3 0 0,-1 3 0 16,1 0 0-16,4 0 0 0,2 1 0 0,1 3 0 15,-5-1 0-15,2 3 0 0,-1-1 0 0,-2 2 0 16,-6 6 0-16,-1 2 0 0,-2-2 0 0,-3 4 0 16,0 0 0-16,-1 0 0 0,-4 4 0 0,-2-2 0 15,1 2 0-15,-2-1 0 0,-1 5 0 0,0 0 0 16,-9-3 0-16,9 3 0 0,-10 2 0 0,1 1 0 16,4 2 0-16,-3-3 0 0,1 6 0 0,-1 2 0 15,0 0 0-15,3-2 0 0,1 5 0 0,0-1 0 16,4-1 0-16,4 5 0 0,0-5 0 0,1 0 0 15,1 0 0-15,6 1 0 0,1 1 0 0,1 0 0 16,1-2 0-16,2 2 0 0,-2-1 0 0,2-3 0 16,-3 1 0-16,0 2 0 0,-14-12 0 0,18 19 0 15,-12-11 0-15,-6-8 0 0,10 15 0 0,-10-15 0 16,0 17 0-16,0-17 0 0,-8 15 0 0,0-7 0 16,-1 0 0-16,-4-4 0 0,0 1 0 0,1-1 0 15,-5 2 0-15,-1-1 0 0,8-2 0 0,-3 1 0 16,0-1 0-16,7-1 0 0,-2-1 0 15,-1 1 0-15,4-2 0 0,5 0 0 0,0 0 0 0,0 0 0 16,-1-6 0-16,1 6 0 0,10-7 0 0,3 0-103 16,2 4-99-16,-15 3-10 0,40-16-9 0,-12 7 10 15,-1-5 8-15,-3 0 23 0,4 0 10 0,-5-1 21 16,2 2 23-16,-5 1 5 0,-5 0 30 0,2-1 32 16,-2 1 26-16,-1 3 28 0,-14 9 29 0,14-16 26 15,-14 16 21-15,9-11 7 0,-9 11 2 0,0 0-7 16,0 0 3-16,0 0 9 0,0 0 8 0,0 0-3 15,0 0 0-15,0 0-2 0,0 0-10 16,0 0-7-16,0 0-11 0,0 0-6 0,-58 31 1 0,58-31-9 16,-4 21-2-16,4-21 0 0,4 27-4 15,-4-27-9-15,14 22-10 0,-7-14-3 0,7 2-7 0,2 0-10 16,-1-2 13-16,-15-8-1 0,26 7-7 16,-26-7-6-16,0 0 6 0,38-1-7 0,-38 1 2 0,0 0 3 15,23-16-2-15,-23 16 6 0,11-18-11 0,-7 7 6 16,-4 11-2-16,-4-35 2 0,3 23 8 0,1 12 0 15,-9-27 3-15,8 16 0 0,1 11 7 0,-6-22 10 16,6 22 7-16,-6-19 4 0,6 19 7 16,0 0-2-16,-5-10-3 0,5 10-4 0,0 0 3 15,0 0 2-15,0 0-5 0,0 0 10 0,0 0-33 0,0 0-17 16,0 0 0-16,46 0 0 0,-46 0 0 0,0 0 0 16,0 0 0-16,46 11 0 0,-46-11 0 0,25 9 0 15,-25-9 0-15,19 9 0 0,-19-9 0 16,20 14 0-16,-12-5 0 0,-8-9 0 0,16 19 0 15,-10-2 0-15,-3-5 0 0,1 3 0 0,-4-15 0 16,0 32 0-16,0-20 0 0,0-12 0 0,-2 28 0 0,2-28 0 16,-3 20 0-16,3-20 0 0,-4 17 0 15,4-17 0-15,-2 13 0 0,2-13 0 0,0 0 0 16,0 0 0-16,0 0 0 0,0 0 0 0,0 0 0 16,0 0 0-16,0 0 0 0,0 0 0 0,0 0 0 15,0 0 0-15,25-41 0 0,-14 28 0 0,0-2 0 16,4-1 0-16,-6 0 0 0,3 2 0 0,-1-2 0 15,2 0 0-15,0 4 0 0,-13 12 0 0,15-16 0 0,-15 16 0 16,13-10 0-16,-13 10 0 0,0 0 0 16,0 0 0-16,0 0 0 0,0 0 0 0,0 0 0 15,0 0 0-15,17 38 0 0,-17-38 0 0,0 28 0 16,-2-12 0-16,4 1 0 0,-2-17 0 0,5 24 0 16,-3-12 0-16,-2-12 0 0,8 18 0 0,-8-18 0 0,9 15 0 15,-9-15 0-15,10 8 0 0,-10-8 0 16,0 0 0-16,0 0 0 0,0 0 0 0,0 0 0 15,0 0 0-15,54-20 0 0,-54 20 0 0,20-21 0 16,-13 10 0-16,3-3 0 0,-1-5 0 0,-2 4 0 16,0-5 0-16,-1 4 0 0,1-1 0 0,-5 2 0 15,-2 15 0-15,5-23 0 0,-5 23 0 0,-5-17 0 0,5 17 0 16,0 0 0-16,0 0 0 0,-14-12 0 16,14 12 0-16,0 0 0 0,0 0 0 0,0 0 0 15,0 0 0-15,-27 34 0 0,27-34 0 0,3 29 0 16,3-11 0-16,-1-1 0 0,7 6 0 0,-2 0 0 15,0-5 0-15,6 2 0 0,-1 2 0 0,-3-8 0 16,-3 2 0-16,2 0 0 0,-2-2 0 0,-1-1 0 16,-8-13 0-16,11 23 0 0,-7-14 0 0,-4-9 0 15,0 0 0-15,1 20 0 0,-1-20 0 0,0 0 0 16,-15 14 0-16,15-14 0 0,-22 7 0 0,22-7 0 16,-33 4 0-16,33-4 0 0,-40 1 0 0,14-2 0 15,26 1-299-15,-47-5-304 0</inkml:trace>
  <inkml:trace contextRef="#ctx0" brushRef="#br0" timeOffset="17514.84">3611 7297 444 0,'0'0'475'0,"-5"-4"15"0,5 4-9 0,0 0-14 0,-8 0-8 16,8 0-12-16,0 0-22 0,0 0-36 16,0 0-37-16,0 0-29 0,0 0-10 0,25-2-7 0,-6 2 5 15,14-1-13-15,4-3-8 0,1-1-5 0,19 1 3 16,4-1-3-16,32-2-12 0,-1 0-13 0,-1-2-7 16,1-3-19-16,4 7-191 0,-3-3-43 0,3 2 0 15,5-3 0-15,-4 2 0 0,-3 0 0 0,0 4 0 16,-26 2 0-16,26-4 0 0,-26 5 0 0,-4-1 0 15,-4-2 0-15,-4 0 0 0,-19 3 0 0,2 0 0 16,-6 0 0-16,-1-2 0 0,-12 0 0 0,-3 2 0 16,-6 0 0-16,0 0 0 0,-4 0 0 0,1 0 0 15,-4-1 0-15,-4 1 0 0,0 0 0 0,0 0 0 16,0 0 0-16,0 0-225 0,-26 1-371 0,7-1-84 16,-8 0-435-16,-2 0-1209 0,-3 4 535 0</inkml:trace>
  <inkml:trace contextRef="#ctx0" brushRef="#br0" timeOffset="17831.63">4133 7424 300 0,'-35'6'463'0,"3"-3"-4"0,14 1-3 16,5-2 3-16,1 0 7 0,0-1-6 0,6 0-7 15,-1 1-13-15,1-1-26 0,6-1-16 0,-8 0-14 16,8 0-33-16,0 0-1 0,0 0-17 0,21-3-5 15,-1 1-24-15,12-3-20 0,8 0-31 0,13-2-18 16,7 0-12-16,3 1-24 0,30-3-30 0,-27 3-159 16,28-3-10-16,-27 0 0 0,27 2 0 0,-3-5 0 15,-26 7 0-15,3 0 0 0,-3-1 0 0,1 2 0 16,-2-1 0-16,-4 0 0 0,-7 0 0 0,-15 2 0 16,-2-1 0-16,-5 3 0 0,-2-1 0 0,-11 2 0 15,-4-1 0-15,-4-2 0 0,-2 3 0 0,1 0 0 16,-4 0 0-16,-5 0 0 0,12-1 0 0,-10-1 0 15,-2 2 0-15,0 0 0 0,4 4-263 0,-4-4-271 16,0 0-108-16,-14 5-484 0,14-5-1219 0,-13 4 540 16</inkml:trace>
  <inkml:trace contextRef="#ctx0" brushRef="#br0" timeOffset="18948.03">12809 7334 123 0,'-31'1'473'16,"3"0"0"-16,7-1 0 0,2 2 3 0,0-2 3 16,8 1 5-16,2-1-25 0,3 0-11 0,-1 0-10 15,7 0-6-15,-8 1-20 0,8-1-10 0,0 0-11 16,0 0-19-16,0 0-23 0,0 0-19 0,35-4-29 15,-17 1-25-15,15 2-26 0,-1 0-19 0,5-1-112 16,17-2-119-16,1 2 0 0,1 1 0 0,4 1 0 16,4 0 0-16,-1-1 0 0,3 0 0 0,-5 2 0 15,5 0 0-15,0 1 0 0,-2-1 0 0,-2 1 0 16,-3-1 0-16,-6 0 0 0,-15 2 0 0,-1-4 0 0,-5 3 0 16,-3-4 0-16,-8 2 0 0,-5-2 0 0,-4 1 0 15,-1 1 0-15,-3-1 0 0,-4-2 0 0,1 2 0 16,-5 1 0-16,-1-5 0 0,1 5 0 15,-16-7-280-15,5 5-173 0,-7-1-30 0,-4 4-30 0,1-3-56 16,-11 3-414-16,-1-3-1064 0,-2 3 471 0</inkml:trace>
  <inkml:trace contextRef="#ctx0" brushRef="#br0" timeOffset="19131.15">13293 7349 224 0,'-38'7'224'0,"2"0"26"0,-1-1 11 0,3-3 15 16,3 3 25-16,11-2 48 0,3 0 18 0,3-2 16 15,1 0 34-15,4-2 2 0,2 2 6 0,4-2 23 16,3 0-35-16,0 0-9 0,0 0-21 15,22 0-25-15,-3-2-23 0,8 0-35 0,3 0-30 0,2-2-22 16,9 3-26-16,13-3-21 0,-3 3-24 0,5 0-27 16,-5-3-51-16,2 4-62 0,-1-3-41 0,-1 0-75 15,-14 3-78-15,-1-4-102 0,-4 1-92 0,0 2-90 16,-9 0-99-16,-1-2-479 0,-3 1-1103 0,-1-4 488 16</inkml:trace>
  <inkml:trace contextRef="#ctx0" brushRef="#br0" timeOffset="20264.95">19967 7300 58 0,'-6'-2'489'0,"-1"-1"-1"0,2 0-2 0,-5-1-8 15,6 2 0-15,0-1-5 0,-1 1-18 0,1 0-17 16,0 0-35-16,4 2-42 0,0 0-26 15,7-7-40-15,-1 5-22 0,12 2-21 0,3 1-16 0,8-2-31 16,7 5-21-16,-2-2-13 0,3 2-20 0,-1-2-13 16,1 1-18-16,4 0 0 0,13 1-19 0,-15-3-7 15,-2 1-16-15,-1 0 1 0,-3 0-11 0,-2-1 2 16,-12-1-19-16,-1 0 0 0,-4-1-5 0,-4 1-6 16,-1 0 4-16,0 0-8 0,-5 0-26 0,-4 0-15 15,0 0-21-15,0 0-13 0,0 0-1 0,-31-6-23 16,11 5-12-16,-3 2-16 0,-6 0-9 15,-7-1 2-15,0 3-4 0,-2-3 6 0,-1 2 12 0,-14 1 10 16,-1 2 7-16,17 0 4 0,-17 2 5 0,2-2 16 16,15 2 22-16,1-2 23 0,0 0 28 0,4 1 17 15,0 0 15-15,12-4 26 0,5 1 21 0,1-2 25 16,5 1 21-16,2-1 17 0,2-1 22 0,1 3 10 16,4-3 0-16,14 4-139 0,3-3-66 0,11-2 0 15,4-1 0-15,5 2 0 0,0-2 0 0,16 0 0 16,-2 1 0-16,-12 0 0 0,2 1 0 0,12 0 0 15,2 0 0-15,-18-1 0 0,0 0 0 0,-3 0 0 16,-2 1 0-16,-9 0 0 0,-2 0 0 0,-7 0 0 16,-2 0 0-16,-3 0 0 0,-2-2 0 0,-7 2 0 0,2-1 0 15,-2 1-20-15,0 0-380 0,-24 0-45 0,6 3-42 16,0-1-74-16,-10-1-486 0,9-1-1134 16,-3 0 503-16</inkml:trace>
  <inkml:trace contextRef="#ctx0" brushRef="#br0" timeOffset="21581.46">26035 7298 2962 0,'0'-6'231'0,"0"0"-91"0,0 1 13 15,0 1 49-15,0-3 31 0,0 2 24 0,0 2 9 16,0-2 1-16,0 2-6 0,0 3 12 0,0-7 9 0,0 7-18 15,0 0-24-15,-1-3-11 0,1 3-23 16,0 0 1-16,0 0-2 0,0 0-5 0,0 0-2 16,6 16-16-16,-1-8-6 0,-1 1-12 0,1 0-15 15,4 2-4-15,5 1-46 0,3 0-99 0,2-4 0 16,5 3 0-16,4 1 0 0,-1-5 0 0,1 2 0 16,3-5 0-16,6 1 0 0,-3-1 0 0,-2 0 0 15,4-4 0-15,-2-2 0 0,-4 0 0 0,2-1 0 0,1 1 0 16,2 0 0-16,-2-2 0 0,-1-1 0 15,-2-1 0-15,-1 3 0 0,-1-1 0 0,-5 3 0 16,-1-3 0-16,-3 2 0 0,1 0 0 0,-2 1 0 16,0 1 0-16,-3 0 0 0,-4 1 0 0,2 1 0 0,-1 0 0 15,2 0 0-15,0 2 0 0,-2 0 0 0,1 0 0 16,2 5 0-16,-2-5 0 0,3 5 0 0,0-2 0 16,2-1 0-16,-6 1 0 0,6-2 0 0,1 2 0 15,-1 2 0-15,0-4 0 0,4-2 0 0,-3 1 0 16,4-1 0-16,-1-1 0 0,5-1 0 0,-7-2 0 15,-1-1 0-15,-1-1 0 0,1-1 0 0,-1 0 0 16,4-2 0-16,-3-3 0 0,5-4 0 0,-2 1 0 16,2-2 0-16,1 0 0 0,-2-1 0 0,-3-1 0 15,-2 7 0-15,-4-1 0 0,4 2 0 0,-1 1 0 16,-5 2 0-16,1 0 0 0,2 2 0 0,-3 2 0 16,1 1 0-16,-2 1 0 0,1 3 0 0,-1 0 0 15,-1 3 0-15,0 0 0 0,0 2 0 0,-3-1 0 16,2 2 0-16,-1-2 0 0,2 2 0 0,-1-1 0 15,5 3 0-15,0-6 0 0,-2 3 0 0,4-2 0 16,-3-2 0-16,4 1 0 0,3-3 0 0,1-2 0 0,9 0 0 16,-3 2 0-16,1-3 0 0,3-3 0 15,-2 0 0-15,-2-3 0 0,4 1 0 0,-4 0 0 16,1-2 0-16,1 0 0 0,-10 0 0 0,8-3 0 16,-5 5 0-16,5-2 0 0,-8 1 0 0,0 0 0 15,-3 1 0-15,-3 3 0 0,0-2 0 0,1 2 0 0,-3 1 0 16,0 1 0-16,-1-2 0 0,1 4 0 15,0 0 0-15,0-1 0 0,2 1 0 0,0 1 0 16,0 0 0-16,-3 1 0 0,9 1 0 0,-2 0 0 0,2 1 0 16,0-3 0-16,-1 3 0 0,1 1 0 0,0-3 0 15,2 0 0-15,-1-1 0 0,-2 1 0 0,0 0 0 16,-4-3 0-16,0 0 0 0,-1-1 0 16,5 0 0-16,-7-1 0 0,3 1 0 0,-1-2 0 0,-4-1 0 15,5 2 0-15,-5-2 0 0,1 2 0 0,-2 0 0 16,-2 1 0-16,4 0 0 0,-2-1 0 0,-3 0 0 15,-5 1 0-15,8 0 0 0,-8 0 0 0,9 0 0 16,-9 0 0-16,0 0 0 0,0 0-330 0</inkml:trace>
  <inkml:trace contextRef="#ctx0" brushRef="#br0" timeOffset="23881.43">11495 4901 380 0,'-5'-9'422'0,"1"1"-4"16,-1 1 1-16,1 2 7 0,0 0-2 0,2 2-12 15,-1 0-23-15,3 3-25 0,-5-5-31 0,4 3-33 16,1 2-30-16,0 0-22 0,0 0-8 0,0 0-3 15,-3 10-9-15,6-3-20 0,-2 0-3 0,4 3-16 16,0 2-5-16,2 4-18 0,-2 0-22 0,0 1-15 16,0-2 0-16,4 0-13 0,0-2-13 0,-1-1-1 15,1-3 3-15,2-2 6 0,5 0-6 0,4-3 21 16,3-7-8-16,8-5-7 0,7-5 5 0,17-4-7 16,0-11-14-16,-3 2-85 0,2-5-10 0,21-17 0 15,-22 21 0-15,-1-3 0 0,-2-2 0 0,1 2 0 16,-7 5 0-16,-15 5 0 0,2 1 0 0,-6 0 0 15,-1 5 0-15,-6 6 0 0,-5-5 0 0,-1 7 0 0,-2 1 0 16,-2-2 0-16,-3 4 0 0,0 0 0 16,0-1 0-16,1 4 0 0,-6 0 0 0,8 3 0 15,-4-1 0-15,0 2 0 0,1 1 0 0,-1-1 0 0,2 5 0 16,2-2-62-16,-3 2-517 0,0 1-680 0,1-3-1363 16,0 4 603-16</inkml:trace>
  <inkml:trace contextRef="#ctx0" brushRef="#br0" timeOffset="26114.78">18453 4434 200 0,'0'-4'427'15,"0"4"4"-15,-3-7-7 0,3 4 11 0,0 3-2 16,0-9 4-16,0 7-3 0,0 2-12 16,0-6-11-16,0 6-18 0,0-5-14 0,0 5-23 15,0 0-21-15,0-5-26 0,0 5-17 0,0 0-24 0,0 0-27 16,0 0-30-16,0 0-10 0,0 0-30 0,0 0-7 16,0 0-6-16,3 19-5 0,-1-8-15 0,1 0-14 15,3 5-8-15,-3 1-11 0,0 0-82 0,0 2-23 16,3-1 0-16,0 2 0 0,1-5 0 0,3 0 0 15,1-2 0-15,-2-4 0 0,2 0 0 0,1-2 0 16,4-3 0-16,3-3 0 0,4-1 0 0,9-9 0 16,-1-5 0-16,2-2 0 0,14-10 0 0,-2-2 0 15,2 1 0-15,-4-3 0 0,3-5 0 0,-3 1 0 16,2-4 0-16,-3 1 0 0,-1-3 0 0,-4 4 0 16,-9 11 0-16,-1 1 0 0,-1-1 0 0,-4 3 0 15,-3 5 0-15,-3 6 0 0,-7 1 0 0,0 3 0 16,-3 2 0-16,3-2 0 0,-5 3 0 0,0 2 0 15,0-2 0-15,-3 0 0 0,-1 4 0 0,4-3 0 16,-4 3 0-16,0 0 0 0,0 0 0 0,6 10 0 16,-3-5 0-16,-2 1 0 0,-1 3 0 0,3 1-431 15,-6 1-863-15,3-1-1401 0,-4-2 620 0</inkml:trace>
  <inkml:trace contextRef="#ctx0" brushRef="#br0" timeOffset="29515.09">12823 1188 292 0,'-4'-15'367'0,"-1"-2"-3"0,2-1 21 16,1 2 19-16,1 0 18 0,-2 1 4 0,3 3 12 15,0 0-3-15,3 3-4 0,-2-1-3 0,0 3-10 16,-1 1-18-16,1 2-30 0,1 3 5 0,-2 1-1 16,0 0 1-16,6 14-11 0,-2 4-3 15,1 10-13-15,0 2-18 0,-4 2-246 0,2 5-84 0,-3 12 0 16,3 0 0-16,-2 2 0 0,0-1 0 16,2-15 0-16,-2 12 0 0,-1-13 0 0,1-1 0 15,2 1 0-15,-2-5 0 0,0-1 0 0,2-10 0 0,1-1 0 16,-4-1 0-16,2-5 0 0,0 0 0 0,-1-3 0 15,0-3 0-15,-1-3 0 0,0-2 0 0,0 0 0 16,0 0 0-16,0 0 0 0,8-20 0 16,-6 3 0-16,0-9 0 0,-1 0 0 0,2-6 0 15,0-15 0-15,1-1 0 0,0-6 0 0,-2 2 0 16,1-5 0-16,-2 2 0 0,1-3 0 0,-4 4 0 16,4 3 0-16,0 15 0 0,-3 3 0 0,5 6 0 0,-2-1 0 15,0 11 0-15,0 1 0 0,-2 16 0 0,3-21 0 16,-3 14 0-16,2-1 0 0,-2 8 0 0,0 0 0 15,9-15 0-15,-2 10 0 0,2 1 0 16,-2 3 0-16,6 1 0 0,2 0 0 0,-2 0 0 16,0 1 0-16,0 0 0 0,1-1 0 0,-1 2 0 15,1 1 0-15,-3 1 0 0,2-1 0 0,-2 0-216 16,0 2-400-16,0 1-84 0,-3 2-411 0,-4 3-1201 16,-2 2 532-16</inkml:trace>
  <inkml:trace contextRef="#ctx0" brushRef="#br0" timeOffset="29698.27">12854 1360 34 0,'-8'7'471'0,"3"-1"20"16,0 1 14-16,0-1 1 0,2-1-4 0,3-5-4 15,0 0-19-15,0 0-16 0,-5 5-25 0,5-5-29 16,0 0-33-16,0 0-34 0,0 0-34 0,28-10-33 16,-14 7-29-16,3-3-24 0,5 0-26 0,-1 2-65 15,7-2-59-15,-2 0-64 0,2 0-76 0,-6 1-87 16,6-1-84-16,-8 5-101 0,10-5-105 15,-8 3-510-15,6-1-1033 0,-7 0 457 0</inkml:trace>
  <inkml:trace contextRef="#ctx0" brushRef="#br0" timeOffset="29965.83">13518 1019 273 0,'-5'-16'487'0,"2"0"-2"16,-3 5 5-16,4 1-1 0,-2 4 0 16,0 1 2-16,4 5-41 0,-4-7-31 0,4 7-45 15,0 0-34-15,-19 10-15 0,6 6-6 0,3 7-15 0,-7 6-6 16,6 1-2-16,-6 15-17 0,7-12-14 0,-4 14-21 16,-1-1-22-16,6 1-21 0,1-1-18 0,4 1-23 15,-1-13-11-15,4 2-13 0,2-3-113 0,4-2-23 16,-1 1 0-16,6-6 0 0,3-1 0 15,-4-9 0-15,6 0-160 0,-2-6-106 0,6-5-74 16,4-2-96-16,-2-4-92 0,8-2-550 0,-1-11-1166 16,-1 0 516-16</inkml:trace>
  <inkml:trace contextRef="#ctx0" brushRef="#br0" timeOffset="30246.91">13854 1130 260 0,'-1'-18'477'16,"-3"1"32"-16,-1 0 16 0,0 0-16 0,-3 0 8 15,2 1 7-15,-4 1 10 0,2 0-6 16,0 6-9-16,3-2-19 0,-4 3-18 0,3-1-24 16,2 4-26-16,0 2-38 0,3-1-42 0,1 4-42 0,-5-5-38 15,5 5-183-15,0 0-89 0,0 0 0 0,-3 19 0 16,5-2 0-16,-1 10 0 0,-1 0 0 0,0 2 0 16,-1 4 0-16,1 1 0 0,-3 1 0 0,0 13 0 15,2-13 0-15,-1 1 0 0,-1-4 0 16,1 5 0-16,2-2 0 0,3-6 0 0,0-1 0 15,2-4 0-15,1-4 0 0,2-3 0 0,5-3 0 16,0-1 0-16,3-5 0 0,2-2 0 0,4-5 0 16,-2-1 0-16,6-3 0 0,-6-2 0 0,6-5 0 15,-3-6-233-15,-6-4-314 0,-1-3-74 0,-7-2-511 16,0-1-1226-16,-3 0 543 0</inkml:trace>
  <inkml:trace contextRef="#ctx0" brushRef="#br0" timeOffset="30400.19">13714 1205 335 0,'-36'-3'358'15,"5"1"33"-15,3 1 39 0,10 1 12 0,0-1 6 16,8-1-6-16,-1 2-19 0,11 0-31 0,-11-1-26 16,11 1-36-16,0 0-32 0,0 0-29 0,23-12-32 15,-2 7-23-15,8-3-36 0,7 0-60 0,-2-3-65 16,2 4-80-16,13-9-86 0,-11 7-114 0,-5-4-128 16,1 3-479-16,-1-7-903 0,-2 0 399 0</inkml:trace>
  <inkml:trace contextRef="#ctx0" brushRef="#br0" timeOffset="30681.63">14093 792 418 0,'0'0'527'15,"0"0"-12"-15,-16-18-30 0,16 18-29 0,0 0-28 16,0 0-9-16,0 0 4 0,0 0-4 0,0 0 4 16,0 0-19-16,37 48-7 0,-19-26-19 0,0 3-13 15,2 1-21-15,2 5-21 0,12 13-25 0,-7-1-13 16,0 2-22-16,-8-2-24 0,4 2-18 0,-4 2-60 15,-2-1-161-15,-4-1 0 0,-6 2 0 0,-3 0 0 16,-5-12 0-16,-7 12 0 0,-1-12 0 0,-2-1 0 16,-1 0 0-16,-4-3 0 0,-6-1 0 0,4-4 0 15,-4 1 0-15,4-3 0 0,3-3 0 0,-3-1 0 16,7-4 0-16,-2-4 0 0,3-2 0 0,2-3 0 16,2-1 0-16,0 0 0 0,1-4 0 0,5-2 0 15,0 0 0-15,0 0 0 0,-18-10 0 0,15 5 0 16,0-1 0-16,2-5 0 0,1 1-715 0,0 1-531 15,0-1-1351-15,-2 1 598 0</inkml:trace>
  <inkml:trace contextRef="#ctx0" brushRef="#br0" timeOffset="36064.55">14699 1034 44 0,'4'-8'656'0,"2"-3"11"0,-2 3-16 15,1-3-20-15,-1-1-9 0,0 2-22 0,-3-3-20 16,3 3-33-16,-4 10-45 0,4-22-44 0,-4 22-45 16,2-16-43-16,-2 16-40 0,0 0-58 0,4-17-82 15,-4 17-101-15,0 0-84 0,4-5-93 0,-1 6-85 16,-3-1-90-16,6 11-114 0,1 2-121 15,-6 4-540-15,3 2-1125 0,-1 7 497 0</inkml:trace>
  <inkml:trace contextRef="#ctx0" brushRef="#br0" timeOffset="36233.11">14769 1480 4042 0,'-6'5'344'0,"1"-1"-45"0,-3-1 70 0,8-3 4 15,-15 0-33-15,15 0-48 0,-13-5-11 0,13 5-19 16,-13-6-23-16,7 0-16 0,-2-2-21 15,7 3-21-15,-3-2-18 0,4 7-25 0,0-11-53 16,0 4-60-16,0 7-70 0,4-11-78 0,-4 6-89 16,5-1-86-16,-1 4-125 0,-4 2-123 0,0 0-490 15,11-3-1121-15,-11 3 496 0</inkml:trace>
  <inkml:trace contextRef="#ctx0" brushRef="#br0" timeOffset="37099.99">15853 899 195 0,'3'-36'381'0,"-2"17"0"0,-1-8-3 16,0 8-9-16,-4-2 4 0,3 3 6 0,-2-1-1 15,-3 3-8-15,2 2-7 0,4 14-3 0,-9-20-14 16,9 20-24-16,-13-14-27 0,13 14-19 0,0 0-15 16,0 0 0-16,-40 32 10 0,24-2-3 0,-2 15 1 15,2 5 4-15,0 9 5 0,3 25-9 0,0-26-3 16,1 27-2-16,3-4-15 0,3-25-153 16,-1 36-96-16,6-34 0 0,1 3 0 0,0 23 0 0,0-25 0 15,5-5 0-15,-4 1 0 0,2-7 0 0,1-12 0 16,-3-1 0-16,0-7 0 0,-2-1 0 15,0-8 0-15,1-7 0 0,0-1 0 0,-5-4 0 16,-2 0 0-16,-3-7 0 0,10 0-162 0,-27-17-370 16,4-2-56-16,1-5-58 0,-12-14-399 0,3-1-1130 15,2-3 500-15</inkml:trace>
  <inkml:trace contextRef="#ctx0" brushRef="#br0" timeOffset="37498.39">15319 1434 244 0,'-4'-19'243'0,"-1"2"42"15,2 2 12-15,3 2 13 0,0 2 22 0,4 1 11 16,0-1 5-16,6 1 0 0,3-3-4 0,0 6 2 15,6-4-22-15,0 3-20 0,11-4-28 0,-1 2-28 16,2 2-25-16,1-2-21 0,2 2-33 0,-2 1-53 16,0 0-55-16,-1-1-66 0,-2-1-59 0,-1 1-76 15,2-1-60-15,-7-3-44 0,-3 5-26 0,-1-2-12 16,-1 4 25-16,-4 1 28 0,-5-3 65 0,-5 4 70 16,1 1 70-16,-1 0 69 0,3-2 50 0,-7 4 55 15,6-5 44-15,-6 5 39 0,5-3 36 0,-5 3 12 16,6-7 4-16,-6 7-1 0,7-3 3 15,-7 3-21-15,6-1 6 0,-6 1 7 0,13 1 10 0,-3 0-8 16,1 4-13-16,5-1-20 0,2 6-17 0,-2-3-17 16,3 5-19-16,-1 0-60 0,-1 0-135 0,-2 4 0 15,-2-1 0-15,6 6 0 0,-6 0 0 0,-5-5 0 16,-2 0 0-16,-5 1 0 0,1-6 0 0,-1 3 0 16,-4-3 0-16,2-2 0 0,-1 1 0 0,0-4 0 15,0-1 0-15,2-5 0 0,0 0 0 0,0 0 0 16,0 0 0-16,0 0 0 0,0 0 0 15,0-28 0-15,9 12 0 0,-3-1 0 0,3 1 0 16,1-2 0-16,4 4 0 0,3-7 0 0,3 3 0 16,2 0 0-16,-4 7 0 0,-3-1 0 0,2 4 0 15,2-1-172-15,3 7-360 0,-9 2-67 0,3-1-68 16,-2 2-371-16,3 2-1123 0,-2 5 498 0</inkml:trace>
  <inkml:trace contextRef="#ctx0" brushRef="#br0" timeOffset="37848.37">16676 1249 340 0,'9'-8'366'0,"0"0"0"0,0-6 8 16,0 5 7-16,-4-3 15 0,-1-1 8 0,-2-1-7 15,1-1 3-15,-3 1-6 0,-3 1 1 0,1 1-8 16,-3 4-14-16,-3 0-19 0,-2 0-23 0,-3 6-26 16,0 4-28-16,2 2-22 0,-7 5-22 0,-1 4-30 15,-3 5-13-15,5 4-22 0,-2 0-12 0,5 2-18 16,0 0-13-16,4 0-14 0,4-5-7 0,3-2-13 15,4 1-4-15,3-1-12 0,1-7-60 0,2 1-15 16,0-3 0-16,5-2 0 0,1-4 0 0,-1 0 0 16,6-3 0-16,1-3 0 0,-2-4 0 15,0 0 0-15,-2-3 0 0,0 0 0 0,-2-2 0 16,-1 0 0-16,-2 0 0 0,-1 2 0 0,1-1 0 16,-2 5 0-16,-2-3 0 0,-3 4 0 0,-1 2 0 0,2 0 0 15,-1 1 0-15,-3 3 0 0,0 0 0 0,0 0 0 16,15 10 0-16,-13-5 0 0,5 4 0 15,-2 2 0-15,1 0 0 0,2 0 0 0,-2 0 0 0,1-2-100 16,1 3-349-16,2-6-57 0,2 5-65 16,6-7-79-16,-9 0-337 0,3-5-1067 0,3-3 472 15</inkml:trace>
  <inkml:trace contextRef="#ctx0" brushRef="#br0" timeOffset="38914.76">17135 1134 398 0,'-1'-7'484'0,"-2"1"32"0,2 0 7 15,-3 1-1-15,0 0-9 0,4 5-9 0,-13-3-3 16,13 3-11-16,-14 3-28 0,8 2-28 0,-2 4-31 16,-1 1-25-16,0 5-25 0,4 0-32 0,0 2-27 15,1 2-30-15,-2 5-25 0,10-5-20 0,0-1-24 16,3 2-20-16,6 1-172 0,-2-5-3 0,11 1 0 16,-1-8 0-16,-1-4 0 0,12-1 0 0,0-3 0 15,1-5 0-15,3-7 0 0,-3 2 0 16,-1-7 0-16,2 1 0 0,-5-6 0 0,-1 0 0 0,-1-4-43 15,6-14-2-15,-5-4 6 0,-5 0-2 16,-1-8-1-16,-3-2 9 0,-2-1 0 0,1-26 6 0,-12 26 5 16,2 3 4-16,-6 18 22 0,1-2 39 0,-6 9 21 15,1 9 14-15,-1 4 3 0,3 13-11 0,0 0-67 16,0 0-3-16,0 0 0 0,0 0 0 0,-55 46 0 16,36-1 0-16,5 4 0 0,-3 6 0 0,1 25 0 15,8-25 0-15,0 3 0 0,3-3 0 0,5-3 0 16,0-1 0-16,5-15 0 0,4-4 0 15,5-2 0-15,-1-2 0 0,2-8 0 0,6-4 0 16,-4-6 0-16,3-7 0 0,-1-1 0 0,2-7 0 0,5-2 0 16,-6-1 0-16,5-6 0 0,-1-7 0 0,-1-1 0 15,-6 0 0-15,2-3 0 0,-3 1 0 0,-8-1 0 16,3 2 0-16,-6 6 0 0,-1 6 0 16,-2 3 0-16,3-2 0 0,-1 5 0 0,-4 5 0 15,3 0 0-15,-3 0 0 0,0 0 0 0,-5 22 0 16,3-10 0-16,-3 6 0 0,0 0 0 0,3 0 0 15,2 0 0-15,0-2 0 0,0 0 0 0,4 0 0 16,3-2 0-16,1 1 0 0,1-2 0 0,0-7 0 16,2-3 0-16,3 1 0 0,3-5 0 0,2 0 0 15,0-3 0-15,0-1 0 0,-1-2 0 0,0-1 0 16,-1 1 0-16,1-3 0 0,-3-1 0 0,0-1 0 16,-2 0 0-16,-2 4 0 0,-1 0-1 0,-3-1-13 15,-2 5 12-15,2 1-7 0,-2-1 4 0,-5 4 4 16,10-1 2-16,-10 1 10 0,0 0-3 0,5 13 4 15,-5-3-12-15,0-1 0 0,2 3 0 0,0 2 0 16,-2-3 0-16,3 0 0 0,4-1 0 0,-2 0 0 16,0 0 0-16,3-2 0 0,2-1 0 0,-1-5 0 15,-2 0 0-15,-7-2 0 0,16-1 0 0,-16 1 0 16,16-3 0-16,-5-2 0 0,-5 0 0 0,1-2 0 16,-2-1 0-16,0-1 0 0,-2-2 0 0,-2-1 0 15,-1-2 0-15,-4-3 0 0,0-1 0 16,-2-1-8-16,-4-5-4 0,-3 2 8 0,-4 0-3 15,3 5-1-15,1 3 3 0,-2 1-9 0,2 4 13 0,1 4-7 16,1 1 4-16,4 3-1 0,7 1 1 16,-14 6 7-16,11-1 3 0,1 1 8 0,2-6-10 0,3 14 1 15,4-5 9-15,2 0-9 0,6 1-2 0,2-2 0 16,12 0 2-16,-11-4 3 0,13-1-1 0,-2-3-4 16,-1 0-3-16,-5-3 0 0,5-2 0 15,-5 1 0-15,-4 1 0 0,2-1 0 0,-8 0 0 0,1 0 0 16,-4 2 0-16,1 1 0 0,-11 1 0 0,14 0 0 15,-14 0 0-15,12 2 0 0,-6 3 0 16,-2 0 0-16,-1 4 0 0,-2 2 0 0,-1-5 0 16,1 5 0-16,1-3 0 0,0 4 0 0,-1-1 0 0,1-5 0 15,0 1 0-15,1 1 0 0,1-4 0 16,-4-4 0-16,7 6 0 0,0-5 0 0,-7-1 0 16,14 0 0-16,-14 0 0 0,18-7 0 0,-9 4 0 15,3-2 0-15,-1-1 0 0,0 0 0 0,0-2 0 16,5-2 0-16,-1 0 0 0,-6 3 0 0,3-2 0 15,-1 5 0-15,-2-2 0 0,-2 1 0 0,0 2 0 16,2 2 0-16,-2 0 0 0,-7 1 0 0,17 4 0 16,-8 2 0-16,-1 0 0 0,-1 1 0 0,1 1 0 15,-3 2 0-15,3-2 0 0,-1 1 0 0,-1-2 0 16,4 0 0-16,-5 2 0 0,0-4 0 0,-1-1-5 16,0-2-262-16,-4-2-53 0,0 0-51 0,0 0-53 15,14-8-52-15,-9 0-58 0,-9 1-432 0,3-4-1046 16,-7-3 463-16</inkml:trace>
  <inkml:trace contextRef="#ctx0" brushRef="#br0" timeOffset="39082">17806 838 594 0,'-23'-5'677'0,"5"0"8"0,18 5-14 0,-26-5-41 15,26 5-38-15,0 0-45 0,-19-8-60 0,19 8-52 0,0 0-41 16,0 0-54-16,0 0-109 0,68-21-129 15,-41 17-185-15,7-3-199 0,2 1-259 0,-3-4-373 16,3-1-989-16,0 0 438 0</inkml:trace>
  <inkml:trace contextRef="#ctx0" brushRef="#br0" timeOffset="39698.04">19566 940 335 0,'0'0'570'16,"-7"-25"-18"-16,7 25-24 0,-5-13 4 0,5 13-3 15,-8-13-22-15,8 13 5 0,-13-4-41 0,2 6-30 16,2 2-28-16,-6 3-36 0,-3 1-32 0,1 5-38 15,-3 5-28-15,5 1-28 0,-1-2-20 0,2 4-25 16,4-6-6-16,0 2-38 0,3-1-11 16,4 0-19-16,0-5-15 0,3 0-74 0,4-1-43 15,4-3 0-15,-1-1 0 0,6 0 0 0,1-4 0 0,5-3 0 16,0-1 0-16,-1-5 0 0,1-3 0 0,-2 2 0 16,0-4 0-16,-4-1 0 0,0-3 0 0,-3-2 0 15,-1-7 0-15,-4 6 0 0,-2-6 0 0,-5-1 0 16,-1 8 0-16,-3-6 0 0,0 7 0 15,-4 0 0-15,-1 4 0 0,11 13 0 0,-14-19 0 16,6 10 0-16,8 9 0 0,0 0 0 0,-15-13 0 16,15 13 0-16,0 0 0 0,0 0 0 0,0 0 0 15,0 0 0-15,41-9 0 0,-41 9 0 0,48-6 0 16,-18 0 0-16,-1-1 0 0,-1 2 0 0,-5 0 0 16,-5-3 0-16,5 0 0 0,-6 1 0 0,-2-3 0 15,-15 10 0-15,19-15 0 0,-11 5 0 0,-8 10 0 16,8-15 0-16,-8 15 0 0,0 0 0 0,1-21 0 15,-1 21 0-15,0 0 0 0,0 0 0 0,0 0 0 16,0 0 0-16,0 0 0 0,0 0 0 0,-37 50 0 16,29-19 0-16,1 1 0 0,-1 15 0 0,0 7 0 15,7 0 0-15,-3 1 0 0,3 0 0 0,-2 1 0 16,3 0 0-16,-1 4 0 0,-4-7 0 0,5 1 0 16,0-1 0-16,0-7 0 0,1 2 0 0,3-11 0 15,-4-4 0-15,0-1 0 0,-4-3 0 0,4-11 0 16,0-2 0-16,-1-3 0 0,1-8 0 0,-4 1-253 15,-1-7-337-15,5 1-88 0,-17-10-434 0,3-3-1205 16,4-5 534-16</inkml:trace>
  <inkml:trace contextRef="#ctx0" brushRef="#br0" timeOffset="39831.54">19584 1303 19 0,'3'-9'379'0,"1"-3"12"0,4 4 27 16,3 0 28-16,4-2 12 0,1 2-24 0,12-2-28 15,-10 3-24-15,14-1-27 0,3-1-31 0,2 3-35 16,2-2-26-16,16-3-29 0,-2-2-73 0,-1 3-83 15,6-4-120-15,-4 3-121 0,-5-7-119 0,3 5-138 16,-2-2-269-16,-15 1-745 0,1-1 329 16</inkml:trace>
  <inkml:trace contextRef="#ctx0" brushRef="#br0" timeOffset="40964.83">20675 724 105 0,'0'0'547'0,"-5"-28"46"0,5 28 19 0,-10-18-14 0,10 18-21 16,-8-11-27-16,8 11-27 0,0 0 5 15,0 0-12-15,0 0-16 0,0 0-17 0,-27 50-22 16,26-21-22-16,1 3-26 0,4 17-26 0,-2 2-28 16,3 2-359-16,3 6 0 0,2-3 0 0,-1 3 0 15,-2 1 0-15,-1-2 0 0,3-2 0 0,-1-1 0 16,-2-2 0-16,1-3 0 0,-4-4 0 0,-1-10 0 16,0-3 0-16,-4-5 0 0,0-3 0 0,0-7 0 15,-1-6 0-15,2-1 0 0,-3-3 0 0,1-2 0 16,-2-4 0-16,-1-1 0 0,6-1 0 0,-17-5 0 15,10-3-9-15,-1-5-374 0,0-3 2 0,3-2 11 16,0-8 20-16,0-4 23 0,1-17 29 0,3-1 27 16,0 0 29-16,2-4 24 0,3 0 49 0,0 3 44 15,-2 12 49-15,2-10 42 0,0 15 67 0,0 5 55 16,2-1 32-16,-4 1 46 0,1 8 16 0,2-1 29 16,0 2-2-16,2 0 2 0,-2 1 4 0,4 1-11 15,-2 6-21-15,-7 10-15 0,20-17-23 0,-10 10-17 16,3 3-4-16,1 3-16 0,1 1-9 0,3 4-17 15,-4 3 5-15,5 1-44 0,-6 3-21 0,2 2-26 16,-6 3-17-16,-1-2-19 0,2 2-19 0,-7 2-12 16,-3-1-5-16,-3-1 2 0,-1 3 4 0,-6-3 9 15,-1-1 2-15,-2-1 8 0,-8 5 6 0,1-3 5 16,3-4 15-16,2-3 17 0,-2 2 16 16,5-6 11-16,-4 5 7 0,7-4 8 0,3-3-5 0,1 1 2 15,2-1-1-15,3-3 4 0,0 0 3 0,0 0 4 16,13 4-10-16,6-5 6 0,4-1-9 15,9-5-6-15,4 0-4 0,0 0-10 0,2 0-5 0,12-8-5 16,0 2-3-16,-16 4 1 0,1-6-1 16,-2 1 5-16,0 0 1 0,-3-2-1 0,-2-1 1 15,-5-1 4-15,-8 2 10 0,-5 1 7 0,3-1 10 16,-4 2 20-16,-5 2 11 0,-3 2 13 0,-1 1-17 16,-1 2-5-16,-3 3-2 0,-4 0-4 0,-1 3-1 0,9 1-3 15,-23 7-2-15,8 3 0 0,0 2-3 0,1 1-24 16,2 2-15-16,1 9 0 0,0-7 0 15,5 1 0-15,3 1 0 0,3-1 0 0,4 1 0 16,4-3 0-16,7 0 0 0,-2-3 0 0,11 3 0 16,3-8 0-16,1 1 0 0,4-3 0 0,1-5 0 15,-2-2 0-15,1-1 0 0,0-1-12 0,-4-7-19 16,-1 2 3-16,-3-2 0 0,1-2 4 0,-9 1 6 16,0-3 15-16,-4 0 2 0,0-2 13 0,-2 2 14 15,-4-2 9-15,0 6 14 0,-3 0-26 0,1 2-23 16,-4-1 0-16,3 5 0 0,-3 0 0 0,0 4 0 15,-7-2 0-15,7 2 0 0,-9 6 0 0,3-2 0 16,-2 6 0-16,3-1 0 0,1 2 0 0,2-1 0 16,1 3 0-16,1-1 0 0,3-2 0 0,3 1 0 15,1-1 0-15,5-2 0 0,2 2 0 0,-2-6 0 16,1 0 0-16,5-1 0 0,-4-1 0 0,-1-3 0 16,-3 0 0-16,2-4 0 0,-2 0 0 0,-2-1 0 15,-4-2 0-15,-2-2 0 0,-2-1 0 0,-1-1-3 16,-3-3-14-16,-1-1-2 0,-4 1-2 0,0 2 19 15,0 0-1-15,-4-1 5 0,7 7 4 0,-2-2 11 16,0 3 0-16,3 2 0 0,0 0-11 16,4 0-6-16,1 4 0 0,0-3 0 0,0 3 0 0,14 0 0 15,-4 0 0-15,12-3 0 0,6-3-18 0,-1 2-46 16,1 0-18-16,0 0-10 0,0-3-3 0,1-1 1 16,-3-2 7-16,-8 1 9 0,9-2 11 0,-13 2 8 15,5-3 12-15,-6 1 26 0,0-1 28 0,-2 1 32 16,-11 11 17-16,16-21 30 0,-16 21 30 0,7-13 28 15,-7 13 17-15,0 0-8 0,5-15-111 0,-5 15-42 16,0 0 0-16,0 0 0 0,0 0 0 16,-14 36 0-16,7-11 0 0,0 7 0 0,-2 13 0 15,4 3 0-15,0 3 0 0,5-3 0 0,0 3 0 0,1 0 0 16,1 2 0-16,-2-2 0 0,1-2 0 0,-1-1 0 16,1-12 0-16,-1-3 0 0,5-1 0 0,-3 0 0 15,0-5 0-15,-2-1 0 0,3-8 0 0,-1-9 0 16,0-2 0-16,0-2 0 0,-2 0 0 15,0-5 0-15,0 0-44 0,0 0-437 0,0 0-37 16,-1-22-36-16,-4 4-26 0,-4-7-423 0,-4 0-1086 16,3-4 481-16</inkml:trace>
  <inkml:trace contextRef="#ctx0" brushRef="#br0" timeOffset="41564.91">21907 1255 1661 0,'-1'-53'48'16,"-2"8"70"-16,3 14 47 0,0 0 44 0,3 3 37 16,-2 9 30-16,5 2 16 0,1 0 14 0,-2 6-4 15,3 2 5-15,3-1-5 0,1 4-7 0,-1 4-22 16,7 0-25-16,0 2-19 0,2 4-27 0,1 2-21 15,-2 4-16-15,0-3-15 0,4 11-17 0,-6-6-16 16,-3 5-29-16,-4-3-19 0,2 2-16 0,-5-1-15 16,-4-2-17-16,-2 4-7 0,-4-5-3 0,-2 4-2 15,-6-3-2-15,-1 1 2 0,-3-3-2 0,1 1-2 16,0-1 3-16,-1-2-1 0,4-2 13 0,1 0 3 16,1-4 2-16,5 1 3 0,-1 0 10 0,1-2 11 15,4-2 1-15,0 0-7 0,0 0-4 0,0 0-2 16,30-10-1-16,-14 1-18 0,11-3-7 0,3-3-1 15,-4-2-6-15,2-3-3 0,3 1-4 0,-1-4 2 16,-5-2 1-16,-2-2 0 0,9-10-3 0,-13 9 3 16,-2-2 0-16,0-4 8 0,2-9 13 0,-8 8 10 15,-4 0 15-15,-3 1 23 0,-1 6 35 16,-4 4 9-16,0 7 21 0,1 17-6 0,-1-19-21 0,1 19-18 16,0 0-1-16,0 0-6 0,0 0 0 0,0 0-12 15,-36 36-47-15,27-11-23 0,0 0 0 0,2 8 0 16,2-1 0-16,0 15 0 0,5-12 0 0,-1-1 0 15,5 1 0-15,2-6 0 0,4 1 0 0,1-2 0 16,1-2 0-16,5-3 0 0,1-5 0 16,4 0 0-16,3-6 0 0,-5-6 0 0,10-2 0 15,-2-4 0-15,-1-1 0 0,-5-3 0 0,-1-1 0 16,5-3 0-16,-2-3 0 0,-3 0 0 0,0-5 0 0,0-3 0 16,-2 1 0-16,0-4 0 0,-3 0 0 15,-4 0 0-15,-4 4 0 0,-4-1 0 0,-3-1 0 0,0 2 0 16,-2 5 0-16,1 13 0 0,-10-22 0 15,2 17 0-15,-1 4 0 0,-5 2 0 0,0 3 0 16,-4 4 0-16,-1 2 0 0,0 8 0 0,0 4 0 16,1-1 0-16,6 2 0 0,0 2 0 0,8-7 0 15,1 7 0-15,3-8 0 0,3 0 0 0,6-3 0 0,0 0 0 16,3 1 0-16,4-3 0 0,3-4 0 16,0 0 0-16,9-3 0 0,2-1 0 0,-9-2 0 15,7-3 0-15,-8 0 0 0,-3-3 0 0,-1-3-192 16,-3 1-236-16,-4-1-91 0,-2-3-88 0,-3 3-468 15,-3-5-1163-15,-2 1 515 0</inkml:trace>
  <inkml:trace contextRef="#ctx0" brushRef="#br0" timeOffset="43765.91">23722 1031 391 0,'0'-10'521'0,"2"-1"10"0,1 0 13 0,1 3 11 16,-3-2-3-16,1 5 4 0,0 0-16 0,-1-1-20 0,0 2-36 16,-1 1-39-16,0 3-38 0,3-4-43 15,-3 4-42-15,0 0-19 0,0 0-2 0,-1 22-29 16,-2-11-18-16,-1 5-26 0,2 2-127 0,-3 2-101 16,3 5 0-16,1-1 0 0,0-5 0 0,1 0 0 15,0-2 0-15,1 0 0 0,0-2 0 0,2-4 0 16,1 0 0-16,-3-2 0 0,1-4 0 0,1-1 0 15,0-1 0-15,-1 1 0 0,-2-4 0 0,11-1 0 16,-3-2 0-16,-1-3 0 0,2 0 0 0,4-7 0 16,-1 0 0-16,1-2 0 0,1 1 0 0,-1-1 0 15,-2 3 0-15,2-2 0 0,-2 5 0 0,-1 2 0 16,-1 1 0-16,-3 2 0 0,0 3 0 0,3 0 0 16,-1 3 0-16,1 0 0 0,0 6 0 0,0 1 0 15,0 0 0-15,4 4 0 0,-1 0 0 16,1-1 0-16,-1 0 0 0,0 1 0 0,1-1 0 0,-3-3 0 15,3-2 0-15,-3-1 0 0,-1-1 0 0,-2-3 0 16,-1 0 0-16,3-2 0 0,-4 0 0 0,3-2 0 16,-3 0 0-16,0-4 0 0,-2 1 0 0,-1-2 0 15,1 0 0-15,-2-4 0 0,0-6 0 0,-1 0 0 16,-1-1 0-16,1 0 0 0,0-2 0 0,0 0 0 16,1 3 0-16,2 2 0 0,-1 2 0 0,1 1 0 15,2-2 0-15,2 5 0 0,5-5 0 0,2 3 0 16,5 1 0-16,6-2 0 0,4 2 0 0,-2 0 0 15,4-1 0-15,1 0 0 0,-2-2 0 0,4 2 0 16,-4-4 0-16,-2-1 0 0,-1 1 0 0,-4 0 0 16,-1-3 0-16,-9 4 0 0,4-7 0 15,-6 4 0-15,-2-7 0 0,-5 8 0 0,1-11 0 16,-8 8 0-16,-2 1 0 0,0 2 0 0,5 16 0 16,-12-23 0-16,5 16 0 0,7 7 0 0,-21-6 0 15,21 6 0-15,0 0 0 0,-37 20 0 0,19 3 0 0,4 0 0 16,0 8 0-16,1-2 0 0,3 5 0 0,1-1 0 15,3 1 0-15,1 15 0 0,1-14 0 16,4 0 0-16,-1-1 0 0,2-3 0 0,1-1 0 16,4-5 0-16,-3-6 0 0,3 1 0 0,-1-5 0 15,2 1 0-15,-3-8 0 0,-1 0 0 0,1-4 0 16,2-1 0-16,-1-1 0 0,1-2 0 0,-6 0 0 16,13-6 0-16,-4-2 0 0,1-2 0 0,3-3 0 0,1-2 0 15,2-6 0-15,-1-2 0 0,2-1 0 0,-1 6 0 16,-3 2 0-16,-2 3 0 0,2 2 0 0,-5 1 0 15,2 3 0-15,-2 3 0 0,-2 4 0 16,-1 0 0-16,4 2 0 0,-1 4 0 0,-1 3 0 16,5 5 0-16,-7 0 0 0,5 2 0 0,-1 2 0 15,2-1 0-15,-5 0 0 0,4-2 0 0,-3 1 0 16,-2-6 0-16,1 1 0 0,2-1 0 0,-1-4 0 16,0 3 0-16,-3-5 0 0,1-1 0 0,1 0 0 15,-1-3 0-15,0 0 0 0,-5 0 0 0,14-4 0 16,-6 1 0-16,0-5 0 0,1-1 0 0,0 0 0 15,3-4 0-15,-4 4 0 0,-1 0 0 0,3 0 0 16,-3-1 0-16,1 4 0 0,-3 2 0 0,-1 1 0 16,2 0 0-16,-2 2 0 0,-4 1 0 0,0 0 0 15,14 6 0-15,-10-3 0 0,4 2 0 0,-2 3 0 16,2 1 0-16,0-2 0 0,2 1 0 0,-1-1 0 16,2 2 0-16,4 0 0 0,0-2 0 0,1 0 0 15,2-2 0-15,-3-3 0 0,2-1 0 0,-2-2 0 16,-2-1 0-16,1-3 0 0,-2 0 0 0,-1-1 0 15,-1-4 0-15,2-2 0 0,-6 1 0 0,1-4 0 16,-5-1 0-16,-1 0 0 0,-2 1 0 0,-4-3 0 16,-4 0 0-16,-1 2 0 0,-5 2 0 0,-2 3 0 15,-1 1 0-15,-4 6 0 0,1 1 0 0,-9 6 0 16,3 2 0-16,2 8 0 0,8-1 0 0,-4 7 0 16,10-3-565-16,1 0-706 0,5 0-1378 0,8 0 610 15</inkml:trace>
  <inkml:trace contextRef="#ctx0" brushRef="#br0" timeOffset="44881.37">25969 745 5254 0,'-2'-53'389'0,"-2"3"33"0,1 18 34 0,-3 5-13 15,3 9-47-15,1 2-46 0,-4 6-51 0,6 10-117 0,0 0-182 16,-8-15 0-16,8 15 0 0,0 0 0 0,0 0 0 15,-32 56 0-15,25-21 0 0,-6 12 0 16,3 4 0-16,3 2 0 0,0 0 0 0,0-1 0 16,2-2 0-16,0-1 0 0,4-13 0 0,1 0 0 15,-3-5 0-15,3-2 0 0,3-3 0 0,-2-8 0 16,-1-4 0-16,1-3 0 0,1-4 0 0,0-3 0 16,2 1 0-16,-4-5 0 0,11-4 0 0,-4-1 0 15,2-3 0-15,3-4 0 0,0-2 0 0,-3-4 0 16,2 1 0-16,0 3 0 0,-1 0 0 0,0 3 0 15,-5 3 0-15,3 1 0 0,-3 2 0 0,0 3 0 16,1-1 0-16,-6 3 0 0,17 4 0 0,-4 2 0 16,1 4 0-16,1 0 0 0,2 2 0 0,7 4 0 15,2-2 0-15,1 1 0 0,3-1 0 0,-3-2 0 16,6-4 0-16,-2 2 0 0,3-5 0 0,-2-3 0 16,2-2 0-16,-5-1 0 0,0 0 0 0,1-4 0 15,-11-1 0-15,3-1 0 0,-4-3 0 0,-3 1 0 16,-2-5 0-16,-3 1 0 0,-2-2 0 15,-3-2 0-15,-1-2 0 0,-5 2 0 0,-1-1 0 16,0 1 0-16,-5 6 0 0,1 0 0 0,-4 2 0 0,-2 3 0 16,0 3 0-16,-8 3 0 0,0 2 0 15,-1 3 0-15,-2 10 0 0,0-1 0 0,8 1 0 0,0 0 0 16,4 0 0-16,-1 1 0 0,3 0 0 16,5 0 0-16,4-3 0 0,0-2 0 0,5 0 0 15,1-3 0-15,10 4 0 0,-5-7 0 0,2-2 0 16,4 1 0-16,3-4 0 0,-1 0 0 0,0-6 0 15,-1 1 0-15,1-5 0 0,-1 5 0 0,-1-7 0 16,-3 0 0-16,-1 0 0 0,1 0 0 0,-3 0 0 16,-2 1 0-16,1-2 0 0,-4 5 0 0,-1 4 0 15,1-1 0-15,-5 2 0 0,-1 3 0 0,9-2 0 16,-9 2 0-16,0 0 0 0,1 17 0 0,2-9 0 16,-2 3 0-16,-1 2 0 0,3-1 0 0,-2 0 0 15,3 4 0-15,-3-3 0 0,3-2 0 0,0-2 0 16,2-2 0-16,-2 2 0 0,0-4 0 0,1 2 0 15,0-3 0-15,4-2 0 0,4-1 0 0,-4-2 0 16,1 1 0-16,3-2 0 0,-1-1 0 0,0-4 0 16,5 1 0-16,2-4 0 0,0 4 0 0,-1-6 0 15,6-2 0-15,2 1 0 0,-8 1 0 0,-3 1 0 16,3 3 0-16,-1-1 0 0,-6 5 0 0,1 0 0 16,-5 1 0-16,1 2 0 0,0 0 0 0,1 4 0 15,0 1 0-15,-2 4 0 0,-3 0 0 0,4 2 0 16,-6 0 0-16,3 1 0 0,-1 5 0 0,1-5 0 15,-3 2 0-15,0-2 0 0,-2-3 0 0,4 2 0 16,2-3 0-16,-2-2 0 0,1 1 0 16,-1-3 0-16,-4-3 0 0,18-1 0 0,-18 1 0 15,22-6 0-15,-11 0 0 0,5-2 0 0,-2-3 0 16,2 2 0-16,7-6 0 0,-7 0 0 0,5-3 0 16,-3 6 0-16,0-1 0 0,-4 2 0 0,0 2 0 15,0 2 0-15,-6 1 0 0,2 1 0 0,0 3 0 16,1 0 0-16,-5-1 0 0,3 5 0 0,-9-2 0 15,20 4 0-15,-8-2 0 0,-1 0 0 0,1 2 0 16,1-2 0-16,3 2 0 0,2-2 0 0,0 1 0 16,3-2 0-16,0 0 0 0,-3-1 0 0,4-1 0 15,-2-3 0-15,-3 0 0 0,1-1 0 0,-3-2 0 16,-2-1 0-16,-3 0 0 0,-1-1 0 0,1-1 0 16,-5-1 0-16,1-1 0 0,-4 1 0 0,-2-2 0 15,-4 2 0-15,0 0 0 0,-1 3 0 0,-5 2 0 16,1 1 0-16,-1 2 0 0,-3 4 0 15,2 1 0-15,-1 3 0 0,3 2 0 0,0 5 0 0,3 1 0 16,5-3 0-16,2 5 0 0,4 3 0 0,5-1 0 16,11 3 0-16,4 0 0 0,6-6 0 0,2 2 0 15,3-5 0-15,-3 1 0 0,2-5 0 0,-1 0-15 16,-4-3-547-16,-11-4-707 0,-6 0-1375 16,-6 0 608-16</inkml:trace>
  <inkml:trace contextRef="#ctx0" brushRef="#br0" timeOffset="45714.88">16662 2706 444 0,'1'-10'519'0,"2"-7"1"15,-3 0-3-15,0-2-9 0,-3-6-17 0,2 5-10 16,1-8-6-16,-5-1-24 0,-4 2-17 0,-4 2-15 15,0 0-8-15,-4 2-19 0,2 8-14 0,-2-2-25 16,0 9-27-16,-2-1-22 0,1 6-30 0,-4 3-25 16,2 7-27-16,-6 3-199 0,2 5-23 0,3 3 0 15,1 5 0-15,2 2 0 0,5 0 0 0,3 2 0 16,1 1 0-16,5-3 0 0,2-4 0 0,3-1 0 16,2-2 0-16,4-2 0 0,0-1 0 0,2-1 0 15,1-6 0-15,3-2 0 0,0-2 0 0,0-3 0 16,5-2 0-16,0-1 0 0,-1-5 0 15,-2-2 0-15,-2-2 0 0,4-2 0 0,-6-2 0 0,1-1 0 16,-3-2 0-16,-3-2 0 0,0 2 0 0,-2 3 0 16,2-1 0-16,-4 6 0 0,-1 1 0 0,-1 2 0 15,0 2 0-15,1 1 0 0,-1 4 0 0,0 0 0 16,0 0 0-16,0 0 0 0,2 20 0 0,0-5 0 16,2 3 0-16,0 0 0 0,2 0 0 0,4 1 0 15,5 2 0-15,-3-6 0 0,1 0 0 0,5-1 0 16,4 0 0-16,5-3 0 0,-7-5 0 0,2-2 0 15,7-3 0-15,6-6-59 0,2 2-431 0,-3-5-37 16,1-2-33-16,1-2-21 0,-3-1-415 0,-1-2-1079 16,-2-3 477-16</inkml:trace>
  <inkml:trace contextRef="#ctx0" brushRef="#br0" timeOffset="47332.11">17140 2571 2348 0,'14'-15'-29'0,"-5"3"72"16,-1 0 53-16,-5 4 61 0,-1-2 59 0,-2 3 38 0,-3 0 20 16,-3 1 20-16,3 1 13 0,-3 3 9 0,0-1 6 15,-2 1-13-15,-5 3-7 0,4 2-20 0,-1 3-7 16,-7 2-13-16,3 4-9 0,-7 5-25 0,0 0-22 15,8-4-18-15,-6 8-16 0,6-6-21 0,-1 0-8 16,-1 5-11-16,1-6-20 0,10-4-14 0,-2-1-5 16,2 1-9-16,4-3-11 0,1-1-1 0,3-2-19 15,2-2 1-15,7-2-15 0,0-2-27 0,5-3-12 16,1-2 0-16,7-7 0 0,-1-1 0 0,2-7 0 16,-3-3 0-16,-2-5 0 0,9-10 0 0,-7-4 0 15,0-2 0-15,-5-7 0 0,-5-2 0 16,-3 0 0-16,-4 0 0 0,-5 20 0 0,-2 5 0 0,-2 2 0 15,-4 12 0-15,2 0 0 0,-2 6 0 0,-1 5 0 16,-2 3 0-16,-1 7 0 0,-3 9 0 0,-1 1 0 16,-1 14 0-16,-2 14 0 0,3 3 0 15,4 3 0-15,-1-2 0 0,7 1 0 0,1-2 0 0,10 1 0 16,4-2 0-16,-3-16 0 0,7-1 0 0,4 0 0 16,5-5 0-16,3-5 0 0,3-4 0 0,-1-4 0 15,4-7 0-15,-1-2 0 0,0-2 0 0,-2-5 0 16,-3-3 0-16,1-2 0 0,-3-2 0 15,-3-7 0-15,-8 8 0 0,4-12 0 0,-8 9 0 0,0-3 0 16,-2 3 0-16,-3 3 0 0,0 0 0 0,-2 4 0 16,-1 1 0-16,0 1 0 0,-1 1 0 0,-1 4 0 15,0 1 0-15,0 0 0 0,6 12 0 0,-6-1 0 16,-2 5 0-16,-2 1 0 0,4 1 0 0,0 2 0 16,7-5 0-16,-4 1 0 0,2 0 0 0,2-6 0 15,-1 0 0-15,4-2 0 0,-1-2 0 0,1-1 0 16,3-4 0-16,-1-1 0 0,-2-3 0 0,5-2 0 15,-6-4 0-15,1 0 0 0,-1-3 0 0,-1-4 0 16,-3 2 0-16,-1-4 0 0,-6-1 0 0,-1-1 0 16,-5-2 0-16,0 4 0 0,-3 1 0 0,2 1 0 15,-6 5 0-15,3 2 0 0,-2-1 0 0,3 5 0 16,0 2 0-16,2 2 0 0,3 2 0 0,-3 0 0 16,4 2 0-16,4 4 0 0,0-3 0 0,2 1 0 15,7 2 0-15,3 1 0 0,2-6 0 0,10-1 0 16,11-1 0-16,2-1 0 0,1-4 0 15,-1-5 0-15,16 1 0 0,-17-4 0 0,3-3 0 0,-5 4 0 16,-3-3 0-16,-3-2 0 0,-3 1 0 0,-2-2 0 16,-10 5 0-16,0-2 0 0,-3 5 0 0,-1-1 0 15,-3 4 0-15,0 3 0 0,-2-2 0 0,0 1 0 16,0 5 0-16,-3 0 0 0,-6 17 0 0,1 8 0 16,-1 8 0-16,-4 14 0 0,3 11 0 0,1 25 0 15,-2 2 0-15,2-25 0 0,-2 27 0 0,3-27 0 16,-7 29 0-16,4-7 0 0,3-29 0 0,-4 0 0 15,1-1 0-15,2-3 0 0,-1-13 0 0,5-5 0 16,-2-5 0-16,-1-10 0 0,1-5 0 0,0-4 0 16,3-3 0-16,-3-4 0 0,4 0 0 15,-9-13-411-15,5 2-29 0,-1-9 18 0,-3-8 5 0,2-5 17 16,2-1 24-16,-1-19 26 0,1-1 34 0,2-5 28 16,4-27 41-16,2 0 35 0,1 3 43 0,-1 2 58 15,1 31 62-15,5 0 61 0,-1 4 63 0,3 16 33 16,-1 3 44-16,1 3 26 0,-2 8 26 15,7-5 11-15,-4 10 7 0,3 4-9 0,-1 0-12 0,5 5-7 16,-1 4-21-16,-1 4-17 0,7 4-11 0,-2 5-13 16,-1 3-8-16,2 0-14 0,-5 1-17 0,-2 2-14 15,-2 2-32-15,-6-5-20 0,-2 0-18 0,-1 0-16 16,-4 0-13-16,-3-1-12 0,-4 0-9 0,-1-1-8 16,-2-1-1-16,-1-2 3 0,-1-4 7 0,4-2 3 15,-5-1 6-15,2 0 7 0,1-4 1 0,1-1 5 16,3-1 1-16,4 0-2 0,0-9 2 0,4 0-1 15,8-4 0-15,11-7 6 0,-2-2-1 0,5-4-2 16,8-6 3-16,3-6-4 0,3 2 1 0,-5 1 2 16,-1-1 1-16,-1 1 0 0,-5 9 16 0,-10 1 17 15,1-1 21-15,-2 2 30 0,-6 0 43 16,-3 7 33-16,-3 1 30 0,-1 8 15 0,-4 2 2 16,-1 0-21-16,-4 4-11 0,5 2-8 0,-18 7-3 0,5 4 9 15,0 3 1-15,-5 9-130 0,4 2-32 0,-2 6 0 16,2 0 0-16,0 0 0 0,3 14 0 15,4-10 0-15,4-5 0 0,3 1 0 0,7 0 0 0,2-2 0 16,3-5 0-16,7 0 0 0,2-7 0 16,3-4 0-16,7-1 0 0,0-4 0 0,2-7 0 0,1-1 0 15,-2-4 0-15,-1-1 0 0,0-4 0 0,-2-1 0 16,-3-3 0-16,-1-3 0 0,-4-2 0 0,-7 3 0 16,2-6 0-16,-7 5 0 0,-2-2 0 0,-2 1 0 15,-2 2 0-15,-3 4 0 0,-3-1 0 0,-4 5 0 16,2 1 0-16,-1 2 0 0,-5 2 0 0,1 2 0 15,-1 3 0-15,1 4 0 0,-2 1 0 0,1 6 0 16,0 0 0-16,5 3 0 0,2-1 0 0,7-1 0 16,3 2 0-16,4 1 0 0,6 0 0 0,9-2 0 15,2-3 0-15,5-4 0 0,5-3 0 16,4-5 0-16,10-3 0 0,-11-2 0 0,11-3 0 16,-15-2 0-16,3-1 0 0,-7-3 0 0,0-2 0 0,0-2 0 15,-6 1 0-15,-5-1 0 0,-5 2 0 0,-5 1 0 16,-4 1 0-16,-2 2 0 0,-3 0 0 0,-4 4 0 15,-5-2 0-15,0 2 0 0,-4 5 0 0,-3 3 0 16,-2 2 0-16,-5 3 0 0,-5 5 0 16,0 5 0-16,4 1 0 0,-1 2 0 0,4 0 0 0,4-3 0 15,3 1 0-15,3 1 0 0,2-4 0 0,5-2 0 16,2-2 0-16,0-3 0 0,4-1 0 0,5-1 0 16,5-4 0-16,2-4 0 0,4 0 0 0,0-6 0 15,6-3 0-15,-2-7 0 0,3 0 0 16,-3 0 0-16,-1-5 0 0,-1-1 0 0,-2-2 0 0,1-1 0 15,-10-1 0-15,6-6 0 0,-4 2 0 0,-3 2 0 16,-1-1 0-16,-4 2 0 0,-1 6 0 0,-3 8 0 16,1 4 0-16,-2 4 0 0,0 1 0 0,-2 1 0 15,2 6 0-15,0 0 0 0,-19 17 0 16,14 1 0-16,-8 14 0 0,3 0 0 0,5 12 0 0,-2 2 0 16,5-10 0-16,3 12 0 0,7-14 0 0,2 0 0 15,-2-1 0-15,2-3 0 0,-1-4 0 0,5-2 0 16,-4-11 0-16,3-2 0 0,-3-2 0 15,0-5 0-15,2-3 0 0,-1-5-73 0,0 0-392 0,-4-4-41 16,-3-2-64-16,1-5-527 0,-5-4-1187 16,0-2 526-16</inkml:trace>
  <inkml:trace contextRef="#ctx0" brushRef="#br0" timeOffset="47481.66">19009 2269 4577 0,'-55'-8'361'0,"19"4"8"0,3-1 70 16,12 2-19-16,3 1-77 0,8 1-81 0,-3 0-52 15,8-2-49-15,5 3-37 0,0 0-10 16,23-7-9-16,12-1-83 0,2 1-124 0,25-4-180 0,-7-2-233 16,8 2-587-16,-2 0-1193 0,4 1 528 0</inkml:trace>
  <inkml:trace contextRef="#ctx0" brushRef="#br0" timeOffset="47851.55">20956 2307 4837 0,'-18'-2'246'0,"-9"-8"-57"15,3-6 72-15,6 4 10 0,-2-4-70 0,2-5-48 16,5 7-35-16,0-2 10 0,2 1 16 0,2 3 15 16,1-3 8-16,-1 6 2 0,6 4-18 0,0-1-19 15,-1 3-16-15,-2 2-14 0,-1 5-4 0,-7 4-11 16,-7 10-11-16,1 3 2 0,-3 6-13 0,-1 0-11 15,4 4 2-15,-1 0-8 0,1-1-4 0,7 1-7 16,-1-2-33-16,6-1-4 0,4-9 0 0,4 0 0 16,6-1 0-16,5-6 0 0,3-1 0 0,5-7 0 15,2 0 0-15,7-7 0 0,3-2 0 0,-1-4 0 16,-2-5 0-16,-1-3 0 0,0 0 0 0,-4-2 0 16,-4-1 0-16,0-1 0 0,-5-1 0 0,-4 5 0 15,-3 3 0-15,-2 2 0 0,-2 2 0 0,-1 0 0 16,0 2 0-16,-2 3 0 0,1 1 0 0,-1 4 0 15,0 0 0-15,0 0 0 0,-8 19 0 0,9-10 0 16,-1 4 0-16,0 4 0 0,3-1 0 0,2 1-196 16,1 1-421-16,3-1-613 0,3-2-1332 0,3-1 589 15</inkml:trace>
  <inkml:trace contextRef="#ctx0" brushRef="#br0" timeOffset="48714.64">21393 2280 445 0,'5'-20'574'0,"-1"1"46"0,-4 6 26 0,2-4 12 16,0 5-1-16,-2 5-5 0,0-1-43 0,-2 4-47 16,2 0-65-16,0 4-48 0,0 0-41 0,0 0-40 15,-6 11-35-15,4-2-32 0,-1 4-28 0,1 3-134 16,-6 10-139-16,4-7 0 0,-5 6 0 0,2-1 0 16,-4-5 0-16,4 4 0 0,-1-5 0 0,0-1 0 15,2-6 0-15,1 2 0 0,-2-5 0 0,7 1 0 16,-2-5 0-16,2 2 0 0,0-3 0 0,0-3 0 15,0 0 0-15,0 0 0 0,15-11 0 0,-3 4 0 16,2-5 0-16,6-7 0 0,1 0 0 0,-1 3 0 16,-5 3 0-16,7-1 0 0,-4 5 0 0,0 0 0 15,-4 2 0-15,3 0 0 0,-5 3 0 0,-1 3 0 16,1 0 0-16,0 3 0 0,-2 2 0 0,2 3 0 16,-3 0 0-16,3 3 0 0,-3 0 0 0,4 1 0 15,-1 3 0-15,0-3 0 0,6 3 0 0,4 0 0 16,-3-3 0-16,7 0 0 0,1-4 0 0,2-2 0 15,2-3 0-15,-2-2 0 0,-10-2 0 0,4 1 0 16,0-4 0-16,-3-4 0 0,-1 2 0 0,-5-4 0 16,1 1 0-16,-3-4 0 0,-1-1 0 0,-5 0 0 15,0 0 0-15,-3-5 0 0,-4 5 0 0,1-4 0 16,-2 6 0-16,-1-3 0 0,-4 1 0 0,0 8 0 16,1-2 0-16,-1 5 0 0,-3 1 0 0,-4 3 0 15,2 5 0-15,-3 5 0 0,1 4 0 0,-4 8 0 16,9-5 0-16,0 6 0 0,4-3 0 0,0-2 0 15,5 3 0-15,5 2 0 0,5 1 0 0,-1-9 0 16,5 1 0-16,2-3 0 0,4-6 0 0,-1 0 0 16,3-4 0-16,6 0 0 0,-4-3 0 0,-3-3 0 15,-1-2 0-15,2 0 0 0,-2-2 0 0,-3-1 0 16,2-3 0-16,-5 0 0 0,3 1 0 0,-4-4 0 16,-1 0 0-16,-1 1 0 0,-4 3 0 0,-1 0 0 15,2 2 0-15,-4-1 0 0,1 3 0 0,-1 3 0 16,-4-1 0-16,1 1 0 0,-1 3 0 0,0 0 0 15,0 0 0-15,4 10 0 0,-6-2 0 0,0 1 0 16,1 3 0-16,-3 0 0 0,4 0 0 0,0 0 0 16,0-1 0-16,2 0 0 0,1 1 0 0,1-6 0 15,4 3 0-15,0-4 0 0,3 0 0 0,-2-4 0 16,5-1 0-16,-1 0 0 0,1-2 0 0,-1-3 0 16,2-2 0-16,0 0 0 0,-3 1 0 0,3-5 0 15,1-3 0-15,-2 4 0 0,-3 3 0 0,-1-1 0 16,-1 1 0-16,0 0 0 0,-1 1 0 0,-4 1 0 15,-1 2 0-15,1 1 0 0,0 1 0 0,-4 1 0 16,0 0 0-16,12 7 0 0,-7-2 0 0,0-1 0 16,1 4 0-16,3 0 0 0,5 2 0 0,-1-1 0 15,4-3 0-15,-1 7 0 0,5-7 0 0,-3 1 0 16,2-2 0-16,-1-2 0 0,-1-3 0 0,-4 1 0 16,-1-2 0-16,-3-1 0 0,3 1 0 0,-4-3 0 15,-4-2 0-15,5 0 0 0,-3 0 0 0,-3-6 0 16,-2 2 0-16,-2-2 0 0,0-4 0 0,-1 0 0 15,0-1 0-15,-3-1 0 0,0 0 0 0,-5-2 0 16,5 3 0-16,-6 4 0 0,2-2 0 0,-6 3-36 16,0 1-1324-16,4 1-1472 0,-2-2 651 0</inkml:trace>
  <inkml:trace contextRef="#ctx0" brushRef="#br0" timeOffset="49599.72">23480 2276 122 0,'4'-4'344'0,"0"2"4"16,0-2 13-16,0-2 15 0,2-1 23 0,-3 1 11 0,2 1 12 16,-3 0 1-16,2 0 0 0,-1 1-5 0,-1-4 4 15,1 4 3-15,-2-1 2 0,2 3-14 0,-3 2-30 16,2-7-26-16,-2 5-32 0,0 2-35 0,0 0-27 16,0 0-12-16,-9 14-12 0,5-3-19 0,-3 0-90 15,-1 5-130-15,0 2 0 0,2 0 0 0,-2 7 0 16,5-6 0-16,0 5 0 0,3-6 0 0,3 2 0 15,4-2 0-15,2-3 0 0,3 2 0 0,2-4 0 16,0-1 0-16,3-4 0 0,2-4 0 0,-2-1 0 16,5-3 0-16,-3-1 0 0,2-4 0 0,-3-3 0 15,-1 0 0-15,-1-3 0 0,-2-2 0 0,0-2 0 16,0-1 0-16,1-7 0 0,-1 0 0 0,-1 0 0 16,-3 5 0-16,-2 4 0 0,-3 2 0 0,0 1 0 15,-1 1 0-15,0 6 0 0,1-5 0 0,-4 5 0 16,3 2 0-16,-4 0 0 0,0 2 0 0,0 0 0 15,5 15 0-15,-1-6 0 0,0 3 0 0,-3-1 0 16,3 5 0-16,2-4 0 0,1 4 0 0,-1-2 0 16,6-1 0-16,-3-2 0 0,-2-1 0 0,0 0 0 15,2-2 0-15,1 0 0 0,-2-4 0 0,-2-1 0 16,-1 0 0-16,4 1 0 0,-3-4 0 0,2-3 0 16,-1 1 0-16,1-3 0 0,1 1 0 0,0-4 0 15,-1 0 0-15,3-1 0 0,-3-2 0 0,1-3 0 16,1 4 0-16,-1-4 0 0,-1 3 0 0,1-2 0 15,-3 1 0-15,1 6 0 0,-5 0 0 0,3 0 0 16,-2 2 0-16,-2 2 0 0,3-1 0 0,-4 3 0 16,0 0 0-16,0 0 0 0,0 0 0 0,6 14 0 15,-3-5 0-15,-2 1 0 0,2 0 0 0,-2 1 0 16,3 5 0-16,1 0 0 0,1-1 0 0,3 0 0 16,0-2 0-16,-1-2 0 0,0 0 0 0,6-1 0 15,-1 1 0-15,2-1 0 0,-4-4 0 0,5-3 0 16,-4 0 0-16,6-2 0 0,0-2 0 0,-4-3 0 15,4-1 0-15,1-3 0 0,-2 2 0 0,0-7 0 16,-2 1 0-16,0 0 0 0,-1-4 0 0,0 4 0 16,-5-3 0-16,-2 5 0 0,0 0-623 0,-3 1-639 15,-3-2-1366-15,-2 5 604 0</inkml:trace>
  <inkml:trace contextRef="#ctx0" brushRef="#br0" timeOffset="49818.53">23595 1951 6480 0,'-14'-10'184'0,"4"3"40"0,1 0-33 0,5 4-42 16,2-1-62-16,2 1-9 0,2-2-22 0,2 2-9 15,1 1-14-15,2 1-34 0,1 1-75 0,1 2-120 16,9 2-156-16,-5 1-199 0,6 1-509 0,-1 1-1146 15,0-3 507-15</inkml:trace>
  <inkml:trace contextRef="#ctx0" brushRef="#br0" timeOffset="50864.56">24576 2235 447 0,'-3'-6'480'16,"0"2"10"-16,3 4 15 0,-1-2 8 0,-3-1 5 15,4 3-2-15,-2-6-1 0,2 6-19 0,-3-4-18 16,2 0-23-16,1 4-34 0,0 0-32 0,-3-4-35 15,3 4-34-15,-5-1-28 0,5 1 1 0,-2 10-15 0,0-3-24 16,2 4-77-16,-2 1-177 0,1 3 0 16,-1 3 0-16,1 3 0 0,0-3 0 0,-2 2 0 15,3-2 0-15,-1 2 0 0,0-3 0 0,-2-1 0 16,3-3 0-16,0-3 0 0,0 1 0 0,0-5 0 16,0 3 0-16,0-5 0 0,-1 1 0 0,2-3 0 0,-1-2 0 15,0 0 0-15,0 0 0 0,12-7 0 0,-5 0 0 16,1-4 0-16,3-1 0 0,0-2 0 15,1-1 0-15,4 1 0 0,-2-1 0 0,2-6 0 16,3 3 0-16,-7 3 0 0,-3 6 0 0,2 0 0 16,1 3 0-16,-3 2 0 0,-3 1 0 0,2 2 0 0,0 0 0 15,-2 2 0-15,3 3 0 0,-4-1 0 0,4 6 0 16,3-1 0-16,-1 6 0 0,1-1 0 16,2 2 0-16,-3-3 0 0,3 1 0 0,2 0 0 15,-2-2 0-15,2 0 0 0,-2-1 0 0,4-5 0 16,-5 2 0-16,1-4 0 0,-1 1 0 0,1-5 0 15,-4-1 0-15,2-1 0 0,-2-3 0 0,1 1 0 16,-3-3 0-16,2-1 0 0,-1 0 0 0,-1-1 0 16,2-5 0-16,0 2 0 0,-1-2 0 0,-5 3 0 15,2-3 0-15,-2 3 0 0,1 4 0 0,-5 1 0 0,4 2 0 16,-4 1 0-16,4-4 0 0,-4 7 0 0,0 1 0 16,0 0 0-16,0 0 0 0,0 0 0 0,-4 18 0 15,0-8 0-15,4 1 0 0,-4 1 0 16,4 0 0-16,3 1 0 0,-2 0 0 0,3-2 0 15,0 1 0-15,1-2 0 0,4 1 0 0,-3-2 0 0,3-1 0 16,3-1 0-16,1-1 0 0,-2-2 0 0,3-3 0 16,-1-1 0-16,2-1 0 0,-2-3 0 15,-3-1 0-15,3-2 0 0,0-2 0 0,-3 0 0 0,0 1 0 16,-4-8 0-16,-3 0 0 0,-1 1 0 16,-2-3 0-16,-3-2 0 0,-3 1 0 0,0-5 0 0,-4 8 0 15,0-1 0-15,-3 2 0 0,-3 2 0 16,2 5 0-16,-3 2 0 0,4 2 0 0,-2 3 0 15,2 2 0-15,-2 0 0 0,3 5 0 0,-3 4 0 0,7 1 0 16,3 0 0-16,3-2 0 0,4 2 0 0,2 1 0 16,1-1 0-16,7-1 0 0,3-1 0 0,3 0 0 15,1 0 0-15,2-4 0 0,8 0 0 0,-1-2 0 16,1-3 0-16,-2-1 0 0,-5-2 0 0,-2-1 0 16,2-2 0-16,0-2 0 0,-6 1 0 0,5 0 0 15,-7-1 0-15,0 3 0 0,-5 3 0 0,0-2 0 16,-3-2 0-16,1 4 0 0,-2-1 0 0,-1 1 0 15,-4 2 0-15,7 4 0 0,-3 5 0 0,-1-2 0 16,1 5 0-16,3 3 0 0,-2 1 0 0,-3 2 0 16,4-1 0-16,-1 0 0 0,4 1 0 0,-3 0 0 15,2-4 0-15,2 1 0 0,2-5 0 0,-3 1 0 16,1-2 0-16,0-5 0 0,2 0 0 0,-3-1 0 16,3-3 0-16,0-3 0 0,1-1 0 0,-3 0 0 15,0-2 0-15,3-1 0 0,-4-3 0 0,3-3 0 16,-4 3 0-16,3-4 0 0,0-2 0 15,-1 1 0-15,3-8 0 0,-4 6 0 0,0 1 0 0,-3-2 0 16,2 3 0-16,-3-1 0 0,-1 6 0 0,1 6 0 16,-2-2 0-16,-1 1 0 0,-2-1 0 0,3 2-112 15,-3 4-594-15,0 0-524 0,0 0-1331 0,0 0 590 16</inkml:trace>
  <inkml:trace contextRef="#ctx0" brushRef="#br0" timeOffset="52114.48">26174 2338 169 0,'4'-11'487'0,"-3"-1"16"0,3 3 6 0,-4-6 4 15,0 1-1-15,-2-3-8 0,2 3-10 0,-2 2-20 16,-1 1-44-16,-1 0-47 0,-1 4-33 0,-2 2-34 16,-2 0-35-16,0 4-20 0,-3 2-35 0,-1 3-14 15,-1 6-25-15,-3 0-20 0,-5 6-17 0,3 1-11 16,1 2-18-16,4-2-12 0,3-3-8 0,3 0-15 15,0-3-4-15,4 1-9 0,3-1-1 0,1 0-8 16,1-1-6-16,6-1 4 0,-2-3-1 0,4 0-26 16,1-1-35-16,3-1 0 0,2-3 0 0,2-2 0 15,2 1 0-15,-1-5 0 0,0 1 0 0,-5 0 0 16,1 2 0-16,-3-2 0 0,-2 0 0 0,0 3 0 16,-4-2 0-16,2 3 0 0,-7 0 0 0,10 3 0 15,-6 0 0-15,2 2 0 0,-1 2 0 0,-1 2 0 16,4 3 0-16,-1-2 0 0,1 5 0 0,2-2 0 15,4-1 0-15,-1 0 0 0,-1-5 0 0,8 0 0 16,-2-1 0-16,-1-3 0 0,4-3 0 0,-3-3 0 16,3-1 0-16,-1-3 0 0,-2-2 0 0,5-6 0 15,-1-4 0-15,-2-1 0 0,1-3 0 0,-1-1 0 16,-3-2 0-16,2-2 0 0,-4-4 0 0,8-15 0 16,0 0 0-16,-4 0 0 0,-2-1 0 0,-2-1 0 15,-2 0 0-15,-3 2 0 0,0 1 0 0,-6 15 0 16,0 6 0-16,-3 6 0 0,1 2 0 0,-1 5 0 15,-1 4 0-15,-3 5 0 0,0 3 0 0,3 0 0 16,-17 17 0-16,7 0 0 0,-3 7 0 0,-1 8 0 16,0 1 0-16,0 12 0 0,-3 4 0 0,5-2 0 15,1 0 0-15,5 1 0 0,4-2 0 0,4-15 0 16,2 0 0-16,3-1 0 0,5-3 0 0,-1 0 0 16,1-10 0-16,3-4 0 0,2-1 0 0,3-2 0 15,1-4 0-15,6-5 0 0,-1-1 0 0,-4-2 0 16,-2-2 0-16,1-1 0 0,-2-3 0 0,5-7 0 15,-7 7 0-15,2-3 0 0,-3-2 0 0,4-5 0 16,-5 6 0-16,-2 0 0 0,-4 2 0 0,1 4 0 16,-3 0 0-16,-1 3 0 0,-6 3 0 0,9-3 0 15,-9 3 0-15,0 0 0 0,8 7 0 0,-8 3 0 16,0 0 0-16,0 1 0 0,0 1 0 0,0 4 0 16,-3 1 0-16,8-1 0 0,-4-4 0 0,3 2 0 15,0-2 0-15,1-2 0 0,3-3 0 0,2-4 0 16,-1 4 0-16,4-5 0 0,-2-1 0 0,5-1 0 15,2-6 0-15,0 2 0 0,-1-3 0 0,4-1 0 16,-3-3 0-16,7-1 0 0,-2-4 0 0,4 2 0 16,-8-3 0-16,6 2 0 0,-9 0 0 0,0 3 0 15,-2-1 0-15,-2 1 0 0,-3 4 0 0,-1 0 0 16,-3 4 0-16,-1 1 0 0,-4 3 0 0,0 0 0 16,0 0 0-16,0 0 0 0,0 0 0 0,-14 21 0 15,6-9 0-15,1 1 0 0,-1 4 0 0,2-5 0 16,2 3 0-16,0-1 0 0,4-3 0 0,1 1 0 15,1-2 0-15,3-1 0 0,2-2 0 0,1-3 0 16,0 0 0-16,2-1 0 0,-10-3 0 0,20-3 0 16,-7-2 0-16,-4 1 0 0,1-2 0 0,0-3 0 15,-1 2 0-15,0-3 0 0,-1-4 0 0,0 0 0 16,-2-2 0-16,-5 4-4 0,1 0 8 16,0-5-4-16,-2 0 0 0,0 3 0 0,0 2 0 0,0 0 0 15,0 0 0-15,-2 5 0 0,2-3 0 0,0 4 0 16,2 0 0-16,-2 1 0 0,4-1 0 15,2 0 0-15,2 1 0 0,1-1 0 0,1 2 0 0,7 1 0 16,0-1 0-16,4 2 0 0,6 2 0 16,-4 0 0-16,-2 2 0 0,1 1 0 0,0 2 0 0,-4 3 0 15,1 3 0-15,0 2 0 0,-6-1 0 0,-1 3 0 16,-2 1 0-16,-4 4 0 0,-2-1 0 0,-3 0 0 16,1 1 0-16,-5-2 0 0,1 0 0 0,-5-3 0 15,1 1 0-15,0-6 0 0,2 0 0 0,0-3 0 16,0-1 0-16,1 0 0 0,1-2 0 15,2-4 0-15,-4 3 0 0,4-3 0 0,0 0 0 0,0 0 0 16,8-18 0-16,-1 10 0 0,6-7 0 0,1 1 0 16,10-4 0-16,-3 1 0 0,-5 5 0 15,9-8 0-15,-2-2 0 0,1 8 0 0,4 0 0 0,-2 0 0 16,-6 8 0-16,1 2 0 0,-3 1 0 16,-1 0 0-16,-4 6 0 0,1 1 0 0,-2 2 0 15,-1 3 0-15,1 3 0 0,-1 3 0 0,-6 2 0 0,1-1 0 16,-4 0 0-16,-1 0 0 0,4 2 0 0,-5-2 0 15,0 0 0-15,0-3 0 0,-2-1 0 0,-1-2 0 16,2-4 0-16,1 3 0 0,0-4 0 16,-2 2 0-16,2-7-126 0,0 0-267 0,-9 0-55 15,3-9-55-15,-4-1-97 0,1-6-421 0,0 0-1104 16,-7-4 488-16</inkml:trace>
  <inkml:trace contextRef="#ctx0" brushRef="#br0" timeOffset="52264.4">27903 1997 4269 0,'-11'-27'317'0,"-3"1"-15"0,4 8-13 0,1 1-52 16,0 1-47-16,1 0-42 0,4 4-9 0,-2 1-6 16,1 2-19-16,-3 1-12 0,4 2-16 0,-1 2-30 15,1 0-58-15,-1 4-71 0,-1-2-91 0,6 2-98 16,-17 2-116-16,8 1-131 0,-2 0-324 0,-5-2-901 16,0 4 398-16</inkml:trace>
  <inkml:trace contextRef="#ctx0" brushRef="#br0" timeOffset="52448.11">26656 1995 5047 0,'-31'3'495'0,"12"-2"-103"0,5 1-57 0,5-1-39 16,0 0-14-16,9-1-55 0,0 0-23 0,0 0-32 16,0 0-30-16,30-12-13 0,-1 9-9 0,3 0-17 15,5 0-22-15,2 1-55 0,14-2-69 0,-16 4-76 16,-1-3-98-16,2 1-109 0,-3 1-146 0,1 1-183 15,-6-3-382-15,-2-2-1123 0,-8 0 497 0</inkml:trace>
  <inkml:trace contextRef="#ctx0" brushRef="#br0" timeOffset="55697.76">20890 2267 132 0,'0'-6'324'16,"-1"0"-2"-16,1 2 1 0,0-4 2 0,0 1 5 15,0 3 2-15,-2 0-2 0,1-3 0 0,0 3-2 16,-1-1-6-16,1 2-8 0,1 3 0 0,-1-6-14 15,1 6-13-15,-3-3-16 0,3 3-17 0,0-4-16 16,0 4-24-16,0 0-6 0,0 0 8 0,-2 15 1 16,-1-3-7-16,2 6-9 0,-3 7-10 0,3 0-5 15,-3 1-20-15,4 1-11 0,0-1-14 0,0 1-15 16,6-3-5-16,-2-4-16 0,1-3-7 0,0 2-11 16,3-4-10-16,3-4-7 0,0-2-44 0,-1-3-26 15,3-3 0-15,0-1 0 0,4-9 0 0,1 1-71 16,4-10-152-16,1-1-109 0,-6-3-116 0,-1 1-155 15,-7 1-483-15,8-7-1176 0,-3 3 520 0</inkml:trace>
  <inkml:trace contextRef="#ctx0" brushRef="#br0" timeOffset="57014.78">21420 2368 133 0,'-14'-2'582'0,"2"-3"15"16,1 4-12-16,0 1-10 0,0-3 1 0,2 2-6 15,2 0-11-15,0-1-30 0,2 1-43 0,5 1-50 16,-7-2-42-16,7 2-39 0,0 0-28 0,0 0-23 15,17 3-25-15,4 0-26 0,9 0-24 0,10-3-21 16,15 0-21-16,9-2-160 0,28 1-27 0,-28 2 0 16,25-1 0-16,-23-1 0 0,-1 0 0 15,0-2 0-15,-5 1 0 0,-8 0 0 0,3-2 0 16,-22 1 0-16,-1 1 0 0,-11 0 0 0,-1 2 0 0,-8-2 0 16,-1 1 0-16,-5 0 0 0,-4 0 0 0,-2 1 0 15,0 0 0-15,0 0 0 0,-41 0 0 0,10 1 0 16,2 0 0-16,-3 2 0 0,-4 1 0 0,2-1 0 15,-1-1 0-15,4 0 0 0,2 2 0 0,0-1-52 16,3-1-51-16,5 2-4 0,0-3 4 16,3 1 4-16,0 1 4 0,4-3 6 0,-1 2 7 0,2-1 6 15,-1 0 6-15,-5 1 9 0,1-1 6 0,0 1 6 16,-1-2 7-16,0 1 1 0,-3-1 6 0,3 1 4 16,-3 0 10-16,-1 0 20 0,5 1 20 15,-1-2 15-15,5 0 19 0,-1 0 16 0,5 0 20 16,1 0 14-16,1 0 8 0,2 0-9 0,6 0 0 0,-6-2-3 15,6 2 8-15,0 0 2 0,0 0 1 16,25-2-5-16,-7 0-105 0,3 2 0 0,10-2 0 0,5 4 0 16,0-2 0-16,15 2 0 0,1 1 0 15,3-2 0-15,-4 3 0 0,11-2 0 0,-4 4 0 16,-3-6 0-16,3 3 0 0,-2 1 0 0,-5-4 0 0,-15 2 0 16,1 0 0-16,-4 0 0 0,-2 1 0 0,-12-1 0 15,0-2 0-15,-7 1 0 0,-3-1 0 0,-4 0 0 16,-5 0 0-16,2-3 0 0,-2 3 0 15,-16-4 0-15,-4 2 0 0,-9 1 0 0,-4 1 0 16,-7-2 0-16,-11 2 0 0,-5 2 0 0,-3-1 0 16,0 2 0-16,3 0 0 0,-5 0 0 0,2 1 0 0,-1-1 0 15,4 3 0-15,2-1 0 0,3-3 0 0,15 0 0 16,4-2 0-16,11 2 0 0,4-4 0 0,3 4 0 16,6-4 0-16,3 2 0 0,5 0 0 0,0 0 0 15,25-4 0-15,6-1 0 0,5 0 0 0,19 3 0 16,6-4 0-16,1 2 0 0,31 0 0 0,-28 5 0 15,27-2 0-15,-1-1 0 0,-30 5 0 0,4-2 0 16,1-3 0-16,-5 4 0 0,0 0 0 0,-6-2 0 16,-18 1 0-16,-5-2 0 0,-4 1 0 15,-11 1 0-15,-2 1 0 0,-8-5 0 0,-1 1 0 0,-5-1 0 16,-1 3 0-16,-7-6 0 0,-6 2 0 0,-8-1 0 16,-10 3 0-16,-8-1 0 0,-12-1 0 0,-4 3 0 15,0 3 0-15,-4-1 0 0,1 2 0 0,-4 1 0 16,-2 1 0-16,-1 3 0 0,0-4 0 15,2 2 0-15,6 1 0 0,3-4 0 0,15-2 0 16,4-1 0-16,6 3 0 0,9-3 0 0,5 0 0 0,5 0 0 16,5 0 0-16,5 0 0 0,0 0 0 0,27-3 0 15,7-1 0-15,16-3 0 0,15 2 0 0,27 0 0 16,0-2 0-16,-1 4 0 0,-25 0 0 0,30-1 0 16,-29 1 0-16,25 0 0 0,-34 3 0 0,0-2 0 15,-7-1 0-15,-18 0 0 0,-2 1 0 0,-12 0 0 16,-6 1 0-16,-3-2 0 0,-5 1 0 0,-5 0 0 15,0 2 0-15,-19-7 0 0,-13 4 0 0,-5 0 0 16,-20 1 0-16,-2 4 0 0,-2 3 0 0,-2-5 0 16,-1 4 0-16,0 1 0 0,-27 3 0 0,30-6 0 15,2 4 0-15,1-2 0 0,4 1 0 0,13-5 0 16,5 3 0-16,9-2 0 0,8 1 0 0,5-2 0 16,6 1 0-16,3 1 0 0,5-2 0 0,0 0 0 15,27 1 0-15,5-4 0 0,21 0 0 0,8 3 0 16,31-3 0-16,0-1 0 0,-27 4 0 15,33-4 0-15,-31 3 0 0,23 0 0 0,-27-2 0 16,-2-1 0-16,-2 1 0 0,-9-1 0 0,-9 2 0 0,-5 1 0 16,-7-2 0-16,-9 0 0 0,-8 2 0 0,-3-1 0 15,-4 0 0-15,-5 2 0 0,0 0 0 0,-30-11 0 16,-1 6 0-16,-7 3 0 0,-16-2 0 0,-6 3 0 16,0 1 0-16,0 0 0 0,-2 2 0 0,-1 2 0 15,4 0 0-15,-4 2 0 0,-1 2 0 0,2-4 0 16,0-1 0-16,6 4 0 0,20-3 0 0,6-1 0 15,13-2 0-15,3 1 0 0,6-1 0 0,2 1 0 16,6-2 0-16,0 0 0 0,0 0 0 0,57 0 0 16,-2-3 0-16,8-1 0 0,26-1 0 0,2 4 0 15,-22-2 0-15,21 0 0 0,-23 3 0 0,1-5 0 16,-7 2 0-16,-8 2 0 0,-14-2 0 0,-3 2-426 16,-3-1-173-16,-14-2-596 0,-6-1-1294 0,-7 0 573 15</inkml:trace>
  <inkml:trace contextRef="#ctx0" brushRef="#br0" timeOffset="57948.37">21079 2180 115 0,'-1'-4'378'0,"1"4"1"0,-2-6 13 0,0 2 3 16,2 4 6-16,1-7-6 0,-2 3 1 0,0 0-7 16,-2 0-7-16,3 4-4 0,-4-5-20 0,4 2 1 15,0 3-8-15,0 0-18 0,0 0-22 0,0 0-22 16,0 0-28-16,0 0-11 0,0 0-3 0,-5 12-12 15,6-3-9-15,-1 4-12 0,3 3-14 0,-4 0-11 16,3 4-15-16,-2 1-11 0,4 3-132 0,-3 2-31 16,-1-6 0-16,3 6 0 0,-1-8 0 0,-2-1 0 15,0 1 0-15,2-3 0 0,-2 1 0 0,0-4 0 0,0 0 0 16,1-4 0-16,-1 0 0 0,0-1 0 16,0-3 0-16,1-1 0 0,-1 0 0 0,0-3 0 15,0 0 0-15,0 0 0 0,0 0 0 0,8-9 0 16,-7 1 0-16,0-2 0 0,5-4 0 0,0-1 0 15,-2-5 0-15,0 4 0 0,6-9 0 0,-3 1 0 0,0-1 0 16,-1 6 0-16,3-7 0 0,-2 9 0 16,-4 0 0-16,3 3 0 0,-1 3 0 0,0 3 0 15,-3 1 0-15,2 1 0 0,-3 2 0 0,1-1 0 16,0 4 0-16,-2 1 0 0,0 0 0 0,7 10 0 0,-5-3 0 16,2 3 0-16,0-1 0 0,0 3 0 0,-2 4 0 15,3-1 0-15,-1 1 0 0,1 2 0 0,2-1 0 16,0-2 0-16,1 2 0 0,-3 0 0 0,3-1 0 15,-3 2-450-15,1-1-841 0,3-3-1397 16,-5-2 618-16</inkml:trace>
  <inkml:trace contextRef="#ctx0" brushRef="#br0" timeOffset="58765.69">19549 3185 287 0,'4'-5'423'16,"1"-4"18"-16,-2 0-13 0,-2-1 7 0,4 0 1 16,-4 0 0-16,-1 0-10 0,0 2-15 0,-1 0-13 15,-1-4-13-15,-2 5-32 0,2-2-15 0,-3 6-28 16,0-2-20-16,-5-1-25 0,2 6-9 0,-10 5-19 15,4-1-23-15,-4 4-18 0,3 5-12 0,-8 2-16 16,3 3-14-16,2 1-17 0,9-2-16 0,-4 0-10 16,4-1-17-16,3 1-5 0,2 0-8 0,1-3-6 15,3-2-63-15,3 1-12 0,1-4 0 0,3-2 0 16,-1-2 0-16,5-1 0 0,-1-3 0 0,2-2 0 16,2-3 0-16,4-2 0 0,-1 0 0 0,4-3 0 15,-7-4 0-15,1 1 0 0,-3-1 0 0,1 0 0 16,-3-2 0-16,-2 0 0 0,-1-3 0 0,1 1 0 15,1 1 0-15,-3 0 0 0,-1 1 0 0,0 0 0 16,-2 4 0-16,1 5 0 0,-2-1 0 0,3 2 0 16,1 1 0-16,-1 4 0 0,-5 0 0 0,15 11 0 15,-5-4 0-15,1 6 0 0,2 9 0 0,-1-5 0 16,-3 1 0-16,5 6 0 0,-5 0 0 0,0-1 0 16,-3-4 0-16,-2-1 0 0,1-3 0 0,2-2 0 15,-5 0 0-15,0-5 0 0,-1 1 0 0,0-4 0 16,2 1 0-16,-2-2 0 0,1-3 0 0,-2-1 0 0,0 0 0 15,0 0 0-15,3-13 0 0,1 3 0 16,0-6 0-16,2-1 0 0,1-1 0 0,1-8 0 16,3-1 0-16,0 3 0 0,2 2 0 0,1 1 0 15,2 0 0-15,-5 7 0 0,2 2 0 0,3 1 0 16,-3 6-274-16,2 3-361 0,-2 2-579 0,1 2-1315 16,-1 2 581-16</inkml:trace>
  <inkml:trace contextRef="#ctx0" brushRef="#br0" timeOffset="59098.17">20409 3185 46 0,'18'-7'390'16,"-1"-1"27"-16,-2-3 28 0,-2 0 10 0,-3-2 7 15,-2 2 9-15,1-3 8 0,-4-2 3 0,-3 6 3 16,-4-3-10-16,-2-2-6 0,-4-1-18 0,-3 3-17 16,-1 6-32-16,-2-3-22 0,-2 6-28 0,-5 4-28 0,-2 3-25 15,5 3-29-15,-10 5-67 0,5 3-203 0,0 5 0 16,4 6 0-16,0-3 0 0,6 2 0 15,3 2 0-15,2-1 0 0,6 0 0 0,2-6 0 16,5 4 0-16,0-8 0 0,6 2 0 0,1-6 0 0,6 0 0 16,-7-6 0-16,8-4 0 0,3-1 0 15,-3-2 0-15,-3-4 0 0,0 0 0 0,0-3 0 16,-2-2 0-16,-5 0 0 0,2-2 0 0,-3-5 0 16,1 6 0-16,-4-2 0 0,0-4 0 0,-1 7 0 15,-2 0 0-15,2 2 0 0,-1 0 0 0,-2 3 0 0,2 2 0 16,-1-2 0-16,1 4 0 0,3 2 0 0,-6 0 0 15,11 8 0-15,-3-4 0 0,1 3 0 16,3 7 0-16,3-1 0 0,-6 2-22 0,10 1-767 16,-4 0-441-16,5-7-1333 0,4 4 589 0</inkml:trace>
  <inkml:trace contextRef="#ctx0" brushRef="#br0" timeOffset="59999.67">21177 3073 122 0,'-2'-14'708'0,"-1"5"34"0,3-2 14 0,-2 2-14 0,0 1-35 16,2 2-34-16,2 2-44 0,-4-1-34 0,2 5-35 15,0 0-25-15,0 0-38 0,10 9-40 0,-4 2-40 16,-4 0-366-16,2 7-51 0,1-3 0 16,-3 5 0-16,0 3 0 0,-2-3 0 0,-4-1 0 0,2 1 0 15,-1-1 0-15,3-3 0 0,0 1 0 0,-2-5 0 16,0-2 0-16,2-2 0 0,-2-2 0 0,2-1 0 15,0-2 0-15,0-3 0 0,9-2 0 0,-3-3 0 16,2-3 0-16,-1-2 0 0,1-2 0 0,6-2 0 16,-4-2 0-16,-1-1 0 0,3 1 0 0,-3-9 0 15,-3 9 0-15,3 0 0 0,-3 6 0 0,3-4 0 16,-2 2 0-16,-2 9 0 0,0-3 0 0,1 6 0 16,-6 0 0-16,12 4 0 0,-4 1 0 0,-1 5 0 15,7 3 0-15,-7 2 0 0,7 1 0 0,-3 0 0 16,8 3 0-16,-1-1 0 0,5-2 0 0,3-1 0 15,1-3 0-15,2 0 0 0,2-5 0 0,-1 2 0 16,2-8 0-16,-1-2 0 0,-9 0 0 0,6-4 0 16,-6 1 0-16,-3-2 0 0,-1-2 0 0,-2 1 0 15,-4-6 0-15,-1 1 0 0,-2-2 0 0,-4 3 0 16,-1-6 0-16,0 0 0 0,-4-2 0 0,-4 2 0 16,0-10 0-16,-1 9 0 0,-6-7 0 0,2 11 0 15,0 1 0-15,-1 4 0 0,1 2 0 0,0 2 0 16,1 4 0-16,-3 4 0 0,-1 4 0 0,-2 2 0 15,3 4 0-15,0 4 0 0,1 1 0 0,5 6 0 16,1-5 0-16,3 1 0 0,2 0 0 0,4-1 0 16,2-2 0-16,4-2 0 0,2-2 0 0,2-1 0 15,2-4 0-15,2 0 0 0,0-6 0 0,4 0 0 16,-4-4 0-16,3 2 0 0,-4-4 0 0,1-3 0 16,-2 1 0-16,-1-2 0 0,-5 1 0 0,3-4 0 15,-7 3 0-15,1-2 0 0,-2 0 0 0,1-2 0 16,-1-3 0-16,-3 4 0 0,2 2 0 0,-3 3 0 15,0-2 0-15,2 6 0 0,-3-1 0 0,-1 3 0 16,0 0 0-16,0 0 0 0,2 13 0 0,-2-3 0 16,0 1 0-16,0 1 0 0,2 3 0 0,3 0 0 0,-4-2 0 15,4-2 0-15,0 0 0 0,0 0 0 0,3 0 0 16,2-4 0-16,-1 1 0 0,0-3 0 16,3-4 0-16,-1 2 0 0,-2-4 0 0,1-2 0 15,-1 1 0-15,3-3 0 0,-1-1 0 0,-2 1 0 0,2-4 0 16,-3 0 0-16,0 0 0 0,1 1 0 15,0-1 0-15,0 1 0 0,-4 0 0 0,3 1 0 0,-4 3 0 16,-1 1 0-16,4 1 0 0,-7 2 0 16,11 2 0-16,-6 2 0 0,3 2 0 0,-2 2 0 0,3-1 0 15,0 4 0-15,-1-3 0 0,7 4 0 0,-2 0 0 16,1-2 0-16,3-1 0 0,1-4 0 0,-3 1 0 16,3-1 0-16,-5-3 0 0,2-2 0 0,-3-2 0 15,0-1 0-15,-2-2 0 0,1-1 0 0,-2-3 0 16,-2 2 0-16,-2-4 0 0,1-1 0 0,-4 3 0 15,-1-3 0-15,2-2 0 0,-3-3 0 0,-3 2 0 16,2 3 0-16,-1-7 0 0,0 1 0 0,0-1 0 16,-1 2 0-16,1 0 0 0,-2 8 0 0,4-2 0 15,2 2 0-15,0 7 0 0,3-3 0 0,1 4 0 16,5 2-350-16,2-1-958 0,5 5-1415 0,-1 0 627 16</inkml:trace>
  <inkml:trace contextRef="#ctx0" brushRef="#br0" timeOffset="61603.21">23066 3008 5519 0,'4'-12'345'0,"-1"-4"-9"0,-1 2 37 0,1-2 27 15,-2 1-27-15,0 4-34 0,-2-3-13 0,0 5-146 16,1 0-180-16,-1 5 0 0,1-2 0 0,-2 1 0 16,2 5 0-16,0 0 0 0,0 0 0 0,-8 26 0 15,6-1 0-15,-2 8 0 0,1 13 0 0,1 4 0 16,1 3 0-16,-1 2 0 0,2 1 0 0,-5 1 0 15,5-1 0-15,-2 1 0 0,-1-6 0 0,2-5 0 16,-3 2 0-16,4-12 0 0,0-7 0 0,-1-3 0 16,-2-7 0-16,1-3 0 0,-1-4 0 0,3-5 0 15,-1-3 0-15,-1-3 0 0,2-1 0 0,0 0 0 16,-6-12 0-16,5 4-186 0,-3-5-220 0,3-4 14 16,-3-10 24-16,3 0 28 0,1-5 31 0,1 0 27 15,3-4 32-15,-3-13 38 0,3 0 42 0,1-2 52 16,0 3 52-16,0 2 53 0,0 13 61 0,1 2 42 15,-3 13 37-15,4-1 29 0,0 2 20 0,-2 6 21 16,1 1 1-16,0 2 5 0,5 3-12 0,2 2 3 16,-1 3-12-16,1 2-11 0,6 5-17 0,-3 2-16 15,7 6-9-15,0 0-11 0,-7 0-15 0,4 3-9 16,-4 1-8-16,-3-3-9 0,-1 0-14 0,-4 0-1 16,-2 0-6-16,-3-3-6 0,-2-1-2 0,-2-1-47 15,-3 0-1-15,-3-3 0 0,0-3 0 0,-1 1 0 0,0 0 0 16,0-3 0-16,1-2 0 0,2-1 0 15,5 0 0-15,-9-5 0 0,6 1 0 0,5-2 0 16,0-5 0-16,3 1 0 0,7-7 0 0,6-10 0 16,0 4 0-16,2-4 0 0,4 0 0 0,-1 2 0 0,-1-1 0 15,-3 1 0-15,-1-2 0 0,0 2 0 16,-3 2 0-16,-6 7 0 0,-2 1 0 0,-3 4 0 16,-2 4 0-16,-2 1 0 0,-1 1 0 0,-2 2 0 15,-2 2 0-15,5 1 0 0,-15 4 0 0,7 4 0 16,-1 2 0-16,-1 4 0 0,1 1 0 0,0 1 0 0,5 3 0 15,0-1 0-15,3 0 0 0,2 0 0 16,3 0 0-16,8-1 0 0,-1-2 0 0,2 1 0 16,9-1 0-16,0-1 0 0,-5-6 0 0,10-1 0 15,-8-2 0-15,1-2 0 0,-3-2 0 0,-4-1 0 0,4 1 0 16,-7-1 0-16,3 0 0 0,-4-1 0 0,-4-2 0 16,-5 3 0-16,12 0 0 0,-12 0 0 0,6 0 0 15,-6 0 0-15,6 3 0 0,-6-3 0 0,1 5 0 16,-2-1 0-16,1 1 0 0,-1-1 0 0,1 3 0 15,-1-2 0-15,1-1 0 0,2 3 0 16,-1-3 0-16,2 1 0 0,0 0 0 0,2-1 0 0,1-2 0 16,3-1 0-16,-1-1 0 0,3-2 0 0,4 1 0 15,-2-6 0-15,4 4 0 0,-6-3 0 0,1-3 0 16,5 3 0-16,-2-3 0 0,-1 0 0 0,-1-2 0 16,-2-3 0-16,1 2 0 0,-2-2 0 0,-1 4 0 15,-3 2 0-15,-1 1 0 0,2 0 0 0,-2 3 0 16,-1-1 0-16,-2 3 0 0,-2 2 0 15,0 0 0-15,0 0 0 0,4 12 0 0,-4-5 0 0,1 4 0 16,1-1 0-16,-2 3 0 0,2-1 0 0,1-2 0 16,2 1 0-16,0 1 0 0,4-3 0 0,0 0 0 15,6 0 0-15,-3-5 0 0,3-1 0 0,-1-3 0 16,-1-2 0-16,2-1 0 0,-2-3 0 0,-1 2 0 16,-1-2 0-16,-2-2 0 0,-1 1 0 0,-4-5 0 15,-1 0 0-15,-3 0 0 0,-1 0 0 0,-8-5 0 16,4 1 0-16,-4 1 0 0,-2 0 0 0,0-2 0 15,5 8 0-15,-3-1 0 0,1 1 0 0,3 3 0 16,4 1 0-16,-2 2 0 0,3 3 0 0,0 0 0 16,18 3 0-16,0-1 0 0,13 6 0 0,3 0 0 15,20-4 0-15,0 5 0 0,3-2 0 0,2-6 0 16,2 3 0-16,-3-1 0 0,1-3 0 0,0-3 0 16,-6 0 0-16,-16 1 0 0,-2 1 0 0,-15-1 0 15,-1-2 0-15,-7 1 0 0,-4 0 0 0,-3 0 0 16,-4 1 0-16,-1 2 0 0,-10-2 0 0,-4 3 0 15,-7 0 0-15,-11 7 0 0,4 0 0 0,-1 0 0 0,3 4 0 16,3 0 0-16,4-1 0 0,1 0 0 16,4 2 0-16,1-1 0 0,3 1 0 0,2-3 0 15,7-1 0-15,0 2 0 0,2-1 0 0,0-4 0 16,3-2 0-16,5 1 0 0,3-3 0 0,0-1 0 16,6-1 0-16,0-4 0 0,4-2 0 0,-2-1 0 0,5-6 0 15,-5 3 0-15,4-5 0 0,-6-3 0 0,3-3 0 16,-2 0 0-16,-2-2 0 0,-1-3 0 15,-4 1 0-15,2-4 0 0,-2-5 0 0,-5 0 0 16,3 2 0-16,-5-1 0 0,0 6 0 0,-5 9 0 0,2 2 0 16,-2 6 0-16,0-1 0 0,-2 5 0 15,2 3 0-15,0 3 0 0,0 0 0 0,-21 21 0 16,9 0 0-16,1 6 0 0,2 5 0 0,1 3 0 16,3 0 0-16,-4 10 0 0,6-11 0 0,5 2 0 15,3-2 0-15,-2-5 0 0,5-1 0 0,4-4 0 0,0-1 0 16,5-4 0-16,-3-7 0 0,0-4 0 15,0-1 0-15,4-4 0 0,1-3 0 0,-2-1 0 16,-3-2 0-16,0-4 0 0,4 0 0 0,-3-3 0 16,-1 2 0-16,-1-5 0 0,0-4 0 0,0 2 0 0,-2-1 0 15,-2-1 0-15,3 0 0 0,-3-1 0 0,-2 7 0 16,-2 2 0-16,-1 1 0 0,-3 4 0 0,3 0 0 16,0 2 0-16,-4 2 0 0,0 0 0 0,0 0 0 15,4 10 0-15,-4 0 0 0,0 3 0 0,0-2 0 16,5 3 0-16,-5-1 0 0,1-1 0 0,-1-1 0 15,4-2 0-15,0 2 0 0,1-3 0 0,0 0 0 16,2-1 0-16,-1-4 0 0,2-1 0 0,-2-2 0 16,6-2 0-16,-2 0 0 0,0-2 0 15,-1-2 0-15,1-1 0 0,0-1 0 0,-2 1 0 0,4-2 0 16,-3 1 0-16,1 0 0 0,-4 0 0 0,4 1 0 16,-3 0 0-16,-1 3 0 0,-2 3 0 0,2-1 0 15,-6 2 0-15,0 0 0 0,13 4 0 0,-12 2 0 16,7 1 0-16,-6 0 0 0,1 0 0 0,2 2 0 15,-1 2 0-15,1-2 0 0,0 0 0 0,3-2 0 16,1 4 0-16,0-6 0 0,0 1 0 0,2-3-150 16,1-1-338-16,0 0-73 0,0-3-71 0,-2-2-428 15,3 0-1149-15,0-3 508 0</inkml:trace>
  <inkml:trace contextRef="#ctx0" brushRef="#br0" timeOffset="62097.99">25723 3025 155 0,'3'-8'484'0,"-2"1"24"0,0 3 23 0,-2-3 8 16,1 3-21-16,-2 0-3 0,0 2-4 0,-4 1-14 16,6 1-4-16,-16 8-21 0,6-1-23 0,0 0-33 15,0 7-40-15,-2 0-25 0,1 4-33 0,1 0-31 16,-2 4-29-16,3 4-27 0,3-7-25 0,2 5-130 16,3-6-76-16,2 1 0 0,3 0 0 0,-2-3 0 15,7-1 0-15,2-4 0 0,4 1 0 0,0-5 0 16,4 0 0-16,2-6 0 0,-1-2 0 0,8-4 0 15,-6 0 0-15,-3-3 0 0,7-3 0 0,-7 1 0 16,5-8 0-16,-5 2 0 0,-1-4 0 0,-2 0 0 16,1-3 0-16,-2-3 0 0,-3-5 0 0,2 5 0 15,0-5 0-15,2 0 0 0,-6 1 0 0,0 2 0 16,-3 2 0-16,-2 9 0 0,-4 0 0 0,4 9 0 16,-4-2 0-16,2 4 0 0,-3 2 0 0,0 1 0 15,0 3 0-15,0 0 0 0,-9 19 0 0,5-8 0 16,0 17 0-16,-2-4 0 0,-2 2 0 0,4 3 0 15,-2-1 0-15,2 3 0 0,-1-2 0 0,1-1 0 16,0-1 0-16,-1-3 0 0,5-6 0 0,-5-3 0 16,4-3 0-16,-2-2 0 0,3-2 0 0,0-2 0 15,-1 0 0-15,1-2 0 0,0-4 0 0,0 0 0 16,5 1 0-16,-5-1 0 0,10-7 0 0,-6 1 0 16,1-1 0-16,3-2 0 0,5-4 0 0,-7 4 0 15,7-5 0-15,1 2 0 0,-1 2 0 0,0-2 0 16,-3 3 0-16,0 2 0 0,1 1 0 0,1 1 0 0,-3 0 0 15,4 2 0-15,0 0 0 0,-1 1 0 0,1 1 0 16,-3-2 0-16,-1 2-130 0,-1-2-1214 16,-2 2-1455-16,-6 1 643 0</inkml:trace>
  <inkml:trace contextRef="#ctx0" brushRef="#br0" timeOffset="64331.23">26970 3045 497 0,'2'-11'537'0,"-2"2"-1"16,0-3-7-16,-3 1-20 0,3 1 0 0,-4 0-15 15,1 2-20-15,0 3-21 0,-2-1-33 0,0 3-26 16,-3 2-26-16,-3 3-15 0,-1 6-17 0,-3 2-10 15,-6 6-27-15,-2 4-15 0,7 3-22 0,-5 2-17 16,2 4-24-16,2-2-76 0,1-4-145 0,2 5 0 16,1-3 0-16,5-6 0 0,4-2 0 0,1 4 0 15,0-7 0-15,3-2 0 0,3-2 0 0,-1-4 0 16,2-2 0-16,3 0 0 0,0-4 0 0,3-3 0 16,2-1 0-16,1-2 0 0,-1-6 0 0,4-2 0 15,-5-1 0-15,2 1 0 0,4-7 0 0,-6 4 0 16,-1 1 0-16,-1 0 0 0,-2 0 0 0,-1 2 0 15,-1 3 0-15,-1 1 0 0,0 6 0 0,-2-1 0 16,0 0 0-16,-2 5 0 0,0 0 0 0,0 0 0 16,4 11 0-16,-3 0 0 0,0-1 0 0,-1 6 0 15,5 2 0-15,-1 0 0 0,5-1 0 0,-1 0 0 16,2-2 0-16,4-3 0 0,0-2 0 0,4-3 0 16,-1-6 0-16,4 0 0 0,-2-2 0 0,3-5 0 15,4-5 0-15,-1-2 0 0,3-2 0 0,-3-3 0 16,-5-3 0-16,-1-2 0 0,0-3 0 0,-5 1 0 0,4-4 0 15,-5-3 0-15,-4-2 0 0,5-1 0 16,-6 0 0-16,-2 2 0 0,4-1 0 0,-6 8 0 16,-1 7 0-16,-2 3 0 0,-1 5 0 0,1 4 0 15,-2 1 0-15,2 3 0 0,-1 3 0 0,0 0 0 16,-5 14 0-16,5 2 0 0,-6 4 0 0,2 10 0 16,3 1 0-16,-2 0 0 0,3 15 0 0,0-12 0 15,4-2 0-15,5 1 0 0,-1-1 0 0,3-3 0 16,3-2 0-16,0-3 0 0,-1-8 0 0,0-3 0 15,0-2 0-15,3-5 0 0,-4-4 0 0,4-2 0 0,-7-3-34 16,5-2-734-16,-9-6-464 0,3-6-1334 16,-8-1 590-16</inkml:trace>
  <inkml:trace contextRef="#ctx0" brushRef="#br0" timeOffset="64481.73">27259 2898 3939 0,'-16'-6'635'15,"2"4"-207"-15,3 1-64 0,1 0-56 0,4-3-40 0,2 3-64 16,4 1-9-16,0 0 3 0,0 0-34 0,28-5-11 15,3 5-12-15,7-2-10 0,13-1-34 16,9 2-63-16,0-1-88 0,-1-1-98 0,2 0-121 16,-2-1-110-16,-8-1-132 0,2-3-466 0,-1 0-1062 15,-13 1 470-15</inkml:trace>
  <inkml:trace contextRef="#ctx0" brushRef="#br0" timeOffset="65464.92">28303 2678 50 0,'13'-16'527'0,"-3"0"39"0,-2 2 33 0,-1-2 28 16,0 2 21-16,3 0 16 0,-6 6 8 0,-2 1-22 16,1 4-40-16,1-2-49 0,-4 2-56 0,0 3-51 15,0 0-12-15,0 0 13 0,5 16-294 0,-5 1-161 16,-1 9 0-16,-3 4 0 0,0 3 0 0,1 3 0 16,1 12 0-16,-2 0 0 0,4 1 0 0,0 3 0 15,-1-3 0-15,2-2 0 0,1-11 0 0,-2 0 0 16,4-1 0-16,3-5 0 0,3 1 0 0,-2-5 0 0,0-7 0 15,1-3 0-15,1-2 0 0,4-3 0 16,-4-5 0-16,4-1 0 0,3-3 0 0,2-3 0 16,0-5 0-16,2-4 0 0,-2 1 0 0,5-6 0 15,0-6 0-15,-3 2 0 0,-1-5 0 0,2-4 0 16,-3 0 0-16,0-2 0 0,-5-2 0 0,0 2 0 16,-3 6 0-16,-5 8 0 0,2 1 0 0,-6 4 0 15,1 2 0-15,-1 1 0 0,0 3 0 0,0 3 0 16,-2 2 0-16,0 0 0 0,0 0 0 0,-8 20 0 15,5-4 0-15,-2 0 0 0,1 3 0 0,1-1 0 16,1 1 0-16,0 0 0 0,4 1 0 0,0-2 0 16,0 1 0-16,5-3 0 0,-3-5 0 0,0 0 0 15,2-3 0-15,-1-1 0 0,3-3 0 0,0 1 0 16,-1-4 0-16,1-1 0 0,-8 0 0 0,19-4 0 16,-14-1 0-16,4-1 0 0,5-6 0 0,-1 0 0 15,-4-3 0-15,4 2 0 0,-4 0 0 0,-3 3 0 16,1 1 0-16,0 0 0 0,-3 4 0 0,0 0 0 15,-2 2 0-15,1-2 0 0,-3 5 0 0,0 0 0 16,0 0 0-16,0 0 0 0,13 15 0 0,-11-4 0 16,1-1 0-16,-1 3 0 0,1 4 0 0,-2-1 0 15,1-4 0-15,-1 0 0 0,1-1 0 0,0-1 0 16,0-2 0-16,1-2 0 0,-1 2 0 0,-2-4 0 16,4-1 0-16,-4-3 0 0,3 6 0 0,-3-6 0 15,0 0 0-15,11-4 0 0,-6 0 0 0,1-1 0 16,4-2 0-16,-3-4 0 0,6 0 0 0,-3 3 0 15,3-4 0-15,-4 3 0 0,1 1 0 0,-1 1 0 16,0 0 0-16,-1 2 0 0,-2-1 0 0,2 2 0 16,-3 2 0-16,2 1 0 0,-7 1 0 0,0 0 0 15,17 2 0-15,-10 3 0 0,-2 0 0 0,1 1 0 16,1-1 0-16,-2 2 0 0,1 1 0 0,1 0 0 16,-5-3 0-16,4 0 0 0,-3 0 0 0,1 0 0 15,-2-3 0-15,2 1 0 0,-4-3 0 0,5 1 0 16,-5-1 0-16,11-5 0 0,-4 2 0 0,0-5 0 15,0 1 0-15,2-3 0 0,5-3 0 0,-5 5 0 16,5-7 0-16,-1 3 0 0,-4 4 0 0,5-4 0 16,-4 6 0-16,2 1 0 0,-5 0 0 0,0 2 0 15,-1 1 0-15,2 4 0 0,-1 0 0 0,1 2 0 0,0 2 0 16,0-1 0-16,0 6 0 0,1-5 0 16,1 5 0-16,2-4 0 0,-5 1 0 0,4-2 0 15,-1-1 0-15,2 0 0 0,-1-2 0 0,3-2 0 16,2-2 0-16,-2 0 0 0,-1-1 0 0,3-5 0 15,-2 0 0-15,3 0 0 0,-3-5 0 0,1 0 0 16,1-2 0-16,-2 3 0 0,-2-3 0 0,1-8 0 16,0-1 0-16,-3 0 0 0,-5 4 0 0,3-5 0 15,-8 7 0-15,-3 4 0 0,3 3 0 0,-2-1 0 16,-2 4 0-16,3 4 0 0,-6 2 0 0,7 1 0 16,-14 7 0-16,4 2 0 0,-1 4 0 0,0 12 0 15,1 0 0-15,4 3 0 0,3 0 0 0,4 1 0 0,3-2 0 16,5-3 0-16,0-5 0 0,0-1 0 0,5-4 0 15,4-1 0-15,0-3 0 0,0-4 0 16,2-5 0-16,-3-3-418 0,-3-3-221 0,-2-1-550 16,1-4-1289-16,-5-5 570 0</inkml:trace>
  <inkml:trace contextRef="#ctx0" brushRef="#br0" timeOffset="65614.39">29469 2630 163 0,'-33'-17'616'0,"3"2"-5"0,2 0-7 15,4 3-33-15,7 4-42 0,2-1-48 0,2 4-53 16,3 0-45-16,1 0-62 0,1 3-104 0,2 2-120 16,-3 0-140-16,1 2-128 0,-1 4-131 0,-5-3-450 15,4 1-812-15,-8 3 359 0</inkml:trace>
  <inkml:trace contextRef="#ctx0" brushRef="#br0" timeOffset="65781.22">28301 2786 4653 0,'-27'6'655'0,"8"-4"-201"0,6 0-34 0,2-2-36 0,2 2-17 16,4-4-58-16,5 2-32 0,0 0-53 0,0 0-39 15,19-5-20-15,11 0-67 0,7 1-98 0,18-2 0 16,4 3 0-16,8-2 0 0,-1 3-190 0,30-2-194 16,-36 4-178-16,1-5-615 0,37-1-1273 0,-35 3 564 15</inkml:trace>
  <inkml:trace contextRef="#ctx0" brushRef="#br0" timeOffset="66066.02">30024 2637 5612 0,'1'-17'627'0,"1"0"-226"0,0 4-11 0,-1 1 2 15,0 3-9-15,1 0-19 0,-2 1-342 0,1 2-22 16,-1 1 0-16,1 0 0 0,-1 1 0 0,0 4 0 15,0 0 0-15,0 0 0 0,0 14 0 0,-1 3 0 16,-2 3 0-16,1 6 0 0,0 8 0 0,-1 0 0 16,-4 12 0-16,0 1 0 0,3-11 0 0,1 15 0 15,-1-2 0-15,4-5 0 0,-1 3 0 0,4-14 0 16,2-1 0-16,2 0 0 0,0-5 0 0,3-2 0 16,0-7 0-16,6 1 0 0,0-7 0 0,2-4 0 15,1 0 0-15,2-6 0 0,-1-3 0 16,7-5 0-16,-2-4 0 0,-6-1 0 0,0-7 0 0,-5-5 0 15,-2-1 0-15,-4-4-422 0,-5-3-874 0,-1-2-1402 16,-7-1 621-16</inkml:trace>
  <inkml:trace contextRef="#ctx0" brushRef="#br0" timeOffset="66232.85">29838 2776 155 0,'-9'1'548'0,"-2"2"0"15,-1-3-9-15,8 2-12 0,4-2 2 0,0 0 20 16,3 4-5-16,-3-4-27 0,19 3-46 0,8-4-47 15,5 2-39-15,6 1-39 0,2-2-62 0,12-2-87 16,2 1-97-16,-2-2-132 0,1 2-134 0,-17-3-182 16,2 0-223-16,12-5-354 0,-16-1-1001 15,-2 1 443-15</inkml:trace>
  <inkml:trace contextRef="#ctx0" brushRef="#br0" timeOffset="66364.37">30711 2738 4826 0,'3'0'606'16,"-3"0"-193"-16,0 0-39 0,0 0-48 0,0 0 7 0,0 0-6 15,4 1-28-15,-4-1-39 0,0 0-56 0,0 0-20 16,3 3-145-16,-3 1-39 0,0-4 0 16,0 10 0-16,-5-4 0 0,3 5-203 0,-1 1-221 15,-3 6-169-15,-1-1-570 0,-9 5-1257 0,-2 1 556 0</inkml:trace>
  <inkml:trace contextRef="#ctx0" brushRef="#br0" timeOffset="66747.32">28319 3603 16 0,'-55'-7'551'0,"14"1"11"0,4 0 20 0,-1 0 7 0,6 1 11 16,3 2-7-16,8-1-2 0,3 2-4 0,4 2-14 15,2-1-24-15,3 0-39 0,-1-1-32 0,8 1-31 16,2 1-32-16,0 0-17 0,0 0-248 0,24 0-150 16,8-2 0-16,23 1 0 0,6 2 0 0,32-2 0 15,3 4 0-15,1-3 0 0,3 1 0 0,5-1 0 16,2 0 0-16,4 2 0 0,-4 0 0 0,2-7 0 16,-4 2 0-16,1-1 0 0,-9 0 0 0,-30 2 0 15,-3 1 0-15,0 1 0 0,-2-3 0 0,-7-3 0 16,-15 5 0-16,-4-2 0 0,-8 1 0 0,-8 1 0 15,-6 2 0-15,-4-2 0 0,-4 0 0 0,-3 1 0 16,-3 0 0-16,0 0 0 0,0 0 0 0,-34-1 0 16,3 4 0-16,-6 2 0 0,-2-4 0 0,-18 8 0 15,-2 0-297-15,-2 0-425 0,-3 0-474 0,-29 1-1294 0,34-1 572 16</inkml:trace>
  <inkml:trace contextRef="#ctx0" brushRef="#br0" timeOffset="67131.44">28337 3832 140 0,'-55'2'461'0,"5"-1"23"0,10-1 30 0,-1-1 42 16,6-1 23-16,5 1 14 0,9 0 1 0,2 0 4 16,7 1-10-16,2-2-29 0,1-1-31 0,2 2-37 15,7 1-30-15,-5-4-28 0,5 4-16 0,0 0-222 16,35-8-195-16,-2 6 0 0,19-3 0 0,3 5 0 16,10 0 0-16,31-3 0 0,0 1 0 0,-3 3 0 0,7-2 0 15,-4-4 0-15,2 7 0 0,1 0 0 16,-6 0 0-16,-1-3 0 0,-29 2 0 0,1-1 0 15,-3 3 0-15,-2-6 0 0,-4 2 0 0,-17-2 0 16,-2 1 0-16,-7 1 0 0,-6 0 0 0,-4-2 0 0,-7 1 0 16,-2 2 0-16,1-2 0 0,-3 0 0 15,-1 2 0-15,-1 0 0 0,-6 0 0 0,0 0 0 0,13 0 0 16,-9 2 0-16,-4-2 0 0,9-2 0 0,-9 2 0 16,14 0-287-16,-14 0-328 0,20 3 5 15,-5-2 22-15,2 5 38 0,2-3 88 0,2-1 116 0,-1 3 132 16,-2 1 115-16,-6-2 119 0,5 0 101 15,-6-1 88-15,-4 0 74 0,3-1 57 0,-3 1 39 0,-1-1 32 16,-2-1 12-16,1 0 1 0,-5-1-12 16,0 0-32-16,0 0-31 0,0 0-329 0,14 0-20 15,-14 0 0-15,5-1 0 0,-5 1 0 0,0 0 0 0,0 0 0 16,0 0-44-16</inkml:trace>
  <inkml:trace contextRef="#ctx0" brushRef="#br0" timeOffset="68881.5">10791 1330 335 0,'-13'-3'408'0,"2"0"3"15,-3-2-14-15,2 4 17 0,-1-2 5 0,4 2 1 16,-1 1-11-16,-3 0-2 0,4-1-11 0,3 1-29 16,6 0-5-16,-9-1-23 0,9 1-26 0,-9-3-6 15,9 3-31-15,0 0-8 0,0 0-34 0,0 0-12 16,0 0 8-16,0 0-2 0,36-1-6 0,2-2-12 16,22 1-12-16,8-1-13 0,32-2-12 0,2 5-132 15,5-1-41-15,2 1 0 0,0 0 0 0,-3 0 0 16,2-4 0-16,0 4 0 0,-12-2 0 0,-2 3 0 15,-2-5 0-15,-33 3 0 0,1-1 0 16,-5-1 0-16,-17-3 0 0,-3 2 0 0,-6-1 0 0,-8 3 0 16,-7-2 0-16,-3 1 0 0,-6 0 0 0,-1-2 0 15,-1 0 0-15,-6-1 0 0,-2 0 0 0,-4 0 0 16,0-1 0-16,-5 0 0 0,-1-1 0 0,-2 1 0 16,-1 0 0-16,2-1 0 0,-3 2 0 0,3-3 0 15,-3 6 0-15,1-7 0 0,0 2 0 0,0 1 0 16,-1-1 0-16,-1 1 0 0,-1-1 0 0,-2-4 0 15,-4 2 0-15,1 2 0 0,5 2 0 0,-8-2 0 16,3 3 0-16,4 0 0 0,-6-2 0 0,9 4 0 16,0-1 0-16,2 1 0 0,6 1 0 0,-3 1 0 15,6-1 0-15,2 1 0 0,0-1 0 0,6 2 0 16,-8 3 0-16,8-3 0 0,0 0 0 0,14 11 0 16,-3-5 0-16,10 0 0 0,0-1 0 0,11 2 0 15,1 3 0-15,6-2 0 0,13-1 0 0,-2 0 0 16,-13-1 0-16,14 6 0 0,-11-6 0 0,-2 2 0 15,-3-1 0-15,-2-2 0 0,-4 4 0 0,-7-2 0 16,-4 4 0-16,-3-2 0 0,-3 2 0 0,-7-2 0 16,-1 2 0-16,-4 0 0 0,-5 0 0 0,-7 13 0 15,-7-4 0-15,-4 1 0 0,-4 4 0 16,-1-1 0-16,-15 5 0 0,2 0 0 0,9-6 0 16,1-3 0-16,-4 2 0 0,6-2 0 0,0-2 0 15,1 0 0-15,2-1 0 0,3 0 0 0,1-1 0 0,4-6 0 16,6-1 0-16,0-2 0 0,3-1 0 0,1-1 0 15,2 0 0-15,4-1 0 0,-1 0 0 0,-2-2 0 16,5-2 0-16,-5 3 0 0,5-3 0 16,0 0 0-16,0 0 0 0,0 0 0 0,0 0 0 15,0 0 0-15,0 0 0 0,18-9 0 0,-7 3 0 16,-3 4 0-16,8-4-511 0,1-1-769 0,1 0-1387 16,-1-1 613-16</inkml:trace>
  <inkml:trace contextRef="#ctx0" brushRef="#br0" timeOffset="70883.53">12759 929 115 0,'0'0'413'0,"-5"1"16"16,5-1-17-16,-5 0 9 0,5 0-8 0,0 0-3 15,-8 1-10-15,8-1-6 0,0 0-17 0,0 0-12 16,0 0-18-16,-12 2-9 0,12-2-6 0,0 0-13 16,0 0-9-16,0 0-10 0,0 0-20 0,0 0-5 15,20-7-24-15,-10 4-10 0,9-2-20 0,4-1-24 16,8 0-18-16,0-1-14 0,0 1-10 0,3-2-23 16,0 3-132-16,2-2 0 0,0-2 0 0,-2 3 0 15,0-3 0-15,0 4 0 0,-6-2 0 0,0-1 0 16,-6 5 0-16,-3-2 0 0,-19 5 0 0,33-8 0 15,-33 8 0-15,21-4 0 0,-21 4 0 0,0 0 0 16,22-5 0-16,-22 5 0 0,0 0 0 0,0 0 0 16,0 0 0-16,0 0 0 0,0 0 0 0,0 0 0 15,20-8 0-15,-20 8 0 0,0 0 0 0,0 0 0 16,0 0 0-16,0 0 0 0,0 0 0 0,0 0 0 16,0 0 0-16,0 0 0 0,0 0 0 0,0 0 0 15,0 0 0-15,0 0-48 0,0 0-38 0,0 0-6 16,0 0 10-16,0 0 4 0,21-4 5 0,-21 4 3 15,0 0 7-15,0 0 8 0,0 0 4 0,0 0 8 16,0 0 5-16,0 0 0 0,0 0-1 0,0 0 3 16,0 0-1-16,0 0 8 0,0 0-3 15,0 0 2-15,0 0 1 0,0 0-1 0,0 0 0 16,0 0 1-16,-85 6 2 0,85-6-1 0,-39 4-2 16,18 0 7-16,21-4 4 0,-45 5 0 0,17 0 9 15,-1 1-6-15,8-2 3 0,-8-2 4 0,6 1 0 16,23-3 9-16,-41 9 6 0,18-5 11 0,23-4 5 15,-37 4 9-15,21 1 1 0,16-5 4 0,-27 5 3 16,27-5 3-16,0 0-2 0,-26 5 2 0,18-2 8 16,3-2 13-16,5-1 4 0,-10 4-1 0,10-4 4 15,-5 3 0-15,5-3 8 0,0 0 0 0,-9 1-6 16,9-1 3-16,0 0 6 0,0 0 2 0,0 0 3 16,-2 3 0-16,2-3-77 0,0 0-9 0,0 0 0 15,2 10 0-15,-2-10 0 0,8 8 0 0,-5-4 0 16,0 2 0-16,0 1 0 0,-1 1 0 0,2 2 0 15,0 1 0-15,-3 6 0 0,2 0 0 16,-3-1 0-16,5 7 0 0,-4 4 0 0,-1-3 0 0,0 3 0 16,-1 1 0-16,1 0 0 0,1 4 0 0,-5-3 0 15,8 0 0-15,-4 3 0 0,0 0 0 0,1 2 0 16,-1 10 0-16,-1-8 0 0,1 0 0 0,-1-2 0 16,1 1 0-16,0-3 0 0,-4-1 0 0,3-2 0 15,-1-1 0-15,2-3 0 0,0 0 0 0,0-5 0 16,0-4 0-16,-2 0 0 0,1-4 0 0,2 0 0 15,-1 0 0-15,1-5 0 0,-1 1 0 16,0-2 0-16,0-6 0 0,1 8 0 0,-1-8 0 16,0 0 0-16,2 5 0 0,-2-5 0 0,0 0 0 15,0 0 0-15,0 0 0 0,-2-23 0 0,2 13 0 16,-2-2 0-16,1 0-394 0,-2 1-906 0,3-4-1408 0,-1-1 623 16</inkml:trace>
  <inkml:trace contextRef="#ctx0" brushRef="#br0" timeOffset="71164.31">12781 1513 96 0,'0'0'478'0,"-12"-7"-5"0,7 1-6 16,5 6-10-16,-5-5 6 0,5 5-5 0,-4-8-8 15,4 8-6-15,0 0-12 0,0-9-3 0,0 9-11 16,5-9-6-16,-1 4-15 0,5 3-21 0,-1-5-19 15,1 3-21-15,2-2-26 0,6 0-27 0,2 0-25 16,9-4-25-16,0 2-69 0,4-1-164 16,0 1 0-16,4 2 0 0,-4-2 0 0,0 1 0 15,-4-1 0-15,-1 1 0 0,-9 3 0 0,-4-2 0 16,-4 2 0-16,0 0 0 0,-1 2 0 0,-9 2 0 0,13-4 0 16,-9 0 0-16,-4 4 0 0,5-4 0 0,-5 4 0 15,0 0 0-15,0 0 0 0,0 0 0 0,0 0 0 16,0 0-581-16</inkml:trace>
  <inkml:trace contextRef="#ctx0" brushRef="#br0" timeOffset="76914.36">5716 8914 33 0,'-9'-8'371'0,"1"-1"5"0,3 1 12 0,1 1 7 16,-2 1 21-16,2 1 3 0,2 1-7 0,-2-1-15 15,0 3-26-15,4 2-30 0,-1-5-20 0,-1 3-20 16,2 2-12-16,0 0 14 0,0 0 2 0,0 0-20 16,3 14 6-16,1-7-8 0,1 2-14 0,3 1-9 15,-2 1-11-15,0 0-11 0,2 3-11 0,3 2-14 16,2-4-13-16,1 1-6 0,6 4-150 0,-4-6-44 16,1-1 0-16,8-1 0 0,2-1 0 0,4-3 0 15,0-3 0-15,6-2 0 0,1-4 0 0,17-1 0 0,-1-6 0 16,-2 4 0-16,0-3 0 0,3 0 0 15,-5-5 0-15,0 1 0 0,-13 3 0 0,0-3 0 16,9-3 0-16,-10 3 0 0,-4 5 0 0,4-3 0 0,-4 4 0 16,-12 0 0-16,1 5 0 0,0-1 0 0,-4 4 0 15,2 2 0-15,-6 2 0 0,2 3 0 0,-2 3 0 16,3 2 0-16,-3 3 0 0,3 0 0 0,0 6 0 16,3-1 0-16,1 1 0 0,1-1 0 0,2 0 0 15,4-2 0-15,1 0 0 0,3-2 0 0,1-5 0 16,2 2 0-16,2-4 0 0,0-2 0 0,1-4 0 15,0-2 0-15,1-1 0 0,-3-2 0 0,-1-2 0 16,1-5 0-16,-3 2 0 0,0-5 0 0,-3-1 0 16,1 0 0-16,-4-3 0 0,0-1 0 0,0 1 0 15,-1-2 0-15,1-3 0 0,-2 3 0 0,-2 4 0 16,-4 3 0-16,-2 1 0 0,0 3 0 0,-2 3 0 16,-1 1 0-16,0 5 0 0,0-1 0 0,5 5 0 15,-1 0 0-15,-1 6 0 0,1 0 0 0,6 3 0 16,0 3 0-16,-1-4 0 0,0 1 0 0,0-1 0 15,0 1 0-15,-4-6 0 0,6 4 0 0,-6-5 0 16,0-3 0-16,3 0 0 0,0-3 0 0,0-3 0 16,0-3 0-16,1 0 0 0,-1 1 0 0,6-5 0 15,-2-2 0-15,-3 2 0 0,2-6 0 0,-1 1 0 16,4-1 0-16,-5-3 0 0,1 2 0 0,-8 1 0 16,7-2 0-16,-7 6 0 0,3-1 0 0,-5 1 0 15,1 5 0-15,-4 0 0 0,-1 2 0 0,5 2 0 0,-2 1 0 16,-1 1 0-16,1 1 0 0,0 2 0 0,5 3 0 15,-3 0 0-15,3 1 0 0,2-1 0 0,-1-1 0 16,7 2 0-16,-3-2 0 0,6-2 0 16,-10-2 0-16,13-1 0 0,-2-1 0 0,-7-2 0 0,-2-2 0 15,2 2 0-15,-2-5 0 0,2 1 0 0,-4-1 0 16,1-2 0-16,-3 1 0 0,-1-1 0 0,-5 2 0 16,-1 0 0-16,0 0 0 0,-3 0 0 0,-3 1 0 15,-1 2 0-15,-2 4 0 0,-3-7-1366 0,3 7-1478 16,0 0 654-16</inkml:trace>
  <inkml:trace contextRef="#ctx0" brushRef="#br0" timeOffset="82253.13">11890 8968 64 0,'-3'-3'440'0,"3"3"5"16,-2-4-3-16,-1-1-3 0,2 2-1 0,1 3-12 16,-4-4-20-16,4 4-35 0,0 0-36 0,0 0-34 0,0 0-19 15,0 0 1-15,-2 9 3 0,5-2-1 0,4 4-2 16,-2-1-7-16,4 4-8 0,1 3-12 0,-1 0-8 15,3-2-6-15,-1 1-8 0,2 1-7 16,2-4-7-16,-1 2-8 0,3-4-3 0,2 7-9 0,-4-6-127 16,2-3-73-16,6-2 0 0,5-2 0 15,3-1 0-15,2-1 0 0,2-4 0 0,-1-5 0 16,2-4 0-16,2-2 0 0,12-3 0 0,-1-3 0 0,5-2 0 16,-5 2 0-16,2-1 0 0,-6 1 0 0,-9 4 0 15,-2 0 0-15,-1 0 0 0,2-1 0 0,-2 6 0 16,-2-2 0-16,-3 8 0 0,1-1 0 0,-2 4 0 15,3 4 0-15,-10-1 0 0,8 7 0 0,-6 0 0 16,2 2 0-16,-2 2 0 0,2 0 0 0,-1 3 0 16,0-1 0-16,-1 0 0 0,1-2 0 0,-4-3 0 15,4 2 0-15,4-5 0 0,0 3 0 0,-2-6 0 16,2 3 0-16,-5-8 0 0,-1 0 0 0,9-6 0 16,3 3 0-16,-2-4 0 0,1-6 0 0,1 2 0 15,2-3 0-15,-2-4 0 0,1 2 0 0,1-5 0 16,-3 0 0-16,1 2 0 0,-1 1 0 0,-1 2 0 0,-1 1 0 15,1 1 0-15,0 6 0 0,-4 0 0 16,-8 3 0-16,-1 3 0 0,1 3 0 0,-4 2 0 0,3 2 0 16,-4 3 0-16,1 0 0 0,-2 5 0 0,-3-4 0 15,3 3 0-15,0 1 0 0,1 0 0 0,3-1 0 16,-1-2 0-16,1-1 0 0,3 0 0 16,-1-1 0-16,2-3 0 0,8-2 0 0,2-3 0 0,2-1 0 15,3-4 0-15,0-3 0 0,0-2 0 0,1 0 0 16,1-3 0-16,9-5 0 0,-11 3 0 0,11-6 0 15,-12 5 0-15,12-4 0 0,-14 4 0 0,4-1 0 16,-3 4 0-16,-2 2 0 0,-4 1 0 0,0 2 0 16,0 2 0-16,-9 5 0 0,0 0 0 0,-1 3 0 15,0 1 0-15,-5 0 0 0,2 3 0 0,-2 0 0 16,-4 0 0-16,4-1 0 0,-2 1 0 0,4 2 0 16,1 2 0-16,2-4 0 0,1-1 0 0,1-1 0 15,11 2 0-15,1-5 0 0,-1 0 0 0,2 0 0 0,0-4 0 16,0 0 0-16,-1-1 0 0,4-1 0 15,-4 0 0-15,-1-2 0 0,-6 0 0 0,3 1 0 16,-7 0 0-16,-1-1 0 0,-2 0 0 0,0-3 0 16,-1 3 0-16,-6 1 0 0,1 0 0 0,-2 1 0 0,-4 0 0 15,-2-2 0-15,1 3 0 0,-3 2 0 0,-2 2 0 16,-3-6-1366-16,3 6-1478 0,-10-1 654 16</inkml:trace>
  <inkml:trace contextRef="#ctx0" brushRef="#br0" timeOffset="85081.71">19026 8790 409 0,'-1'-4'465'0,"1"4"4"0,-3-7 2 0,2 6 1 15,1 1-12-15,-5-3-24 0,5 3-25 0,0 0-30 16,0 0-29-16,0 0-16 0,0 0 5 0,0 0-1 16,5 13-7-16,-4-4-7 0,2 3-22 0,2-2-14 15,-1 4-13-15,1 2-21 0,0 0-14 0,4 1-22 0,0-1-11 16,0 1-15-16,1-4-12 0,2 2-167 16,-2-1-15-16,4-3 0 0,3-3 0 0,-1 1 0 15,4-6 0-15,1 3 0 0,7-5 0 0,3 1 0 16,1-5 0-16,1-3 0 0,-1 1 0 0,4-7 0 15,2 2 0-15,11-11 0 0,-13 7 0 0,-3-2 0 0,4-2 0 16,-3 0 0-16,-2 0 0 0,-1 2 0 16,-3 3 0-16,-5 1 0 0,-2 7 0 0,-2-1 0 0,-4 4 0 15,3 2 0-15,-5 2 0 0,1 3 0 0,-1 0 0 16,2 2 0-16,0 4 0 0,-1 1 0 0,3-1 0 16,-2 1 0-16,3-1 0 0,-1 0 0 0,-2-2 0 15,3 2 0-15,1-2 0 0,0 0 0 0,3-3 0 16,-3-1 0-16,3-1 0 0,0-1 0 0,-2-3 0 15,3-3 0-15,-5-1 0 0,3-1 0 0,5-2 0 16,-6-3 0-16,5 0 0 0,1-3 0 0,-2 0 0 16,2-3 0-16,-9 5 0 0,0 0 0 0,2 0 0 15,-3 0 0-15,-1 5 0 0,-2 1 0 0,-2 0 0 16,-3 3 0-16,1 1 0 0,-3 2 0 0,0 0 0 16,2 2 0-16,-1 1 0 0,-1 1 0 0,3 0 0 15,-1 2 0-15,1-1 0 0,3 0 0 0,-3-1 0 16,4 0 0-16,-2-1 0 0,2-2 0 0,5-3 0 15,-1 1 0-15,1-3 0 0,-7 0 0 0,2-2-1366 16,6-3-1478-16,2 0 654 0</inkml:trace>
  <inkml:trace contextRef="#ctx0" brushRef="#br0" timeOffset="85948.36">23567 8647 68 0,'0'0'245'16,"-8"0"7"-16,3 3 2 0,-2-2-2 0,-3 1-7 15,-2 2 2-15,-1-3-7 0,-5 1 6 0,-1 1 5 0,0-1 9 16,-3-2 4-16,-6 4 3 0,-3-2 6 15,0-1 7-15,-3 1 1 0,1 0 9 0,-2-1 3 16,0 0-5-16,-5 0 2 0,8-1 11 0,-2 2-9 16,2-1 6-16,9 0-4 0,-5 1-2 0,1-4-10 0,6 4-6 15,7-2-4-15,1 2-4 0,3-1-4 0,0 0-13 16,4-1-236-16,-1 0-15 0,2 1 0 16,5-1 0-16,0 0 0 0,0 0 0 0,0 0 0 0,33 3 0 15,-10-4 0-15,12 3 0 0,3-3 0 0,-1 2 0 16,14-1 0-16,8-2 0 0,0 0 0 0,4 0 0 15,-1 2 0-15,33-5 0 0,-33 4 0 0,4-3 0 16,32 0 0-16,-7-5 0 0,-30 4 0 0,7-1 0 16,-3-1 0-16,4 5 0 0,-4-2 0 0,-2-1 0 15,-6 3 0-15,-7 1 0 0,-14 0 0 0,0 1 0 16,-8 0 0-16,-8-1 0 0,-4-1 0 0,-5 1 0 16,-2 1 0-16,-1 0 0 0,-2-1 0 0,-6 1 0 15,0 0 0-15,5-4 0 0,-5 4 0 0,0 0 0 16,0 0 0-16,-32 4 0 0,17-3 0 0,-3 3 0 15,0-3 0-15,-2 2 0 0,-7 3-170 0,5-2-559 16,-6 1-487-16,0 3-1316 0,-1-2 582 0</inkml:trace>
  <inkml:trace contextRef="#ctx0" brushRef="#br0" timeOffset="86347.95">22845 8863 24 0,'-36'-1'473'0,"1"1"15"0,4 0 15 0,9-1 8 16,0 2 3-16,10-1 12 0,1 1 11 0,1-1 8 15,2 0-18-15,8 0-26 0,0 0-25 0,0 0-19 16,0 0-22-16,34-2-17 0,-5 1-22 0,7 1-24 0,1 0-23 16,20 0-210-16,2 2-139 0,1-2 0 0,6 1 0 15,-1-1 0-15,28-1 0 0,-28 1 0 0,29-1 0 16,-4 1 0-16,-26-3 0 0,1 3 0 15,32-5 0-15,-5 0 0 0,-28 2 0 0,27-2 0 0,-30 4 0 16,3-3 0-16,-1 2 0 0,-3 0 0 0,-4 1 0 16,-2-2 0-16,-17 1 0 0,2-3 0 0,-7 3 0 15,-2-1 0-15,-10 3 0 0,0 0 0 0,-8-2 0 16,2 1 0-16,-5-1 0 0,-2 1 0 0,-5 1 0 16,-2 0 0-16,9-3 0 0,-4 3 0 0,-1-3 0 15,-4 3 0-15,0 0 0 0,0 0 0 0,0 0 0 16,0 0 0-16,-9 10 0 0,5-8 0 0,-2 2 0 15,2-2 0-15,-1 5 0 0,1-2 0 0,0 1 0 16,0-1 0-16,2 0 0 0,-6 2 0 0,7-1-320 16,-3-1-993-16,0 0-1420 0,4-5 629 0</inkml:trace>
  <inkml:trace contextRef="#ctx0" brushRef="#br0" timeOffset="86514.75">24537 9034 358 0,'-6'1'543'0,"-4"-2"23"16,-1-1 15-16,2 1-11 0,-1 0-12 0,4-1-25 16,-1 0-30-16,1 0-47 0,-3 2-42 0,5-2-45 15,4 2-55-15,-9-3-74 0,4 1-87 0,3-1-117 0,2 3-143 16,-4-2-154-16,4 2-176 0,0 0-462 16,0 0-973-16,0-9 431 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02:15.901"/>
    </inkml:context>
    <inkml:brush xml:id="br0">
      <inkml:brushProperty name="width" value="0.05292" units="cm"/>
      <inkml:brushProperty name="height" value="0.05292" units="cm"/>
      <inkml:brushProperty name="color" value="#00B050"/>
    </inkml:brush>
  </inkml:definitions>
  <inkml:trace contextRef="#ctx0" brushRef="#br0">13602 5510 140 0,'-20'-2'279'16,"0"1"14"-16,2-2 5 0,0 1 9 0,5 2 6 16,-6-2 15-16,9 0 0 0,-3-1 15 0,4 3 8 15,4 0 2-15,0 3-7 0,-3-3-12 0,8 0-13 16,-9 0-18-16,9 0-15 0,0 0-10 0,0 0-2 15,0 0-17-15,0 0-12 0,0 0-1 0,0 0-19 16,22 8-7-16,-11-3-16 0,9 0-17 0,1 0-12 16,10 3-10-16,3 1-20 0,2-2-18 0,15 1-3 15,2 0-15-15,3 1 1 0,0-6-18 0,4 1-17 0,-4-2-75 16,3-4 0-16,0 3 0 0,0-2 0 16,1-3 0-16,0-1 0 0,3-3 0 0,-4-2 0 15,-1 2 0-15,1-5 0 0,4-2 0 0,-6 0 0 16,-3-5 0-16,-3 1 0 0,-1 5 0 0,-13 3 0 0,0 3 0 15,-1 1 0-15,-2-3 0 0,-2 3 0 0,0 4 0 16,-4 3 0-16,4 0 0 0,-11 2 0 16,8 0 0-16,-7 4 0 0,7 4 0 0,-1-1 0 0,3 2 0 15,-4-1 0-15,2 4 0 0,0-1 0 0,3 2 0 16,0-1 0-16,4-1 0 0,0-2 0 0,-1 1 0 16,0-2 0-16,16-1 0 0,0-3 0 0,-16-1 0 15,3-3 0-15,1-2 0 0,14-2 0 0,-13-2 0 16,-2-2 0-16,16-7 0 0,2-1 0 0,-5-3 0 15,8-2 0-15,0-2 0 0,-4 3 0 16,1-1 0-16,-1 1 0 0,-5 4 0 0,-14 5 0 0,1 3 0 16,-3-1 0-16,2 1 0 0,-4 3 0 0,-1 2 0 15,-3 2 0-15,-6 2 0 0,-1-2 0 0,0 1 0 16,-1 2 0-16,-1 2 0 0,2 0 0 0,-1 1 0 16,7 0 0-16,0 3 0 0,-3-2 0 0,6 1 0 15,2-1 0-15,2 0 0 0,-1-4 0 0,6 5 0 16,-1-5 0-16,16-1 0 0,-16 1 0 0,13-8 0 15,4 4 0-15,-15-1 0 0,13-2 0 0,0-2 0 16,-14 0 0-16,0 0 0 0,-1 3 0 0,-1-4 0 16,3 3 0-16,-1 1 0 0,-8-3 0 0,-3 4 0 15,-5 0 0-15,-4 1 0 0,4 0 0 0,-6 0 0 16,2-4 0-16,-9 2 0 0,3 2 0 0,0-1 0 16,-7 0 0-16,2-1 0 0,-2-2 0 0,-3 1 0 0,-3 3 0 15,4-11-1366-15,-7 4-1478 0,-6-3 654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02:20.220"/>
    </inkml:context>
    <inkml:brush xml:id="br0">
      <inkml:brushProperty name="width" value="0.05292" units="cm"/>
      <inkml:brushProperty name="height" value="0.05292" units="cm"/>
      <inkml:brushProperty name="color" value="#00B050"/>
    </inkml:brush>
  </inkml:definitions>
  <inkml:trace contextRef="#ctx0" brushRef="#br0">4651 6375 275 0,'3'-8'524'0,"0"0"5"0,0 2-11 0,-1-1-1 15,0 1-6-15,2 1-11 0,-1 1-15 0,-2 0-33 16,1 1-30-16,-2 3-36 0,2-4-32 0,-2 4-28 15,0 0-15-15,0 0-12 0,0 0-8 0,15 7-9 16,-11-2-24-16,2 4-10 0,2 2-24 0,1 1-8 16,1 3-15-16,-1 2-139 0,-1 1-62 0,-2 2 0 15,3-2 0-15,0-2 0 0,-4 2 0 0,4-1 0 16,-5 0 0-16,6-1 0 0,-6-3 0 0,0-1 0 16,1-2 0-16,-1 1 0 0,0-2 0 0,1-2 0 15,-2-3 0-15,-1 3 0 0,0-3 0 0,5-3 0 16,-7-1 0-16,18-4 0 0,0-4 0 0,7-5 0 15,7-4 0-15,1-2 0 0,16-15 0 0,-2-4 0 0,23-18 0 16,-6-5 0-16,7 5 0 0,-4-6 0 16,5 5 0-16,-4 2 0 0,-20 20 0 0,5 4 0 0,-1-1 0 15,0 2 0-15,0 4 0 0,-1 1 0 0,-7 2 0 16,-10 7 0-16,-5 2 0 0,2 2 0 0,-6 1 0 16,-7 3 0-16,-3 0 0 0,-3 2 0 0,-2 1 0 15,-5 1 0-15,3 1 0 0,-3 0 0 0,-1-1 0 16,2 2 0-16,-2 0 0 0,-4 2 0 0,4-3 0 15,0 2 0-15,-4 1 0 0,0 0 0 0,5-1 0 16,-5 1 0-16,5-2 0 0,-5 2 0 0,0 0 0 16,0 0 0-16,0 0 0 0,10 4 0 15,-6 1 0-15,-4 0 0 0,0 1-1366 0,-4 0-1478 16,-2 2 654-16</inkml:trace>
  <inkml:trace contextRef="#ctx0" brushRef="#br0" timeOffset="2889.58">6011 6985 46 0,'-1'-4'414'0,"-3"2"-12"16,-1-2-2-16,2-1-10 0,2 2 2 0,1 3-10 15,-4-5-11-15,4 5-15 0,-2-2-18 0,2 2-17 16,0 0-18-16,0 0-22 0,-3-6-15 0,3 6-15 16,0 0-17-16,0 0-15 0,0 0 12 0,0 0-3 15,4 13-7-15,-3-9-9 0,4 4-3 0,-2 0-17 16,2 2-4-16,-1-1-24 0,2 2-3 0,3 0-9 15,0 2-18-15,0-3-4 0,4-4-12 0,-4 3-3 16,0-3-2-16,5 1-11 0,3 1 2 0,-4-3-53 16,0-4-51-16,4-1 0 0,-4 1 0 0,6-2 0 15,-2-3 0-15,2-2 0 0,-3-2 0 0,1 2 0 16,-3-4 0-16,5 1 0 0,-2-6 0 0,-1-4 0 16,1 5 0-16,-3 1 0 0,1 2 0 0,-2-3 0 15,-3 6 0-15,-1-1 0 0,0 2 0 0,-1 1 0 16,-3 3 0-16,6-2 0 0,-3 5 0 0,0 0 0 15,1 1 0-15,1 4 0 0,3-2 0 0,-3 4 0 16,3 0 0-16,-3 0 0 0,4 2 0 0,-1 1 0 0,6 0 0 16,-5 0 0-16,3-2 0 0,-2-2 0 15,0 1 0-15,-2-2 0 0,5 1 0 0,-5-4 0 16,1 2 0-16,-3-3 0 0,1-1 0 0,2 0 0 16,-1 0 0-16,-2-2 0 0,2-3 0 0,-1 0 0 0,-1 0 0 15,-1-1 0-15,3-1 0 0,-4 1 0 0,1-3 0 16,-1 5 0-16,0-1 0 0,0 0 0 15,-2 2 0-15,-1 1 0 0,0 0 0 0,1 1 0 16,-7 1 0-16,13 2 0 0,-3 1 0 0,-4 2 0 0,4-1 0 16,-2 1 0-16,5 1 0 0,-3 0 0 15,3 0 0-15,-3 0 0 0,8 0 0 0,1-1 0 16,-1-2 0-16,0 0 0 0,-3-1 0 0,-2-2 0 0,6-2 0 16,-7 2 0-16,2-3 0 0,2 0 0 0,-2-1 0 15,-2 0 0-15,-2-4 0 0,4 2 0 0,-1-6 0 16,3 4 0-16,-3-1 0 0,1-1 0 15,-3 2 0-15,-2 2 0 0,-2-1 0 0,5 3 0 0,-5-3 0 16,1 4 0-16,0-1 0 0,-3 3 0 0,2-2 0 16,2 1 0-16,0-2 0 0,-1 3 0 0,-3 2 0 15,-5-1 0-15,13-3-124 0,-13 3-541 0,14 6-569 16,-9-4-1336-16,-5-2 590 0</inkml:trace>
  <inkml:trace contextRef="#ctx0" brushRef="#br0" timeOffset="3998.44">8549 6952 85 0,'-9'-1'110'0,"9"1"-11"0,-9-1-12 0,9 1-11 15,-7 0-3-15,7 0-10 0,-7-1-9 0,7 1 7 0,-7-3-22 16,7 3-3-16,-8-2 3 0,6 0-26 0,2 2-5 15,-7-3 0-15,7 3-3 0,-6-1-10 16,6 1-2-16,-8-3-2 0,3 2-9 0,5 1-6 16,0 0-15-16,-9-2-87 0,9 2-136 0,-4 0 60 0</inkml:trace>
  <inkml:trace contextRef="#ctx0" brushRef="#br0" timeOffset="4080.42">8551 6949 25 0,'7'0'81'0,"-7"0"-16"15,12 0-41-15,-7 0-57 0,2 0-35 0,-7 0 15 16</inkml:trace>
  <inkml:trace contextRef="#ctx0" brushRef="#br0" timeOffset="5447.68">8611 6951 277 0,'0'0'314'0,"0"0"-10"16,-12 0-8-16,7 1 2 0,5-1-8 0,-9 0 7 16,9 0-23-16,0 0 0 0,-10 0 0 0,10 0-5 15,-5 1 7-15,5-1-3 0,0 0-3 0,-4 1-6 16,4-1 2-16,0 0-6 0,0 0 3 0,-4 3-17 16,4-3-2-16,0 0-9 0,-2 3 1 0,2-3-26 15,0 0 10-15,0 0-23 0,0 0-7 0,0 0-16 16,0 0-2-16,0 0-11 0,0 0-4 0,0 0-7 15,21-1-4-15,-10-1-4 0,1 2-3 0,7-4-13 16,3 2-119-16,6 0-7 0,3-2 0 0,1 3 0 16,6 0 0-16,13-2 0 0,-14 2 0 0,16-3 0 15,4 4 0-15,0-1 0 0,9-2 0 0,-3 1 0 16,28-5 0-16,-30 6 0 0,-2-1 0 0,31-2 0 16,-30 4 0-16,3 0 0 0,-3-1 0 0,4 2 0 15,-4-3 0-15,-1-1 0 0,-6 0 0 0,0 2 0 16,-15-1 0-16,-2 0 0 0,0 1 0 0,-6-3 0 15,-1 2 0-15,-8-1 0 0,1 1 0 0,-3-3 0 0,-1 3 0 16,-4-3 0-16,-5 1 0 0,4 2 0 16,-3-3 0-16,-2 3 0 0,-1-2 0 0,-2 2 0 15,1 0 0-15,-1-2 0 0,0 3 0 0,-1-3 0 16,-2 2 0-16,-2 2 0 0,7-4 0 0,-5 2 0 0,-2 2 0 16,0 0 0-16,3-3 0 0,-3 3 0 0,0 0 0 15,0 0 0-15,-23 1 0 0,10 3-205 16,-7-3-407-16,-2 4-42 0,-5 0-466 0,-5-1-1214 0,0 4 537 15</inkml:trace>
  <inkml:trace contextRef="#ctx0" brushRef="#br0" timeOffset="6097.95">8763 7058 237 0,'-19'1'303'0,"3"1"-7"0,3 0 8 16,2-1-5-16,1-1 1 0,2-1 7 0,2 1-2 16,6 0-4-16,-13 0-1 0,9 1-6 0,4-1 4 15,0 0-3-15,-9 0-3 0,9 0-1 0,-5 1-6 16,5-1-8-16,0 0 4 0,0 0 1 0,0 0-22 16,0 0 22-16,0 0-16 0,17-8-5 0,-6 5-20 15,2 1-6-15,9-3-12 0,8 0-14 0,1 1-6 16,2-5-11-16,4 5-11 0,20-4-90 15,-3 5-91-15,5 0 0 0,6-2 0 0,3-1 0 0,25 3 0 16,-2-1 0-16,-26 1 0 0,30-1 0 0,-35 3 0 16,5-2 0-16,-3 1 0 0,0 0 0 0,-4-1 0 15,-2-2 0-15,-16 2 0 0,13-1 0 0,-17 1 0 16,-4 0 0-16,-4-1 0 0,-9 2 0 0,-6 1 0 16,5-2 0-16,-8 2 0 0,-1-1 0 0,-4 2 0 15,1-1 0-15,0 0 0 0,-6 1 0 0,10 1 0 0,-10-1 0 16,5-1 0-16,-5 1 0 0,0 0 0 0,9-2 0 15,-9 2 0-15,0 0 0 0,1-2 0 0,-1 2 0 16,0 0 0-16,0 0 0 0,0 0 0 16,0 0 0-16,0 0 0 0,8 0 0 0,-8 0 0 0,0 0 0 15,0 0 0-15,0 0 0 0,0 0 0 0,0 0 0 16,0 0 0-16,0 0 0 0,0 0 0 0,0 0 0 16,0 0 0-16,0 0 0 0,0 0 0 0,0 0 0 15,0 0 0-15,0 0 0 0,0 0 0 0,0 0 0 16,0 0 0-16,0 0 0 0,0 0 0 0,0 0 0 15,0 0 0-15,0 0 0 0,0 0 0 0,0 0 0 16,0 0 0-16,0 0 0 0,0 0 0 0,0 0 0 16,0 0 0-16,0 0 0 0,0 0 0 0,0 0 0 15,0 0 0-15,0 0 0 0,0 0 0 0,0 0 0 16,0 0 0-16,0 0 0 0,0 0 0 0,0 0 0 16,0 0 0-16,0 0 0 0,0 0 0 0,0 0 0 15,0 0 0-15,0 0 0 0,0 0 0 0,0 0 0 16,0 0 0-16,0 0 0 0,0 0 0 0,0 0 0 15,0 0 0-15,-23 0 0 0,17-2 0 0,6 2-85 0,-7 0-1266 16,-2-3-1465-16,9 3 648 0</inkml:trace>
  <inkml:trace contextRef="#ctx0" brushRef="#br0" timeOffset="6897.73">9402 5811 237 0,'0'0'295'16,"0"0"16"-16,-8-2 0 0,8 2 13 0,-1-5 4 16,1 5 8-16,0 0 7 0,-1-7 11 0,1 7 5 0,2-3-10 15,-2 3-5-15,0-6-7 0,0 6-10 0,0-5-14 16,0 5-15-16,0 0-19 0,0 0-20 0,1-4-13 16,-1 4-27-16,0 0-35 0,0 0-5 0,0 0-15 15,0 0-23-15,0 0-13 0,7 13-3 0,-7-10-2 16,2 4-27-16,0 0-3 0,0-3-3 0,1 3-12 15,-1 1 5-15,1-1 0 0,2 0-14 0,-3-1 6 16,0-1 5-16,2 1 5 0,-2-1 22 0,1-2-68 16,1 1-39-16,1-2 0 0,-2 0 0 0,5-2 0 15,-3 0 0-15,8-3 0 0,-3-1 0 0,3-1 0 16,5-3 0-16,-1-4 0 0,7-3 0 0,1-2 0 16,2-1 0-16,-1-6 0 0,2 0 0 0,-1-3 0 15,-2 3 0-15,1 1 0 0,-2 2 0 0,-1 0 0 16,-6 7 0-16,-2 5 0 0,-3-4 0 0,0 5 0 15,-5 1 0-15,-1 2 0 0,-1 0 0 0,-2 2 0 16,2-1 0-16,0 2 0 0,-2-2 0 0,-1 2 0 16,-2 2 0-16,3-4 0 0,-3 4 0 0,0 0 0 15,0 0 0-15,6-1 0 0,-6 1 0 0,0 0 0 16,0 0 0-16,-11 13-494 0,4-9-790 0,4-1-1389 16,-4 3 616-16</inkml:trace>
  <inkml:trace contextRef="#ctx0" brushRef="#br0" timeOffset="14514.56">11878 7017 110 0,'-5'-3'331'0,"5"3"2"0,-6-4-6 15,6 4 7-15,-5-1 7 0,5 1-9 0,-4-3-4 16,4 3-7-16,0 0-12 0,-4-2-11 0,4 2-14 16,0 0-24-16,0 0-13 0,0 0-28 0,0 0-9 15,0 0-6-15,0 0-7 0,2 10-2 0,0-6-5 0,2 3-8 16,-1 1-8-16,3-2-11 0,1 5-13 0,1-4-9 16,1 1-1-16,8 2-15 0,-3 1-14 15,5-2-5-15,-1-2-8 0,1-2-14 0,9 1 0 0,-1-4-4 16,2 0-2-16,2-2-8 0,0-4-6 15,-2 0 1-15,3-2-7 0,-3 2 8 0,3-2 3 0,-2-3-7 16,3 0 13-16,-5 0-2 0,3-4 6 0,-2 3-1 16,4 5-3-16,-6-4-7 0,1 1-1 0,-8 4-2 15,1 1-8-15,2 3-43 0,-2 0-14 0,-1 1 0 16,-2 2 0-16,0 2 0 0,0 0 0 16,-1 5 0-16,-2-3 0 0,0 2 0 0,-1 6 0 0,0-6 0 15,2 2 0-15,-4-1 0 0,6 0 0 0,-5-2 0 16,5 0 0-16,-1 1 0 0,0-4 0 0,1 1 0 15,4-2 0-15,0-1 0 0,5-1 0 0,-2 0 0 16,6-4 0-16,-3 0 0 0,4-1 0 0,1-1 0 16,2-4 0-16,-3 1 0 0,0-2 0 0,2 1 0 15,-2-2 0-15,0 2 0 0,-3-1 0 0,-1 0 0 16,-1 1 0-16,-7 3 0 0,1-1 0 0,-2 1 0 16,-2 4 0-16,2 0 0 0,-6 1 0 0,5 1 0 15,-5 3 0-15,-3-2 0 0,1 5 0 0,0-1 0 16,4 5 0-16,-4 0 0 0,2-2 0 0,1 3 0 15,-1-2 0-15,1 2 0 0,3-2 0 0,-2-1 0 0,2 1 0 16,-2-2 0-16,3 0 0 0,4-3 0 16,-1-1 0-16,7-2 0 0,2-1 0 0,-1-1 0 0,2-4 0 15,-2 0 0-15,4-6 0 0,-1 2 0 0,0-5 0 16,-1-1 0-16,1 2 0 0,-3-2 0 0,2 1 0 16,-4 0 0-16,-3 0 0 0,-3 7 0 0,7-4 0 15,-8 4 0-15,-4 3 0 0,1 0 0 16,2 1 0-16,-3 4 0 0,1-1 0 0,-3 2 0 0,0-1 0 15,1 2 0-15,4 3 0 0,-2 0 0 0,2-1 0 16,-1 1 0-16,1-2 0 0,2 2 0 0,-1-1 0 16,3-2 0-16,-4 1 0 0,12-2 0 0,-4 1 0 15,2-1 0-15,-1-4 0 0,-1 1 0 0,-4 0 0 16,-5-2 0-16,10-2 0 0,0 1 0 0,-6-1 0 16,0-2 0-16,-2 0 0 0,1 0 0 0,-1 3 0 15,0-2 0-15,0-1 0 0,1 2 0 0,-3 3 0 16,0 0 0-16,0 1 0 0,5-3 0 0,-9 3 0 15,4 2 0-15,-4 0 0 0,5-1 0 0,0 5 0 16,-2-2 0-16,2-1 0 0,1 1 0 0,0-2 0 16,0 1 0-16,2-1 0 0,-3 0 0 0,3 0 0 15,-1-1 0-15,0-1 0 0,8 2 0 0,0-2 0 16,-8 0 0-16,10-1 0 0,-9 1 0 0,7-2 0 16,-2 0 0-16,-7 0 0 0,1-1 0 0,-1 0 0 15,2 1 0-15,-2-2 0 0,2 0 0 0,-4 0 0 0,1 0 0 16,-2 1 0-16,1-1 0 0,-5-1 0 15,4 3 0-15,-5 1 0 0,1-3 0 0,-3 4 0 16,0-1 0-16,1 0 0 0,-3-1 0 0,-3 1 0 0,3-1 0 16,-2 0 0-16,2 2 0 0,-8 0 0 0,6-1-164 15,-6 1-598-15,0 0-450 0,0 0-1311 0,0 0 581 16</inkml:trace>
  <inkml:trace contextRef="#ctx0" brushRef="#br0" timeOffset="18680.49">17949 6981 257 0,'0'0'263'0,"0"0"3"0,0 0 0 16,0 0 9-16,-3-6 2 0,3 6 11 0,0-4 4 15,0 4 4-15,0-6 5 0,0 6 5 0,3-3-4 16,-3 3 1-16,0 0-8 0,0 0-20 0,0 0-17 16,0 0-26-16,0 0-23 0,0 0-12 0,0 0-11 15,0 0-14-15,1 15-3 0,3-7-13 0,0 4-8 16,1-2-10-16,8 4-12 0,-3 0-15 0,2 2-7 15,3-4-3-15,2-4-12 0,7 5-1 0,1-3-10 16,-3-5-2-16,6 1-4 0,2-1-11 0,-1-4 4 16,-2 1-8-16,4-2-2 0,-5-4 8 0,3 0-15 15,-1 0 4-15,0-3 12 0,-8 2-3 0,8-7-2 16,0 1 1-16,-2 1 1 0,1 1-2 0,0-3-2 16,-2 2 1-16,-6 1-9 0,1 4 7 0,0-2 1 15,-1 3-7-15,0 1-6 0,-1-1 8 0,2 0-21 16,-5 7-31-16,3 1 0 0,1-1 0 0,0 4 0 15,-1 0 0-15,0 0 0 0,1 0 0 0,0 0 0 0,4 7 0 16,-5-8 0-16,4 4 0 0,-2-3 0 0,-2-1 0 16,4 1 0-16,-3-1 0 0,0-2 0 15,4-1 0-15,-4-1 0 0,-1 0 0 0,4-2 0 0,-3-1 0 16,-1-2 0-16,4 1 0 0,-3-1 0 0,3-2 0 16,-2-1 0-16,-1-3 0 0,8 3 0 0,-8-3 0 15,9 0 0-15,-11 2 0 0,2-1 0 0,-1 0 0 16,-1 3 0-16,0 0 0 0,-2 3 0 0,-3 3 0 15,0-1 0-15,1 1 0 0,3 4 0 0,-3 0 0 16,1 4 0-16,0 2 0 0,-4 2 0 0,-1 3 0 16,3 0 0-16,-1-1 0 0,1-1 0 0,-2 1 0 15,4-1 0-15,-1-1 0 0,1-1 0 0,-3-4 0 16,7-1 0-16,-2-2 0 0,3 2 0 0,1-7 0 16,-1-1 0-16,3-5 0 0,6-1 0 0,-3-2 0 15,2-2 0-15,-1-2 0 0,1-2 0 0,1 1 0 16,-5 0 0-16,5-3 0 0,-2-1 0 0,0 0 0 15,-2 2 0-15,-5 7 0 0,0-2 0 0,0 4 0 16,2-2 0-16,-7 3 0 0,-1 3 0 0,1 0 0 16,-3 5 0-16,4 0 0 0,-3 0 0 0,2 3 0 15,-4 1 0-15,3 1 0 0,-3 1 0 0,7 3 0 16,-3 3 0-16,0-5 0 0,2 3 0 0,-1-1 0 16,2 0 0-16,0-3 0 0,-3 0 0 0,4-4 0 0,-3 1 0 15,6-3 0-15,-6-1 0 0,4-1 0 0,-2-2 0 16,1-2 0-16,0 0 0 0,4-4 0 15,-5 2 0-15,3-2 0 0,-1 0 0 0,-3-2 0 16,10-3 0-16,-7 6 0 0,-1-4 0 0,0 0 0 0,0 5 0 16,-2 1 0-16,-2 1 0 0,-2 1 0 0,-2 2 0 15,3-2 0-15,-4 5 0 0,1-2 0 0,0 2 0 16,-1 0 0-16,-4 1 0 0,4 1 0 0,1 0 0 16,0 1 0-16,0 1 0 0,-3-1 0 0,2 2 0 15,3-2 0-15,1 0 0 0,-2 2 0 0,2-3 0 16,2-3 0-16,1 2 0 0,-1 0 0 0,2-3 0 15,0 0 0-15,1-1 0 0,-5-1 0 0,2 1 0 16,-2-2 0-16,0-1 0 0,0-1 0 0,-4 0 0 16,0-1 0-16,-2 0 0 0,4 2 0 0,-2 0 0 15,-3-1 0-15,0 0 0 0,-1 2 0 0,4-2 0 16,-5 0 0-16,0 3 0 0,-1-1 0 0,2 0 0 16,-5 3 0-16,3-4 0 0,-3 4 0 0,0 0 0 15,3-2 0-15,-3 2-479 0,0 0-807 0,-16-2-1392 16,5-3 616-16</inkml:trace>
  <inkml:trace contextRef="#ctx0" brushRef="#br0" timeOffset="21114.58">22434 6942 347 0,'0'0'377'0,"0"0"-15"15,-7-2 29-15,7 2-17 0,0 0 3 0,-5-1-4 16,5 1-10-16,0 0-5 0,0 0-6 0,0 0 3 16,-5 5-12-16,5-5 7 0,0 3-10 0,0-3 0 15,0 0-15-15,0 0 1 0,3 6-7 0,-3-6-10 16,3 4-13-16,-1-1-15 0,-2-3-16 0,5 3-14 16,-1-1-16-16,4 2-53 0,3-1-182 0,0-1 0 15,7 2 0-15,-1-2 0 0,3 0 0 0,2 0 0 0,1-1 0 16,-3 0 0-16,2-1 0 0,5 0 0 15,2-1 0-15,-11 1 0 0,10-4 0 0,-1 0 0 0,1-1 0 16,-7 3 0-16,-2-3 0 0,-1 0 0 0,0 2 0 16,0-1 0-16,1 1 0 0,-8 2 0 0,-2-4 0 15,3 3 0-15,-6 2 0 0,3 0 0 0,-1 0 0 16,-1 2 0-16,-3-1 0 0,4 3 0 0,-3 0 0 16,5 2 0-16,-5 0 0 0,4 1 0 0,-1 0 0 15,5 1 0-15,-2-2 0 0,7 1 0 0,0-1 0 16,1-1 0-16,2 0 0 0,-1-1 0 0,8 0 0 15,-5-1 0-15,5-5 0 0,2 1 0 0,-2 0 0 16,-1 0 0-16,1-1 0 0,-6-1 0 0,4-4 0 16,-3 2 0-16,-1-1 0 0,-3-1 0 0,3 2 0 15,-4-2 0-15,0-1 0 0,-3 3 0 0,-2 0 0 16,-2 2 0-16,1-2 0 0,-3 3 0 0,-1 2 0 16,0-1 0-16,-1 2 0 0,-1 0 0 0,1-1 0 15,-1 6 0-15,4-2 0 0,-1 2 0 0,0 0 0 16,4 0 0-16,-3-1 0 0,8 1 0 0,-4 2 0 0,4-2 0 15,0 2 0-15,7-4 0 0,-3 1 0 16,-3-3 0-16,10 1 0 0,-8-2 0 0,-2-1 0 16,3-2 0-16,0 0 0 0,3-2 0 0,2-1 0 15,-6 0 0-15,4-4 0 0,-4 3 0 0,-2-1 0 16,0 0 0-16,-3 0 0 0,-3 1 0 0,1 0 0 16,-5 2 0-16,2-1 0 0,-2 1 0 0,-2 1 0 15,-2 1 0-15,0 0 0 0,-2-1 0 0,1 2 0 0,-4 1 0 16,5-1 0-16,-5 1 0 0,0 0 0 0,0 0 0 15,11 1 0-15,-11-1 0 0,0 0 0 0,6 3 0 16,-6-3 0-16,0 0 0 0,0 0 0 16,0 4-195-16,0-4-1138 0,0 0-1444 0,0 0 639 0</inkml:trace>
  <inkml:trace contextRef="#ctx0" brushRef="#br0" timeOffset="24084.26">14002 1834 177 0,'-11'-33'321'16,"2"3"-3"-16,4 4 5 0,2-3 10 0,1 10 7 15,1-6 1-15,2 6 3 0,1 3 0 0,2 3-1 16,-1 2 1-16,1 0-4 0,0 1-10 15,-2 2-4-15,1 0-21 0,-1 3-20 0,-2 0-29 16,0 5-4-16,0 0-4 0,0 0 17 0,12 18-18 16,-8 8 2-16,-1 2-8 0,1 8-7 0,-4 0-8 0,2 14-8 15,-4 4-8-15,4-5-16 0,0-1-16 0,-2 1-119 16,0-14-59-16,0-3 0 0,0 1 0 0,1-2 0 16,2-1 0-16,-3 1 0 0,4-5 0 15,-2-6 0-15,-2-5 0 0,4-3 0 0,-4 1 0 16,0-6-234-16,1-1-259 0,-1-6-141 0,0 0-505 15,0 0-1233-15,0 0 545 0</inkml:trace>
  <inkml:trace contextRef="#ctx0" brushRef="#br0" timeOffset="24297.62">14390 2034 519 0,'0'0'567'0,"4"3"-23"0,-4-3-19 0,10 0-13 15,-10 0-11-15,20-6-23 0,-2 5-23 0,5-2-20 16,-1 1-41-16,6-4-39 0,4 3-19 0,-1-1-42 16,-1-2-32-16,2 3-21 0,-1-1-20 0,2 1-35 15,-2-5-61-15,0 5-45 0,-5-2-52 0,-4 1-60 16,0-1-81-16,-2 3-84 0,-1-4-94 0,3 0-124 16,-4 2-136-16,4-3-360 0,-6 0-984 0,0 0 435 15</inkml:trace>
  <inkml:trace contextRef="#ctx0" brushRef="#br0" timeOffset="24714.58">15411 1677 4108 0,'-1'-13'406'0,"-2"3"-8"0,1 1 52 0,-1 2-14 0,2 0-77 15,-2 3-69-15,3-2-69 0,0 6-57 0,0 0 26 16,0 0 9-16,0 0 9 0,-5 25 8 0,5-7-8 15,1 7-6-15,-1 6-66 0,3 0-136 0,-3 2 0 16,4 3 0-16,-3 9 0 0,3-11 0 0,0-2 0 16,1 0 0-16,-3 0 0 0,2-3 0 0,0-3 0 15,-1 2 0-15,-1-8 0 0,2-2 0 0,-4-6 0 16,0-2 0-16,0-2 0 0,0-1 0 16,0-1 0-16,0-1 0 0,0-5 0 0,0 0 0 0,0 0 0 15,0 0 0-15,0 0 0 0,-8-25 0 0,3 7 0 16,3-5 0-16,-6-6-74 0,3-3-97 0,4-4 7 15,-2-14 15-15,2-2 14 0,-2 16 17 0,3 2 33 16,3-12 28-16,-6 14 33 0,3 2 29 0,4 3 29 16,-1 1 40-16,-2 10 41 0,4-1 17 15,0 1 24-15,-1 5 23 0,0-1-12 0,2 1-52 0,2 3-115 16,2 0 0-16,4-2 0 0,3 3 0 0,-1 1 0 16,5 1 0-16,-2 1 0 0,4 2 0 0,5 0 0 15,0 3 0-15,2-1 0 0,-1 0 0 0,-9 3 0 16,-2 0 0-16,0-2-351 0,0 3-107 15,-7 0-60-15,1 1-71 0,-7 0-458 0,-1 2-1132 0,-4 1 501 16</inkml:trace>
  <inkml:trace contextRef="#ctx0" brushRef="#br0" timeOffset="24864.65">15502 1824 65 0,'-21'21'309'0,"-2"-7"12"0,8-2 29 16,6-5 21-16,3 2 20 0,2-3 32 0,1-1 19 15,1-1 10-15,2-4-10 0,7 9-13 0,4-8-26 16,2 1-40-16,7 0-39 0,1-6-23 0,9 1-45 0,3 0-67 15,-1-2-66-15,4 0-75 0,0-1-101 0,2-2-102 16,-4-4-112-16,2 0-111 0,0 1-122 16,11-10-276-16,-16 7-838 0,-2-2 370 0</inkml:trace>
  <inkml:trace contextRef="#ctx0" brushRef="#br0" timeOffset="25097.9">16177 1500 2 0,'-6'-5'487'15,"3"-1"27"-15,-4-5 7 0,1 4 0 0,-2 0-13 16,3 6-15-16,1-2-23 0,4 3-33 0,-9 0-9 16,9 0 5-16,-14 15-1 0,6 1-8 0,-4 6-7 15,-5 5-17-15,7 2-24 0,-3 3-23 0,4 2-22 16,0 1-28-16,-6 11-28 0,11 4-209 0,-5-15-66 16,9-3 0-16,-4 2 0 0,4 0 0 0,1 1 0 15,6-1 0-15,-2-1 0 0,4-4 0 0,4-1 0 16,-3-4 0-16,-1-7 0 0,9 3 0 0,-5-6 0 15,1-1 0-15,5-4-48 0,0-3-452 0,1-5-90 16,1-3-99-16,-1-5-372 0,8-4-1150 0,-1-1 510 16</inkml:trace>
  <inkml:trace contextRef="#ctx0" brushRef="#br0" timeOffset="25381.28">16676 1485 29 0,'-9'-17'553'0,"-1"0"41"15,-7-4 4-15,7 5-8 0,-3 4-9 0,6 4-3 16,-1-1-11-16,3 1-37 0,1 2-46 0,-1 3-54 16,0 4-35-16,5-1-27 0,-5 11-23 0,2 0-23 15,3 10-22-15,3 11-27 0,1-2-25 0,2 2-18 16,-1 4-54-16,1 12-176 0,2 0 0 0,2-1 0 16,1-2 0-16,-5-12 0 0,-1 3 0 0,-1-4 0 15,6 2 0-15,-6-1 0 0,1-5 0 16,3-1 0-16,-7-8 0 0,4 0 0 0,3-1 0 0,-6-6 0 15,2-2 0-15,4 1 0 0,0-2 0 0,-1-3 0 16,1-2 0-16,2-4 0 0,3-1 0 0,-2-4 0 16,7-2 0-16,-2-7 0 0,5-1-475 0,-1-7-61 15,-4-6-65-15,-3-4-496 0,4-11-1188 0,-6 12 526 16</inkml:trace>
  <inkml:trace contextRef="#ctx0" brushRef="#br0" timeOffset="25547.98">16631 1650 290 0,'-30'-2'402'0,"9"-1"49"0,1 4 28 0,2-2 13 16,8 0 9-16,2 1-2 0,8 0-18 0,-14 0-23 16,10 0-23-16,4 0-20 0,0 0-17 0,0 0-32 15,18-6-34-15,3 4-35 0,7-1-28 0,2-2-46 16,6 3-57-16,1-3-61 0,4 2-80 0,-5-2-113 16,0 0-131-16,0-1-146 0,-2-6-193 0,-2-6-418 15,-1 4-1057-15,-3 0 468 0</inkml:trace>
  <inkml:trace contextRef="#ctx0" brushRef="#br0" timeOffset="25747.9">17203 1679 109 0,'-7'5'593'0,"9"-2"10"0,-1 1-2 0,6 0-11 0,2-2-4 16,4 2-54-16,8-3-35 0,0-1-30 15,10-3-75-15,0 3-48 0,1-1-75 0,1 0-98 0,0 0-100 16,-2-3-121-16,0-2-136 0,-1-1-126 0,2-2-137 16,-2 1-356-16,-10 2-872 0,4-5 386 15</inkml:trace>
  <inkml:trace contextRef="#ctx0" brushRef="#br0" timeOffset="25966.35">17765 1542 198 0,'-4'-5'493'0,"3"1"48"0,-7-1 12 0,7-1-1 15,-3-2 16-15,0 5 21 0,3-2-7 0,-3 0-21 16,4 5-34-16,-4-3-37 0,4 3-47 0,0 0-2 0,0 0 9 16,4 15-23-16,-4-4-32 0,1 7-37 15,2 2-335-15,2 3-23 0,-3 5 0 0,1 0 0 16,6 1 0-16,-8-1 0 0,6 2 0 0,-1 0 0 16,2-2 0-16,-2 0 0 0,-2-2 0 0,0-6 0 0,-1-2 0 15,-2 2 0-15,3-4 0 0,0-4 0 0,-3-1 0 16,0 3 0-16,-1-8 0 0,4 1 0 15,-2-2-332-15,-2-5-274 0,0 0-604 0,0 0-1309 16,0 0 580-16</inkml:trace>
  <inkml:trace contextRef="#ctx0" brushRef="#br0" timeOffset="26247.52">17990 1203 193 0,'1'-8'586'0,"-1"2"11"0,0 0-11 0,3 3-5 16,1-2 13-16,2 4-1 0,-1 1-7 0,7 2-12 16,2 3-18-16,1 3-33 0,3 2-32 0,4 4-33 15,1 6-22-15,2 0-33 0,2 4-47 0,-3 0-278 16,2 5-78-16,7 15 0 0,-6 2 0 0,-8-14 0 16,1 11 0-16,-3 2 0 0,-2-2 0 0,-2 4 0 15,-5-1 0-15,-5-12 0 0,0-2 0 0,-6 4 0 16,0-2 0-16,-3-1 0 0,-1-2 0 0,-4-2 0 15,1 1 0-15,-2-5 0 0,-6-4 0 0,0 4 0 16,-1-4 0-16,-4-2 0 0,1 3 0 0,-1-6 0 16,-1 3 0-16,7-6-336 0,-8-1-974 0,2 4-1418 15,4-8 628-15</inkml:trace>
  <inkml:trace contextRef="#ctx0" brushRef="#br0" timeOffset="26414.8">18686 2067 5968 0,'-5'-5'527'15,"-2"0"-263"-15,-1 0 13 0,3-2-19 0,0 3-77 16,-2 0-60-16,1 0-49 0,2-1-70 0,-1 3-81 16,5 2-122-16,-4-2-168 0,4 2-191 0,0 0-518 15,0 0-1166-15,0 0 516 0</inkml:trace>
  <inkml:trace contextRef="#ctx0" brushRef="#br0" timeOffset="27514.01">13778 2595 109 0,'-9'-8'499'0,"2"-3"-1"16,1 4 3-16,-2-2 6 0,3 4-3 0,1-1 1 15,0 2-19-15,3 0-21 0,-1 0-45 0,-1 2-39 16,3 2-45-16,0 0-20 0,0 0-21 0,6 11-27 16,0-2-25-16,1 1-25 0,6 6-23 0,2 5-13 15,3 0-20-15,-1-1-13 0,6 3-20 0,4-4-7 16,-2 0-19-16,6-2-8 0,1 0-9 0,1-4-7 15,2-2-7-15,-1 0-4 0,8-8-6 0,-6-3-2 16,4 0-7-16,13-3-30 0,-13-3-23 0,11-4 0 16,-1-2 0-16,1-1 0 0,0-3 0 0,-5-2 0 15,3-1 0-15,-3 1 0 0,0-6 0 0,-12 7 0 16,14-8 0-16,-1 3 0 0,-13 11 0 0,2-3 0 16,0 5 0-16,-3 1 0 0,3 5 0 0,-5-1 0 15,2 3 0-15,-1 6 0 0,0 1 0 0,-2 2 0 16,1 3 0-16,0 1 0 0,-2 3 0 0,2-3 0 15,-1 3 0-15,-1-2 0 0,-1 2 0 0,0-2 0 16,0-4 0-16,-1 0 0 0,-5-3 0 0,4 1 0 16,-8-4 0-16,4-1 0 0,6-4 0 15,0 0 0-15,-1-3 0 0,-8 0 0 0,11-4 0 16,-1-1 0-16,-1-2 0 0,0-6 0 0,0 0 0 0,3-2 0 16,10-11 0-16,0 2 0 0,-3 0 0 0,-7 8 0 15,-2 1 0-15,-2 2 0 0,2 3 0 16,-2 2 0-16,-7 7 0 0,0-1 0 0,0 4 0 15,0 3 0-15,-3 1 0 0,0 4 0 0,-2 4 0 16,0 2 0-16,-3 3 0 0,1-1 0 0,6 7 0 0,-5 0 0 16,-1-3 0-16,0-2 0 0,0 0 0 0,2-1 0 15,-1-3 0-15,4 2 0 0,0-5 0 0,0 0 0 16,2-4 0-16,1-1 0 0,2-1 0 0,-2-4 0 16,2-1 0-16,7-3 0 0,-1-4 0 0,3 1 0 15,-1-3 0-15,3-4 0 0,-2 0 0 0,0 2 0 16,0-3 0-16,1 2 0 0,2 3 0 0,-5 0 0 15,-1 0 0-15,-8 8 0 0,1-2 0 0,-3 0 0 16,0 4 0-16,-2 3 0 0,-2-1 0 0,-3 1 0 16,1 1 0-16,-1-2 0 0,-1 4 0 0,0 2 0 15,-2-1 0-15,-1 3-148 0,-2 1-390 0,2-2-120 16,-8 4-484-16,-5-2-1236 0,-2 3 547 0</inkml:trace>
  <inkml:trace contextRef="#ctx0" brushRef="#br0" timeOffset="27866.5">15627 2949 5370 0,'-9'-17'241'0,"0"3"-51"0,5 2 40 15,0-2 60-15,3 4-14 0,-3-1-17 0,4 0-23 16,5 4 4-16,-2 2-9 0,-2 1 8 0,4 0 3 15,2 4-95-15,-7 0-147 0,16 7 0 0,-4 5 0 16,-2 2 0-16,5 9 0 0,0 5 0 0,0 1 0 16,-5 2 0-16,3 1 0 0,0 2 0 0,6 11 0 15,-4 2 0-15,0-13 0 0,6 8 0 0,-2-8 0 16,3-7 0-16,2 2 0 0,4-4 0 0,13 5 0 16,-8-11 0-16,16-1 0 0,-12-4 0 0,17-6 0 15,-1-2 0-15,2-5 0 0,-2 0 0 0,-1-2 0 16,0-1 0-16,-12-2 0 0,-3 0 0 0,-1-1 0 15,-3 2 0-15,-2-4 0 0,-6 0 0 0,-6 3 0 16,-8-1 0-16,0-1 0 0,-6 2-316 0,-1 0-271 16,-4-3-70-16,-9 0-449 0,-1-1-1197 0,-5 1 530 15</inkml:trace>
  <inkml:trace contextRef="#ctx0" brushRef="#br0" timeOffset="28231.08">15811 2942 80 0,'-17'-19'532'0,"3"3"22"0,4 3 9 16,-3 2-10-16,4 2-5 0,3 4-6 0,-2-1-24 15,2 3-21-15,-2 1-32 0,1 1-27 0,-2 4-29 16,-2 4-26-16,0 2-25 0,-2 3-29 0,2 3-33 16,-2 1-29-16,-5 7-25 0,12-6-25 0,-6-1-20 15,4-1-21-15,-7 1-149 0,10-5-27 0,-3-2 0 16,2 0 0-16,2-1 0 0,0-2 0 0,-1 0 0 15,5-3 0-15,0-3 0 0,0 0 0 0,0 0 0 16,0 0 0-16,7-17 0 0,-1 8 0 0,5-8 0 16,5-6 0-16,-5 6 0 0,2-5 0 0,4-1 0 15,-5 7 0-15,0 1 0 0,1-1 0 0,-3 2 0 16,-2 4 0-16,3 1 0 0,-3 4 0 0,-3 0 0 16,0 0 0-16,1 0 0 0,-2 3 0 0,1 1 0 15,-5 1 0-15,9 1 0 0,-9-1 0 0,15 6 0 16,-5 0 0-16,1 0 0 0,-1 0 0 0,3 0 0 15,6 2 0-15,-2 3 0 0,7 0 0 0,3 3 0 16,0-2-632-16,0 6-629 0,7-1-1364 0,12-2 604 16</inkml:trace>
  <inkml:trace contextRef="#ctx0" brushRef="#br0" timeOffset="28847.9">17033 3271 274 0,'1'-8'595'0,"0"5"9"16,-1-1-10-16,2 1-1 0,-2 3-13 0,3-6-25 0,-1 3-39 15,-2 3-26-15,0 0-12 0,5 10-20 16,-3-2-12-16,2 4-19 0,-3 8-29 0,-1 3-26 16,-1 5-24-16,1 4-25 0,0-4-183 0,0 4-140 15,-2-3 0-15,0 3 0 0,2-2 0 0,0 2 0 16,0-3 0-16,2 0 0 0,0-1 0 0,1 3 0 0,-1-8 0 15,0 2 0-15,0-7 0 0,2-4 0 0,-4-3 0 16,0-2 0-16,0-4 0 0,3-4 0 16,-3-1 0-16,0 0-263 0,6-17-185 0,-6 0-30 0,4-10-10 15,-2-2-1-15,2-4 7 0,-3-13 22 0,3-2 25 16,-2-4 44-16,-2 0 53 0,2-3 65 16,-1 5 85-16,3 5 83 0,-4 13 71 0,3 6 48 0,-2 6 61 15,-1-6 52-15,1 11 40 0,-1 3 52 0,3 1 34 16,-3 1 19-16,0 2 12 0,0 2-12 15,0 1-23-15,2 1-13 0,2-1-1 0,0 4-16 16,-4 1-19-16,17 4-11 0,-6 0-18 0,6 4-24 0,-2 2-15 16,-1 3-2-16,7 5-20 0,-3 1-12 0,-2 0-8 15,1 3-8-15,-2 1-12 0,-6 1-12 16,-4-5-17-16,1 6-1 0,-3-1-13 0,-9 1-2 16,-4 1-7-16,-3-3-2 0,-4-1-5 0,-5 0-7 0,-2-4-2 15,-1 0-19-15,-1-3-12 0,-1 1-27 0,5-4-36 16,2-6-42-16,6 0-62 0,2-4-68 0,5 1-109 15,4-5-95-15,3 2-113 0,0 0-318 0,10-11-974 16,8 1 432-16</inkml:trace>
  <inkml:trace contextRef="#ctx0" brushRef="#br0" timeOffset="29163.87">17554 3429 3495 0,'4'-4'388'0,"-4"2"-82"0,0 2 36 15,0-4 20-15,0 4-44 0,0 0-42 16,-13 0-29-16,13 0-14 0,-14 5 4 0,6 1 7 0,-1 3-5 15,-1 0-5-15,3 2-12 0,0 3-19 0,1 0-17 16,1 2-15-16,1 2-16 0,4 0-12 0,1-2-15 16,4 0-66-16,2 1-62 0,0-3 0 0,1-4 0 15,6 2 0-15,-1-2 0 0,-2-3 0 0,1-3 0 16,-3 0 0-16,5-4 0 0,-4 1 0 0,3-5 0 16,-3 0 0-16,0-4 0 0,-3 0 0 0,-1-3 0 15,-3-2 0-15,-1-5 0 0,-3-6 0 0,-3-1 0 16,-3-1 0-16,-1 1 0 0,-1 8 0 0,-1-1 0 15,-2 6 0-15,3-1 0 0,3 4 0 0,-6 4 0 16,7-1 0-16,-3 2 0 0,6 1 0 0,-2 2 0 16,4 1 0-16,0 0 0 0,0 0 0 0,-4 8-144 15,4-8-64-15,18 6-62 0,-5-2-57 0,6-3-43 16,3 1-37-16,6-2-29 0,1-3-26 0,-2-1-17 16,6-3-16-16,-16 0-271 0,3-1-830 0,6-3 368 15</inkml:trace>
  <inkml:trace contextRef="#ctx0" brushRef="#br0" timeOffset="30147.87">17865 3298 1398 0,'11'-21'63'0,"-4"-3"46"0,-6 3 35 15,3-4 42-15,-4 9 45 0,0-4 23 0,1 5 30 16,-2 4 39-16,-1 1 35 0,1 3 16 0,0 2-4 16,0 1-27-16,-1 1-25 0,2 3 11 0,0 0 11 15,-6 9-7-15,3 1-5 0,1 1-9 0,1 8-13 16,1 8-5-16,-3 1-19 0,0 0-19 0,5 2-20 16,0 1-26-16,0 1-42 0,0-4-175 0,-1-1 0 15,1 0 0-15,0-2 0 0,-2-7 0 0,3 0 0 16,-2-4 0-16,0-2 0 0,1-2 0 0,-2-3 0 15,1 0 0-15,0 0 0 0,-1-3 0 0,0-2 0 16,0-2 0-16,0 0 0 0,0 0 0 0,0-16 0 16,0 9 0-16,1-5 0 0,1 0 0 0,-1-4 0 15,0 6 0-15,3-2 0 0,1-1 0 0,3 4 0 16,-1 1 0-16,1 0 0 0,3 3 0 0,1-2 0 16,1 4 0-16,6 0 0 0,-2 2 0 0,2-1 0 15,1 3 0-15,0 0 0 0,8 0 0 0,-1 2 0 16,-5-3 0-16,7 1 0 0,0 0 0 0,-10-2 0 15,3 2 0-15,0-1 0 0,3-4 0 0,-6 1 0 16,-1-2 0-16,-5 2 0 0,-1-2 0 0,0-2 0 16,-1 0 0-16,-2-2 0 0,-2 0 0 0,-2-2 0 15,-1 1 0-15,-6-1 0 0,0 0 0 0,2 2 0 16,-5-1 0-16,-2 1 0 0,0 0 0 0,-2 4 0 16,1 1 0-16,-3 3 0 0,1 2 0 0,-1 2 0 15,-4 5 0-15,2 3 0 0,1 3 0 0,0 3 0 16,3 1 0-16,-1 4 0 0,5-3 0 0,1 8 0 15,3-7 0-15,2-1 0 0,3-1 0 0,4-2 0 16,0-2 0-16,4 1 0 0,3-5 0 0,-1 0 0 16,2-2 0-16,2-2 0 0,2-3 0 0,-2-3 0 15,-3-1 0-15,3-1 0 0,1-4 0 0,2 1 0 16,-6-2 0-16,3-4 0 0,-3 1 0 0,1-1 0 16,3-7 0-16,-5 5 0 0,-1 0 0 0,1-1 0 15,-4 1 0-15,-1 3 0 0,-1 3 0 0,-5 3 0 0,5-2 0 16,0 2 0-16,-6 3 0 0,-2 1 0 15,0 0 0-15,9 5 0 0,-8 2 0 0,2 0 0 16,2 3 0-16,-5 1 0 0,4-1 0 0,-3 3 0 16,3-3 0-16,0 2 0 0,2-2 0 0,-2 1 0 15,3-3 0-15,-5-2 0 0,2 0 0 0,3 0 0 16,-1-3 0-16,-1-1 0 0,1-1 0 0,1-2 0 16,-1-1 0-16,5 0 0 0,-1-3 0 0,-3 1 0 15,5-2 0-15,-2-2 0 0,-1 1 0 0,2-3 0 0,-4 3 0 16,0 0 0-16,2 2 0 0,0 1 0 15,-4-1 0-15,1 1 0 0,0 3 0 0,-1 0 0 0,1-1 0 16,-6 2 0-16,13 3 0 0,-5 1 0 16,-3-1 0-16,4 2 0 0,0 1 0 0,-1 0 0 0,3 0 0 15,-1 1 0-15,2-2 0 0,0-1 0 0,0-1 0 16,1 1 0-16,1-3 0 0,-4-1 0 0,4-1 0 16,0-2 0-16,0 0 0 0,-1-2 0 0,-4-2 0 15,5-4 0-15,0 0 0 0,-4-1 0 0,1-1 0 16,-2-4 0-16,2-7 0 0,-3 0 0 0,-3-5 0 15,0 2 0-15,-1-4 0 0,0-5 0 0,4-14 0 16,-2 5 0-16,-4 9 0 0,3 1 0 0,-3 5 0 16,2 2 0-16,-3 9 0 0,0 4 0 0,2 5 0 15,-3 0 0-15,0 5 0 0,0-1 0 16,0 6 0-16,0 0 0 0,0 0 0 0,-2 29 0 0,1-2 0 16,-1-2 0-16,0 7 0 0,1 3 0 0,0 0 0 15,1 11 0-15,1-10 0 0,0-1 0 0,2 0 0 16,1 0 0-16,-1-4 0 0,2 0 0 15,2-3 0-15,2-5 0 0,0 0 0 0,0-8 0 0,-2-4 0 16,2-1 0-16,1-3 0 0,3-1 0 0,1-3 0 16,-1 0 0-16,6-7 0 0,1 0 0 0,-1-3 0 15,-4-4 0-15,11-7-35 0,-2-3-581 0,0 1-108 16,-5-4-412-16,7 4-1231 0,-6 0 544 0</inkml:trace>
  <inkml:trace contextRef="#ctx0" brushRef="#br0" timeOffset="30264.53">19628 3309 216 0,'0'0'239'0,"0"0"-24"16,0 0-39-16,0 0-41 0,0 0-60 15,0-7-45-15,2 3-25 0,0 1-64 0,3-2-113 0,-2 2-187 16,-1-4 83-16</inkml:trace>
  <inkml:trace contextRef="#ctx0" brushRef="#br0" timeOffset="30483.32">19667 3250 239 0,'0'0'288'0,"0"0"24"0,-2-6 26 0,2 6 25 16,-3-5 20-16,3 5 14 0,-2-3 15 15,2 3 10-15,-1-4-8 0,1 4-9 0,0 0-16 0,0 0-27 16,0 0-20-16,0 0-16 0,0 0-3 0,0 0 5 16,0 0-4-16,0 15-9 0,1-6-6 0,-2 4-8 15,2-3-4-15,-1 2-17 0,5 5-23 0,-3-1-192 16,0-1-65-16,-1 3 0 0,2-1 0 0,-3-2 0 16,1 1 0-16,3 1 0 0,-3-5 0 0,2 0 0 15,2 0 0-15,-1-1 0 0,2-2 0 0,-1 2 0 16,3-4 0-16,1 0 0 0,1-1 0 0,2-3 0 15,1 1 0-15,1-4 0 0,2-3-158 0,3 1-328 16,1-2-38-16,-1-2-50 0,6-3-36 0,-6-1-364 16,8-6-1054-16,-2 2 467 0</inkml:trace>
  <inkml:trace contextRef="#ctx0" brushRef="#br0" timeOffset="31014.55">20040 3395 1616 0,'14'-10'42'16,"-3"4"66"-16,-4 0 40 0,-1-4 40 0,-2 4 44 16,1-1 35-16,-1 1 21 0,-3 0 21 0,4-1 18 15,-8 1 20-15,1 0 5 0,1 0 4 0,-1 1 8 16,0 0-6-16,-3 1-9 0,1 1-17 0,-4 3-17 15,8 0-13-15,-19 6-16 0,10 1-21 0,-2 1-24 16,-2 5-23-16,-3 1-18 0,-1 5-24 0,5-2-17 16,1-1-113-16,-2 2-46 0,3 0 0 0,2-4 0 15,2 0 0-15,2-1 0 0,0-3 0 0,4 1 0 16,0-5 0-16,0 1 0 0,5-2 0 0,-1 0 0 16,5-4 0-16,1-2 0 0,2 0 0 0,1-2 0 15,1-1 0-15,1-5 0 0,2 2 0 0,-1-3 0 16,1 1 0-16,-4-3 0 0,3-1 0 0,-3 2 0 15,2-2 0-15,-6 5 0 0,0-2 0 0,1 3 0 16,-3 3 0-16,-1 0 0 0,-2 0 0 0,0 1 0 16,1 2 0-16,-5 1 0 0,0 0 0 0,10 7 0 15,-7-3 0-15,1 0 0 0,-2 4 0 0,1 2 0 16,1-2 0-16,1 2 0 0,0 1 0 0,0-2 0 16,0-2 0-16,5 2 0 0,-2-3 0 0,2 0 0 15,0-2 0-15,-2-2 0 0,4 0 0 0,-1-4 0 16,8-2 0-16,-5 0 0 0,0-1 0 0,-3-2 0 15,5-4 0-15,-2-1 0 0,4-7 0 0,-6 3 0 16,3-8 0-16,-2-2 0 0,1-4 0 0,-3-4 0 16,5-10 0-16,0-3 0 0,-4-4 0 0,0-4 0 15,0 4 0-15,-4 1 0 0,-6 17 0 0,1 3 0 16,-1 4 0-16,-2 7 0 0,-2 9 0 0,-3 0 0 16,2 4 0-16,-2 4 0 0,-1 3 0 0,-3 7 0 0,-3 8 0 15,-1 6 0-15,6 10 0 0,-7 14 0 0,5 1 0 16,2 3 0-16,1-3 0 0,2 1 0 0,3-2 0 15,0-10 0-15,3-2 0 0,-1 0 0 16,3-2 0-16,4-2 0 0,0-5 0 0,-3-8 0 16,1 0 0-16,-2-6 0 0,5-4-319 0,-3-2-128 0,1-3-43 15,-3-3-50-15,-4 1-55 0,8-10-372 0,-5 1-1047 16,-3-5 462-16</inkml:trace>
  <inkml:trace contextRef="#ctx0" brushRef="#br0" timeOffset="31231.22">19143 3214 356 0,'-9'2'576'0,"4"-4"-30"16,5 2-41-16,0 0-31 0,0 0-21 0,0 0-17 15,24-12-32-15,1 4-39 0,4 1-37 0,1 2-33 16,3-2-32-16,1 1-57 0,0 0-53 0,-2 0-71 0,-1 1-85 15,-2-2-112-15,-10 1-115 0,-2-2-126 16,-7 1-434-16,-1 2-855 0,-8-2 377 0</inkml:trace>
  <inkml:trace contextRef="#ctx0" brushRef="#br0" timeOffset="31497.62">17642 3144 197 0,'-10'0'677'0,"1"1"-6"0,3 0-34 0,-2-1-38 16,8 0-34-16,0 0-33 0,0 0-52 0,0 0-46 0,19-7-49 15,11 5-30-15,4-5-59 0,21 2-79 16,4 0-86-16,1-2-103 0,3-2-117 0,35-1-128 16,-34 3-138-16,34-3-163 0,-8-6-320 0,-24 8-908 15,26-4 403-15</inkml:trace>
  <inkml:trace contextRef="#ctx0" brushRef="#br0" timeOffset="32715.67">19516 3847 549 0,'-4'-10'582'0,"0"-7"-10"0,4 10-15 16,5-3-10-16,3 0 1 0,-3-1-11 0,4 4-17 15,1-1-23-15,1 0-28 0,-1 1-28 0,2 4-35 16,1-1-26-16,0 2-24 0,1 2-16 0,4 5-31 16,-1 2-21-16,3 2-21 0,-4 2-241 0,5 7-26 15,-2 2 0-15,-2 4 0 0,-1 1 0 0,0-3 0 16,-2 4 0-16,-5-1 0 0,-3-6 0 0,-2 0 0 15,0-1 0-15,0-1 0 0,-7-5 0 0,3 1 0 16,3-4 0-16,-3 0 0 0,0-2 0 0,0-2 0 16,-3-2 0-16,3-3 0 0,0 0 0 0,0 0 0 15,-9-13 0-15,8 8 0 0,1-8 0 0,-1-2 0 16,1-1 0-16,2-2 0 0,2 3 0 0,1-2 0 16,4 2 0-16,-1 0 0 0,1 1 0 0,3 4 0 15,0 1 0-15,7 0 0 0,-1 1 0 0,4 2 0 16,5 2 0-16,1 3 0 0,0-2 0 0,1 2 0 15,1-1 0-15,-5 4 0 0,3-2 0 0,-1-2 0 0,-4 4 0 16,-1-4 0-16,-3 2 0 0,-1-2 0 16,-5 1 0-16,-2-1 0 0,1-2 0 0,-3 1 0 15,0-1 0-15,-4 0 0 0,1-1 0 0,-3 0 0 16,1-2 0-16,-6 1 0 0,1 2 0 0,0-3 0 0,-4-2 0 16,-2 4 0-16,0 1 0 0,-2-1 0 0,-2 2 0 15,-1 3 0-15,-1 5 0 0,1 0 0 0,-4 6 0 16,2 3 0-16,0-1 0 0,1 11 0 0,0 1 0 15,4 0 0-15,9-1 0 0,0-4 0 0,5 4 0 16,2-5 0-16,7 5 0 0,0-4 0 0,2-8 0 16,1-1 0-16,0-1 0 0,3-4 0 0,9-2 0 15,-7-3 0-15,-1-2 0 0,0-4 0 0,-3-1 0 16,1-4 0-16,-2 2 0 0,0-3 0 16,-1-1 0-16,-2-1 0 0,-2 0 0 0,-1-3 0 0,-2-1 0 15,0 1 0-15,1 4 0 0,-5-1 0 0,-1 2 0 16,0 2 0-16,0 4 0 0,1 0 0 0,-4 2 0 15,1-1 0-15,-2 4 0 0,7 0 0 0,-7 0 0 16,4 12 0-16,-1-2 0 0,-1 0 0 0,2 2 0 16,-4 1 0-16,4 2 0 0,-3 1 0 0,3-2 0 15,-4-2 0-15,4 2 0 0,2-4 0 0,-2 0 0 16,0-2 0-16,-3-4 0 0,-1 1 0 0,4-3 0 16,0-2 0-16,-4 0 0 0,0 0 0 0,15-3 0 15,-10-3 0-15,3 1 0 0,0-2 0 0,1-5 0 16,0 1 0-16,1-1 0 0,0-3 0 0,-2 6 0 15,1-1 0-15,-3-1 0 0,3 3 0 0,-3 1 0 16,1-1 0-16,-2 4 0 0,-1 1 0 0,2 1 0 16,-1 2 0-16,-5 0 0 0,12 3 0 0,-8 2 0 15,1 3 0-15,2 1 0 0,-3 2 0 0,3 1 0 16,-4 0 0-16,1 0 0 0,1 3 0 0,-1-4 0 16,1 6 0-16,-1-6 0 0,0-3 0 0,-3-1 0 15,3 1 0-15,0-5 0 0,0 1 0 0,3-3 0 16,-7-1 0-16,12-2 0 0,-7-1 0 0,4-3 0 15,1-1 0-15,-1-1 0 0,3-7 0 0,0 2 0 16,1-1 0-16,1-1 0 0,-1 2 0 0,-1 0 0 0,0 0 0 16,-3 4 0-16,-1 1 0 0,2 0 0 15,-3 1 0-15,0 3 0 0,-3-1 0 0,4 3 0 16,-2 0 0-16,-1 3 0 0,4 2 0 0,1 1 0 16,-6 1 0-16,4 2 0 0,-2 2 0 0,2-1 0 0,-2 1 0 15,2-1 0-15,-3 1 0 0,4-1 0 0,0 0 0 16,-1 0 0-16,-1-1 0 0,4-4-223 15,-1 4-333-15,1-5-68 0,1 0-508 0,-1-1-1225 16,2-1 541-16</inkml:trace>
  <inkml:trace contextRef="#ctx0" brushRef="#br0" timeOffset="33964.31">21394 3949 259 0,'10'-6'374'0,"-3"-1"34"16,-2 3 30-16,0-2 13 0,0 0 15 0,-1 0-2 15,0-3 2-15,-4 3-5 0,0-2-12 0,1 1-10 0,-2 0-18 16,0 0-18-16,-2 1-22 0,-2 1-19 0,3 0-27 15,-6 1-25-15,0 2-23 0,-2 1-26 0,-4 2-16 16,3 4-19-16,0 2-20 0,-5 1-127 16,-1 6-79-16,-3 2 0 0,4-2 0 0,5 1 0 0,-1 2 0 15,2 1 0-15,1-1 0 0,4-1 0 0,4-4 0 16,1 2 0-16,1-2 0 0,0-1 0 0,6-4 0 16,-1-1 0-16,4 0 0 0,-1-5 0 0,4 1 0 15,-2-2 0-15,1-2 0 0,-2-2 0 0,3 0 0 16,2-4 0-16,-3 0 0 0,-2 1 0 0,-1-2 0 15,5-1 0-15,-7-1 0 0,2-3 0 0,1-1 0 16,0 0 0-16,-8 4 0 0,5 1 0 0,-3 0 0 16,-3 5 0-16,5-1 0 0,-3 1 0 0,-2 1 0 15,0 2 0-15,-1 2 0 0,0 0 0 0,0 0 0 16,4 11 0-16,-4-4 0 0,0 3 0 0,0-1 0 16,0 2 0-16,0 1 0 0,3 0 0 0,-2-1 0 15,4-2 0-15,-1 1 0 0,1-2 0 0,3 0 0 16,0-1 0-16,1-5 0 0,2 2 0 0,0-3 0 15,-1-1 0-15,1-3 0 0,0 1 0 0,-2 1 0 16,4-4 0-16,-3-2 0 0,1 1 0 0,-1-3 0 16,0 2 0-16,-1-2 0 0,2-5 0 0,-3 5 0 15,2-4 0-15,2-1 0 0,-6 5 0 0,2-1 0 16,0 2 0-16,-3 2 0 0,-3 0 0 0,2 1 0 16,-1 1 0-16,-1 3 0 0,-2 1 0 0,0 0 0 15,4 9 0-15,-1-5 0 0,-1 2 0 0,-2 2 0 16,0 0 0-16,2-1 0 0,-1 3 0 0,0-3 0 15,-1-1 0-15,5 0 0 0,-2 3 0 0,-2-4 0 16,3 0 0-16,0-1 0 0,-1-1 0 0,1 0 0 16,1-2 0-16,3 0 0 0,-8-1 0 0,12-3 0 15,-3 0 0-15,1-3 0 0,-3 3 0 0,4-3 0 0,1-1 0 16,1-2 0-16,-2 3 0 0,1-1 0 16,-3 1 0-16,1 0 0 0,2 1 0 0,-2 1 0 15,-5 1 0-15,3 1 0 0,-2-1 0 0,1 2 0 16,-7 1 0-16,9 4 0 0,-5-2 0 0,-2 3 0 15,3 0 0-15,-2 3 0 0,0 0 0 0,-1 2 0 16,0-1 0-16,1 2 0 0,-2-4 0 0,2 3 0 0,-2-3 0 16,2-1 0-16,-1 0 0 0,2-2 0 15,1-1 0-15,0 0 0 0,0-2 0 0,0-1 0 0,3 0 0 16,0-4 0-16,2 1 0 0,2-3 0 0,3-3 0 16,0 2 0-16,-5 1 0 0,8-1 0 0,-4-4 0 15,2 4 0-15,-4 0 0 0,-3 1 0 0,2 0 0 16,-5 1 0-16,7 0 0 0,-7 4 0 0,2-3 0 15,-3 3 0-15,2 0 0 0,0 1 0 0,-7 0 0 16,10 1 0-16,-6 1 0 0,2 4 0 16,-1-3 0-16,1 2 0 0,-3-1 0 0,1 2 0 15,2-2 0-15,-3 1 0 0,4 0 0 0,0 0 0 0,-2-2 0 16,4 2 0-16,0-4 0 0,-1 1 0 0,2 0 0 16,-2-2 0-16,1-3 0 0,0 1 0 0,0-2 0 15,1 0 0-15,-2-1 0 0,1-2 0 0,1 0 0 16,-1-2 0-16,1 2 0 0,-1-1 0 0,2 0 0 15,-3 1 0-15,0 1 0 0,-3 0 0 0,1 5 0 16,-1-3 0-16,-2 1 0 0,-3 3 0 0,6-1 0 16,-6 1 0-16,0 0 0 0,8 6 0 0,-2-3 0 15,-6 3 0-15,2 1 0 0,0 2 0 0,-1-2 0 16,5 0 0-16,-1 1 0 0,-3 0 0 0,2-2 0 16,4 1 0-16,-2 0 0 0,-1-3 0 0,3 0 0 15,-3 0 0-15,6-3 0 0,1 0 0 0,-3-1 0 16,5-1 0-16,-4 0 0 0,3-3 0 0,0 2 0 15,-3-4 0-15,3 3 0 0,4-4 0 0,-5 4 0 16,0-3 0-16,2 1 0 0,-3 0 0 0,2-1 0 16,1 0 0-16,-5 0 0 0,6 0 0 0,-2-2 0 15,0-3 0-15,1 5 0 0,-4-1 0 0,5-6 0 16,-5 4 0-16,0-4 0 0,-5 3 0 0,1-3 0 16,-1-3 0-16,-2 1 0 0,-3-1 0 0,-1 1 0 15,-3 3 0-15,-1 1 0 0,-4-3 0 0,1 6 0 16,-1 0 0-16,0 3 0 0,0 4 0 0,2-1 0 15,-5 7 0-15,-2 1 0 0,2 9 0 0,1 1 0 0,-3 8 0 16,1 2 0-16,4 4 0 0,0 4 0 16,2 10 0-16,0-8 0 0,6 0 0 0,0 11 0 15,-1-13 0-15,2 0 0 0,0 0 0 0,-1-3 0 0,2 0 0 16,-1-3 0-16,2-3 0 0,-2-6 0 0,1-1 0 16,0-1 0-16,-1-4 0 0,0-2 0 0,3-1 0 15,-1-5 0-15,-2 1 0 0,0 0 0 0,3-4 0 16,-3-2 0-16,6 0 0 0,-6 0 0 0,5-8-238 15,-3 1-240-15,0-1-100 0,-2-4-572 0,4-6-1246 16,-4-8 552-16</inkml:trace>
  <inkml:trace contextRef="#ctx0" brushRef="#br0" timeOffset="34130.92">22748 3670 4765 0,'-9'-14'407'15,"0"3"-24"-15,1 0-9 0,3 2 21 0,-1-2-39 16,0 2-47-16,0 0-48 0,1 3-14 15,3-1-21-15,-2 2-13 0,1-1-23 0,3 0-125 0,-5 3-65 16,3-3 0-16,0 1 0 0,2 0 0 0,0 5-171 16,-1-8-264-16,-3 4-162 0,-1-1-568 0,-1 2-1262 15,-6-3 559-15</inkml:trace>
  <inkml:trace contextRef="#ctx0" brushRef="#br0" timeOffset="34298.62">21775 3564 4483 0,'-20'1'520'16,"2"4"-99"-16,0-4 44 0,8-1 0 0,2 0-71 16,1 0-61-16,-1 0-68 0,8 0-56 0,-9-4-48 15,5 3-8-15,4 1-20 0,-1-3-53 16,-2-1-55-16,3 4-84 0,0-5-114 0,-1 0-134 0,1 5-152 16,-5-3-167-16,1 2-455 0,-4-3-1171 0,-1 0 519 15</inkml:trace>
  <inkml:trace contextRef="#ctx0" brushRef="#br0" timeOffset="34481.54">23703 3642 3789 0,'-58'-3'-675'0,"-6"1"156"0,-28-1-563 0,0 0 249 0</inkml:trace>
  <inkml:trace contextRef="#ctx0" brushRef="#br0" timeOffset="36814.46">23666 3646 154 0,'0'0'158'0,"0"0"7"0,0 0 14 0,0 0 8 16,0 0 3-16,0 0 1 0,0 0 24 0,0 0 6 15,0 0 3-15,0 0 6 0,0 0 12 0,0 0 9 16,0 0 9-16,0 0 12 0,0 0-2 0,7-1 5 16,-7 1-1-16,0 0-12 0,0 0-19 0,0 0-20 15,0 0-19-15,-7-7-9 0,7 7-12 0,-8-4-7 16,0 3-10-16,3 0-18 0,-4 1 5 0,0 1 4 16,-5 0-3-16,-1 7 3 0,-2-4-9 0,-2 5-3 15,2 0 1-15,0 5-10 0,-3 3-14 0,5-3 3 16,-1 7-15-16,3 0-2 0,4-4-7 0,0 1-9 15,5 0 0-15,3 1-6 0,1-1-8 0,4 1-4 16,2-2-5-16,4-1 4 0,3-2-5 0,5-2-29 16,-3 1-39-16,6-3 0 0,5 0 0 0,2-3 0 15,2-4 0-15,-2-1 0 0,1 0 0 0,-2-4 0 16,-5-1 0-16,-2-2 0 0,6-3-2 0,-11-1-151 16,4 0-57-16,-6-2-69 0,9-7-52 0,-12 5-61 15,3-1-53-15,-7 4-60 0,2-5-67 0,-3 3-312 16,-1 4-958-16,1-2 425 0</inkml:trace>
  <inkml:trace contextRef="#ctx0" brushRef="#br0" timeOffset="37464.18">23969 3732 405 0,'2'-2'577'0,"-2"2"21"0,-1-7 2 0,1 7-7 15,0-5-27-15,0 5-9 0,0 0-35 0,0 0-50 16,0 0-44-16,0 0-51 0,0 0-26 0,0 0-17 15,-4 13-21-15,1-4-23 0,2 1-28 0,-1 2-26 16,-1 1-21-16,3 1-21 0,-3 0-21 0,5 2-45 16,-2 0-128-16,1-1 0 0,-1-1 0 0,3-1 0 0,-1-1 0 15,2-1 0-15,1-1 0 0,1-1 0 16,-1-4 0-16,3 1 0 0,1-1 0 0,-1-4 0 16,-1 0 0-16,5-1 0 0,-2-2 0 0,3-2 0 15,-3-2 0-15,0-2 0 0,-1-1 0 0,3-3 0 0,-2-1 0 16,0-5 0-16,-1 0 0 0,-1 0 0 15,1 0 0-15,-1 2 0 0,-1 2 0 0,-4 3 0 0,-2 0 0 16,2 5 0-16,-2-1 0 0,3 1 0 16,-4 3 0-16,0-1 0 0,0 4 0 0,0 0 0 0,0 0 0 15,3 19 0-15,-3-9 0 0,2 2 0 0,-2-1 0 16,4 4 0-16,-2 1 0 0,2 0 0 0,3 0 0 16,-2-4 0-16,2-2 0 0,0 1 0 0,0-3 0 15,2-1 0-15,1-2 0 0,3 0 0 0,-4-4 0 16,4 0 0-16,-3-2 0 0,4 0 0 0,-2-4 0 15,-2 3 0-15,7-8 0 0,-5 1 0 0,2-4 0 16,-5 6 0-16,3-8 0 0,-1 0 0 0,5-6 0 16,-6 4 0-16,-2-1 0 0,1-5 0 0,-2 5 0 15,-2 1 0-15,-1 1 0 0,-3 7 0 0,-1-2 0 16,-1 4 0-16,1 1 0 0,-2 2 0 0,0 2 0 16,-3 0 0-16,5 2 0 0,0 0 0 0,-15 4 0 15,10 0 0-15,1 0 0 0,1 6 0 0,-3 2 0 16,4-1 0-16,2 0 0 0,2 2 0 0,4-1 0 15,-1 3 0-15,4-2 0 0,0 1 0 0,5-1 0 16,3-1 0-16,-2 3 0 0,2-2 0 0,-2-2 0 16,1 3 0-16,-1-4 0 0,-2 3 0 0,-3-5 0 15,-1 1 0-15,-1-2 0 0,-4 0 0 0,-1-1 0 16,-3 1 0-16,-1 0 0 0,0-3 0 0,-6 1-8 16,1 0-25-16,-2-3 11 0,-2 2-7 0,-1-3-23 15,0 0-35-15,0-1-31 0,-1 1-30 0,7-1-51 0,-4-1-49 16,7-2-67-16,-1-1-74 0,2-1-56 0,2-1-45 15,4-2-51-15,4-2-304 0,3-3-915 16,8-6 405-16</inkml:trace>
  <inkml:trace contextRef="#ctx0" brushRef="#br0" timeOffset="37650.93">24711 3714 413 0,'31'-43'162'0,"-15"14"58"0,3-3 35 0,-5 3 32 0,-2-3 44 16,-2 7 50-16,-3 1 27 0,-4 8 23 16,0 5 17-16,-3 0 14 0,1 1-6 0,-1 3-9 15,2 1-37-15,-1 2-39 0,0 2-46 0,-1 2-14 16,0 0-12-16,-2 15-12 0,-1 1-17 0,3 2-20 15,-1 9-17-15,-1 1-15 0,4 1-15 0,0 4-17 0,0-2-59 16,3 0-127-16,1 3 0 0,-1-1 0 0,0-2 0 16,0-3 0-16,1-2 0 0,1-2 0 15,-2-6 0-15,0-2 0 0,-1 1-17 0,0-7-307 16,-3-5-82-16,2 0-64 0,-6-1-59 0,3-4-72 0,0 0-373 16,-7-2-1056-16,7 2 468 0</inkml:trace>
  <inkml:trace contextRef="#ctx0" brushRef="#br0" timeOffset="38898.65">24845 3828 777 0,'-4'-12'167'0,"3"-4"49"0,-3 5 30 15,2 0 33-15,0 0 46 0,0 1 44 16,-1 1 25-16,2-1 8 0,0 0 0 0,2 3-6 16,2-1-26-16,0-2-17 0,6 4-31 0,0-3-12 0,4 5-18 15,-2 1-29-15,8-1-23 0,2-2-20 0,-2 4-16 16,1 2-22-16,-3-1-21 0,0 2-12 16,1 3-7-16,-1 0-13 0,-3-1-18 0,-3 3-16 15,-1 3-4-15,1-4-7 0,-4 8 3 0,0 2-12 0,-2-3-9 16,-3 4 0-16,-2-3-10 0,0 3 1 0,0-3-10 15,-2 1-2-15,2-2-44 0,-2 0-1 0,2-1 0 16,0 1 0-16,0-4 0 0,0 0 0 16,0-1 0-16,4 0 0 0,-3-3 0 0,3 2 0 0,1-4 0 15,3 0 0-15,1-2 0 0,-3 0 0 0,3 0 0 16,3-4 0-16,-2 0 0 0,-2-3 0 0,1 0 0 16,-3-6 0-16,2 5 0 0,-3-5 0 0,-1-4 0 15,-3-1 0-15,-1-1 0 0,-1 1 0 0,-4 1 0 16,-2 1 0-16,0 1 0 0,-1 4 0 0,0 2 0 15,-1 1 0-15,-1 4 0 0,1 0 0 0,1 0 0 16,3 3 0-16,-3 2 0 0,8-1 0 0,-10 5 0 16,9-2 0-16,1-3 0 0,4 5 0 0,1-1 0 15,7 2 0-15,4-1 0 0,5-2 0 0,-1 2 0 16,8-5 0-16,0 2 0 0,1-3 0 0,1 0 0 16,-2-1 0-16,-6-1 0 0,-3-1 0 0,8 0 0 15,1-2 0-15,-7 2 0 0,-9 1 0 0,1 1 0 16,-4 0 0-16,-1 0 0 0,-2 2 0 0,2-3 0 15,-8 3 0-15,8 4 0 0,-6-1 0 0,1 1 0 16,-1 4 0-16,-2 3 0 0,0 3 0 0,0 2 0 16,-2 0 0-16,0 0 0 0,4 0 0 0,-2 0 0 15,-3 0 0-15,3-4 0 0,1-3 0 0,1 2 0 16,-2-5 0-16,2 2 0 0,-2-2 0 0,0-3 0 16,0 2 0-16,2-3 0 0,-2-2 0 0,0 0 0 15,13-6 0-15,-5 4 0 0,1-5 0 0,1-2 0 16,3-3 0-16,-4 1 0 0,6-3 0 0,-2 1 0 15,0 1 0-15,-2 0 0 0,1-2 0 0,-3 7 0 16,0-1 0-16,-4 3 0 0,0 3 0 0,0-3 0 16,-1 4 0-16,0 0 0 0,-4 1 0 0,8 3 0 15,-5 2 0-15,0 2 0 0,1 0 0 0,-2 3 0 16,3 0 0-16,-3 0 0 0,-2 2 0 0,0 0 0 16,1-1 0-16,-1-1 0 0,1-1 0 0,-1 1 0 15,1-4 0-15,-1 1 0 0,-1-3 0 0,1 2 0 16,1-4 0-16,1 1 0 0,-2-3 0 0,0 0 0 15,0 0 0-15,11-1 0 0,-11 1 0 0,9-9 0 16,0 3 0-16,0-4 0 0,0 2 0 0,1-5 0 16,-1-1 0-16,4 2 0 0,-3 3 0 0,-1-3 0 15,-1 2 0-15,2 1 0 0,-5 2 0 0,2 1 0 16,-2 1 0-16,-1 0 0 0,-1 3 0 0,0 0 0 16,-3 2 0-16,10 2 0 0,-10-2 0 0,8 8 0 0,-4-3 0 15,1 3 0-15,-1 3 0 0,2-2 0 0,0 1 0 16,1 1 0-16,-1 0 0 0,2-1 0 0,3-1 0 15,-2 1 0-15,0-2 0 0,3 0 0 16,3 0 0-16,-5-5 0 0,3 2 0 0,2-4 0 0,-3-1 0 16,5-1 0-16,-5-3 0 0,1 1 0 0,0-4 0 15,1-3 0-15,1-2 0 0,-1 2 0 16,0-3 0-16,-1-1 0 0,1-8 0 0,-2 5 0 16,-5-1 0-16,1 1 0 0,-3 0 0 0,1 2 0 0,-2 0 0 15,0 1 0-15,-4 4 0 0,0 1 0 0,0 2 0 16,-4 1 0-16,0 2 0 0,1 2 0 0,-4 2 0 15,2 5 0-15,-2-2 0 0,0 5 0 0,-2 0 0 16,2 2 0-16,0-1 0 0,3 7 0 0,0-2 0 16,2 0 0-16,3 1 0 0,0-3 0 0,5-1 0 15,-1-1 0-15,1-2 0 0,4 0 0 0,3-2 0 16,1-1 0-16,0-1 0 0,-1-3 0 0,5-1 0 16,-5-1 0-16,-2-2 0 0,-2-2 0 0,5 0 0 15,4-3 0-15,-1-4 0 0,-2 0 0 0,3 0 0 16,2-6 0-16,-4 6 0 0,-1 2 0 0,0-5 0 15,1 5 0-15,-5 0 0 0,1 1 0 0,-3 3 0 16,2 0 0-16,-4 2 0 0,0 2 0 0,1 1 0 16,-1 1 0-16,1 1 0 0,-3 1 0 0,2 2 0 15,-3 2 0-15,1 3 0 0,-2 1 0 0,-1 2 0 16,-2 2 0-16,0 3 0 0,-2-3 0 0,2 1 0 16,-1-2 0-16,0-2 0 0,-2-1 0 0,1 1 0 15,1-5 0-15,1 1 0 0,-2-2 0 0,2 1 0 16,-1-4 0-16,1 2 0 0,0-4 0 0,0 0 0 15,0 0 0-15,8-11 0 0,-5 5 0 0,5-4 0 16,3-2 0-16,1-3 0 0,2 0 0 0,5-5 0 16,-2-2 0-16,-2 7 0 0,-2-1 0 0,6-4 0 15,-6 0 0-15,1 5 0 0,-2 3 0 0,-2-1 0 16,-1 4 0-16,1-3-542 0,-2 4-734 0,-6 2-1380 16,5 1 611-16</inkml:trace>
  <inkml:trace contextRef="#ctx0" brushRef="#br0" timeOffset="39231.11">26930 3548 286 0,'-3'-3'423'0,"3"-3"-8"0,-1-1-11 16,-2 2-1-16,-2-3 2 0,3 3-16 0,-2 1-20 16,-3-1-33-16,2 1-31 0,0 2-32 0,0-1-24 15,5 3-15-15,-12 2-13 0,7-1-17 0,-1 1-14 16,-2 3-15-16,4-1-6 0,-1 2-14 0,4 2-8 15,-3-1-4-15,2 1-5 0,4 0-9 0,-2 1-1 16,1 0-9-16,5 1-3 0,0 0-19 0,-1-2-1 16,5 2-12-16,-1-1-5 0,0-1-10 0,3 0-5 15,-3 1-8-15,0 0-7 0,-3-2-8 0,4 2-4 16,-2-2-4-16,0 2-4 0,-2-1 1 0,0 1-9 16,-2-5-2-16,-1 4 2 0,-1 1-2 0,-2 0 6 15,-1-2-5-15,-4 1 5 0,-1-2-9 0,-1-2-3 16,-1 1-4-16,-3-1-11 0,-2 0-18 0,3-3-36 15,-3 2-45-15,2-1-65 0,-1-3-85 0,2-3-97 16,-3 2-117-16,2-1-136 0,1-1-311 0,4 1-987 16,5-3 438-16</inkml:trace>
  <inkml:trace contextRef="#ctx0" brushRef="#br0" timeOffset="39383.36">27198 3661 151 0,'3'-2'575'0,"-3"2"-8"0,2-4-25 15,-2 4-37-15,0 0-41 0,4-3-49 0,-4 3-39 16,0 0-42-16,0 0-53 0,0 0-81 0,0 0-110 16,-13 14-142-16,4-6-166 0,-3 3-180 0,1-1-241 15,-2 1-692-15,-3 7 306 0</inkml:trace>
  <inkml:trace contextRef="#ctx0" brushRef="#br0" timeOffset="39697.9">24785 4367 6505 0,'-52'1'568'0,"13"-1"-236"16,19 0 8-16,8 0-1 0,-2-1-232 0,7 1-107 0,0-1 0 15,1-1 0-15,6 2 0 0,0 0 0 0,11-11 0 16,20 6 0-16,5-2 0 0,20-1 0 0,11 0 0 15,31-6 0-15,3 6 0 0,-3-2 0 0,2-1 0 16,1 1 0-16,-4 0 0 0,-4 3 0 0,-25 0 0 16,24 0 0-16,-29 0 0 0,-1 0 0 0,-4 3 0 15,-8-1 0-15,-17 1 0 0,-5-1 0 0,-9 3 0 16,-6 0 0-16,0 0 0 0,-7 0 0 0,-3 1 0 16,-3 1 0-16,0 0 0 0,-18-4 0 0,1 4-200 15,-4-1-132-15,-7 1-73 0,-8 3-72 0,0-1-74 16,-4-1-487-16,-1 1-1124 0,-9 7 497 0</inkml:trace>
  <inkml:trace contextRef="#ctx0" brushRef="#br0" timeOffset="39915.18">24955 4420 492 0,'-18'2'521'0,"-1"1"44"0,6 0 24 16,1-3 1-16,5 0-4 0,7 0-3 0,-6-4-4 15,6 4-23-15,0 0-23 0,20-9-34 0,-1 4-37 16,11-1-30-16,3 1-32 0,18-5-33 0,5 5-40 15,3-4-217-15,2 3-110 0,-2-2 0 0,10 0 0 16,24-1 0-16,-29 1 0 0,-4 3 0 0,3-3 0 16,-3-1 0-16,-7 5 0 0,-14-1 0 0,-2-1 0 15,-2 2 0-15,-6 1 0 0,-9 0 0 0,-7 0 0 16,3 1 0-16,-4-3 0 0,-2 3 0 0,-7-1 0 16,2 0 0-16,-5 0-133 0,0 3-472 0,0 0-638 15,-12-4-1345-15,6 3 595 0</inkml:trace>
  <inkml:trace contextRef="#ctx0" brushRef="#br0" timeOffset="40082.49">26155 4350 14 0,'0'0'631'0,"5"1"-1"0,-5-1 6 16,3 2 6-16,-3-2-11 0,0 0-28 0,0 0-41 15,0 0-53-15,6 3-51 0,-6-3-50 0,0 0-81 16,0 0-102-16,0 0-124 0,0 0-173 0,0 0-205 15,0 0-284-15,0 0-351 0,0 0-987 0,0 0 438 16</inkml:trace>
  <inkml:trace contextRef="#ctx0" brushRef="#br0" timeOffset="48134.06">6382 7852 84 0,'0'0'318'15,"0"0"-14"-15,0 0-11 0,0 0-17 0,0 0-16 16,0 0-21-16,0 0-22 0,0 0-13 0,0 0-20 15,0 0-12-15,0 0-10 0,0 0-9 0,0 0-12 16,0 0-9-16,0 0-14 0,0 0 1 0,0 0-10 16,0 0-11-16,0 0 15 0,0 0 0 0,0 0-17 15,0 0 11-15,0 0-15 0,0 0-4 0,0 0-3 16,0 0-4-16,0 0-3 0,0 0 1 0,0 0 1 16,0 0-10-16,0 0-9 0,0 0 1 0,0 0-4 15,0 0-2-15,0 0-9 0,0 0-2 0,0 0-5 16,0 0 2-16,0 0-10 0,0 0-1 0,0 0-1 15,0 0-1-15,0 0 1 0,0 0-4 0,0 0-5 16,2 3-3-16,-2-3 0 0,0 0-5 0,0 0 3 0,0 0-9 16,0 0-38-16,0 0-36 0,0 0-56 15,0 0-53-15,0 0-72 0,0 0-94 0,0 0-385 16,0 0-787-16,16-11 347 0</inkml:trace>
  <inkml:trace contextRef="#ctx0" brushRef="#br0" timeOffset="48865.11">12957 7875 49 0,'0'0'245'15,"0"0"-6"-15,4 2-1 0,-4-2-7 0,0 0-6 0,0 0-11 16,0 0-8-16,0 0-9 0,0 0-9 0,0 0 0 15,0 0-10-15,0 0-12 0,0 0-10 0,-8 5-14 16,8-5-20-16,0 0-26 0,0 0-45 16,0 0-81-16,0 0-127 0,0 0-334 0,0 0-532 0,13-12 236 15</inkml:trace>
  <inkml:trace contextRef="#ctx0" brushRef="#br0" timeOffset="49298.02">14773 8012 98 0,'0'0'418'0,"-7"2"-5"0,7-2-11 15,0 0 0-15,-8 0-10 0,8 0-8 16,-8 0-17-16,8 0-23 0,0 0-25 0,-5 1-23 16,5-1-21-16,0 0-30 0,0 0-13 0,0 0-24 0,0 0-22 15,0 0-10-15,0 0-23 0,0 0-16 0,0 0-15 16,0 0-34-16,0 0-36 0,0 0-50 0,-8 1-74 16,8-1-81-16,-6-2-78 0,6 2-89 15,-10-2-91-15,-2 1-343 0,6 1-818 0,-3-1 362 0</inkml:trace>
  <inkml:trace contextRef="#ctx0" brushRef="#br0" timeOffset="51730.82">16622 7935 12 0,'0'0'494'16,"4"3"-8"-16,-4-3-11 0,0 0-14 0,0 0-24 0,0 0-18 15,4 4-20-15,-4-4-21 0,4 4-12 0,-4-1-17 16,5 0-17-16,-1 2-24 0,4 2-21 16,-1-1-11-16,2 1-19 0,4-1-19 0,0 1-12 15,2 0-27-15,0 1-16 0,1-1-17 0,0 2-16 0,5-4-15 16,-3 3-21-16,3-2-4 0,10 0-8 0,-4 0-12 15,1-2-5-15,0-2-11 0,3 1-3 0,-3-1-9 16,1-4-10-16,3-1-1 0,0 1 5 0,-1-2-2 16,2-3 4-16,2 0 1 0,-1-3 9 0,1-2-16 15,-1 0-52-15,2-4 0 0,-4 2 0 0,0 1 0 16,0 2 0-16,-4 3 0 0,0 0 0 0,-9 3 0 16,2 2 0-16,-6 1 0 0,0 3 0 0,-2 1 0 15,-1 2 0-15,2 1 0 0,-1 5 0 0,-1 1 0 16,1 2 0-16,2 0 0 0,-2 3 0 0,6 5 0 15,1-3 0-15,1-3 0 0,-7-2 0 0,4-3 0 16,1-1 0-16,2 0 0 0,8-1 0 0,-1-4 0 16,2-3 0-16,-1-2 0 0,3-5 0 0,0-2 0 15,1-1 0-15,2 0 0 0,-2-4 0 0,0-2 0 16,2-3 0-16,-1 1 0 0,-2-2 0 0,0 2 0 16,-3-2 0-16,-3 2 0 0,0 2 0 0,-7 4 0 15,-1 2 0-15,-3 1 0 0,-3 4 0 0,0 2 0 16,1-2 0-16,0 6 0 0,-3 0 0 0,3 3 0 15,0 0 0-15,-3 4 0 0,4 2 0 0,-3 1 0 0,2 0 0 16,0 1 0-16,0-1 0 0,-1 0 0 0,3-1 0 16,2 1 0-16,0-5 0 0,6 2 0 15,-4-4 0-15,-1-1 0 0,12 1 0 0,-2-4 0 0,-7 2 0 16,9-7 0-16,-1 0 0 0,3 2 0 0,-4-3 0 16,4 2 0-16,0-7 0 0,1 2 0 0,2-2 0 15,-1-1 0-15,2 1 0 0,-4 1 0 0,-1 0 0 16,-2 1 0-16,2 2 0 0,-2 0 0 0,-2 2 0 15,-4 2 0-15,-5 0 0 0,5 3 0 0,-4 0 0 16,-1 0 0-16,0 2 0 0,-1 0 0 0,0 1 0 16,4 0 0-16,-4 1 0 0,2-1 0 0,-3 1 0 15,2 0 0-15,1-1 0 0,-2-1 0 0,6 1 0 16,-5-1 0-16,5 0 0 0,4-1 0 0,-6-2 0 16,9 0 0-16,-1 0 0 0,-1-1 0 0,3-1 0 15,0 0 0-15,-1-2 0 0,0 1 0 0,-2-1 0 16,3 1 0-16,-1-4 0 0,1 3 0 0,-4-1 0 15,-7 2 0-15,-1 0 0 0,-1 0 0 0,-4 1 0 16,-1 1 0-16,-3-1 0 0,-1 0 0 0,0 2 0 16,-5-2 0-16,1 2 0 0,-5 0 0 0,10 0 0 15,-6-1 0-15,-4 1 0 0,9 0 0 0,-9 0 0 16,9 0 0-16,-9 0 0 0,12-1 0 0,-5 1 0 16,-2-1 0-16,3 1 0 0,1-3 0 0,1 2 0 0,-1-1 0 15,3 0 0-15,-2 1 0 0,0-3 0 16,3 2 0-16,-2-1 0 0,1 1 0 0,-1 0 0 15,1-2 0-15,1 1 0 0,-2-1 0 0,-6 1 0 16,-1-3 0-16,1 2-25 0,-5 4-642 0,-3-8-584 0,-4 3-1353 16,-3 0 599-16</inkml:trace>
  <inkml:trace contextRef="#ctx0" brushRef="#br0" timeOffset="57898.54">21034 2913 4349 0,'4'-7'484'0,"-1"-1"-174"16,-3-2-36-16,1 2 44 0,0 0-25 0,-1 3-31 16,3 0-31-16,-2 0-13 0,-1 0-5 0,5 1 12 0,-5 4-2 15,1-3-13-15,-1 3-1 0,0 0 4 0,0 0-54 16,11 5-159-16,-9 0 0 0,5 5 0 0,0 3 0 15,1 3 0-15,-3-1 0 0,1 1 0 16,3 7 0-16,-1-5 0 0,3 6 0 0,-7-7 0 16,0-2 0-16,1 1 0 0,4-1 0 0,-4-5 0 0,4 0 0 15,3-6 0-15,1 0 0 0,2-1 0 0,12-10 0 16,2 0 0-16,4-6 0 0,12-12 0 0,1 0 0 16,4-5 0-16,1-5 0 0,21-15 0 15,-19 15 0-15,20-22 0 0,-3-2 0 0,-20 21 0 16,19-15 0-16,-23 17 0 0,-1 2 0 0,-7 1 0 0,-8 10 0 15,-1 2 0-15,-5 5 0 0,-2 0 0 0,-4 7 0 16,-4-1 0-16,-5 5 0 0,0 0 0 16,-4 3 0-16,-1 2 0 0,-4 0 0 0,1 7 0 15,-5 1 0-15,-3 1 0 0,-11 10 0 0,-4 4-587 0,-5-1-681 16,-10 7-1372-16,7-6 607 0</inkml:trace>
  <inkml:trace contextRef="#ctx0" brushRef="#br0" timeOffset="58297.97">21167 2890 4381 0,'-6'-17'491'0,"-1"1"-154"0,2 0-21 15,1 5 41-15,-2-1-17 0,2 1-14 0,0 2-29 16,2 4-5-16,-1-1-22 0,2 1-7 0,-2 3-22 15,2-2-12-15,1 4-178 0,0 0-51 0,0 0 0 16,3 23 0-16,-1-10 0 0,3 5 0 0,2 6 0 16,0 2 0-16,4 0 0 0,1-2 0 0,4 2 0 15,-1-3 0-15,0-8 0 0,8 4 0 0,2-5 0 16,-5-6 0-16,7-2 0 0,1-3 0 0,3-4 0 16,-1-7 0-16,6-5 0 0,-4-2 0 0,3-4 0 15,6-9 0-15,1-5 0 0,-3 4 0 0,1-11 0 16,1-1 0-16,-3-6 0 0,17-20 0 0,-18 18 0 15,-5-2 0-15,0 0 0 0,0 2 0 0,-1 4 0 16,-8 1 0-16,-5 19 0 0,1 0 0 0,-8 9 0 16,-1 3 0-16,3 2 0 0,-9 4 0 0,0 3 0 15,2 1 0-15,-6 3 0 0,9 5 0 0,-5 3 0 16,0 2 0-16,-3 6 0 0,-1 2 0 0,-4 9 0 16,-1-1 0-16,-2 6 0 0,-9-1-559 0,0-1-713 15,-2 1-1378-15,-10 6 609 0</inkml:trace>
  <inkml:trace contextRef="#ctx0" brushRef="#br0" timeOffset="58681.13">21126 2887 538 0,'-11'-7'611'0,"-2"4"5"16,4-1-35-16,1 3-36 0,2-2-38 0,1 3-12 15,5 0-14-15,0 0-9 0,-8 9-18 0,11 1-23 16,-1 1-24-16,3 9-30 0,3-1-36 0,0 7-31 16,1 2-34-16,3 0-25 0,1-2-24 0,-4 3-21 15,1-5-141-15,-1-6-65 0,2-1 0 0,-1-1 0 16,3-1 0-16,-4-6 0 0,8-1 0 0,1-3 0 16,5-4 0-16,4-7 0 0,4-2 0 0,2-6 0 15,14-8 0-15,-1-5 0 0,4 1 0 0,1-10 0 16,21-15 0-16,-21 13 0 0,23-20 0 0,-6 3 0 15,-20 15 0-15,25-11 0 0,-28 12 0 0,1 6 0 16,-4 2 0-16,-10 10 0 0,0 3 0 0,-6-1 0 16,-3 5 0-16,-7 4 0 0,0 2 0 0,-6 1 0 15,0 4 0-15,-4 2 0 0,-1 1 0 0,-5 0 0 16,10 7 0-16,-8 1 0 0,-2-1 0 0,0 6 0 16,-2 2 0-16,-6 1 0 0,-1 1 0 0,0 1-39 15,-6 3-532-15,-1 1-78 0,-9-1-507 0,-2 0-1251 16,0-2 553-16</inkml:trace>
  <inkml:trace contextRef="#ctx0" brushRef="#br0" timeOffset="59030.86">21384 2870 418 0,'-11'-6'604'0,"-1"-1"10"0,2 0-1 0,4 4-27 16,-2 0-23-16,3 0-32 0,1-1-31 0,-2 4-31 15,6 0-18-15,-7 5-31 0,6 1-30 0,0 4-33 16,2 1-38-16,2 4-27 0,1-3-31 0,3 5-24 16,1 4-25-16,1-3-19 0,1-1-32 0,3-4-161 15,2 0 0-15,4-4 0 0,8 0 0 0,1-5 0 16,4-1 0-16,5-4 0 0,-1-6 0 0,18-6 0 16,-7-5 0-16,4-3 0 0,0-4 0 0,0-3 0 15,7-6 0-15,20-15 0 0,-28 11 0 0,26-18 0 16,-27 17 0-16,3 1 0 0,-3-1 0 0,-6 5 0 15,-3 3 0-15,-12 11 0 0,-2 3 0 0,-3 0 0 16,-8 6 0-16,-2 4 0 0,-4 0 0 0,0 2 0 16,-3 2 0-16,0-2 0 0,-1 4 0 0,-1-2 0 15,-4 3 0-15,0 0 0 0,6 5 0 0,-8 0 0 16,2-5 0-16,-4 10 0 0,-2-3-1366 0,3-1-1478 16,-6 1 654-16</inkml:trace>
  <inkml:trace contextRef="#ctx0" brushRef="#br0" timeOffset="67831.69">21338 7365 183 0,'-4'-9'395'0,"2"0"4"0,-1 1 0 16,2 0 11-16,-1-2 4 0,-2 2 1 0,1 0 0 16,1 2-4-16,-2-3-7 0,1 4-9 0,2-1-8 0,0 0 0 15,-1 3-19-15,0 0-29 0,2 3-28 0,-3-4-32 16,3 4-27-16,0 0-19 0,-14 15-13 0,7 0-15 16,0 3-14-16,-7 9-19 0,5-2-15 0,3 4-11 15,-1 1-17-15,1-3-14 0,5 0-55 0,-2 0-60 16,7-2 0-16,2 3 0 0,1-3 0 15,-1-8 0-15,3-2 0 0,1-3 0 0,1-4 0 16,-1-1 0-16,2-3 0 0,5 1 0 0,-3-7 0 0,4 0 0 16,1-5 0-16,-1-4 0 0,-2-2 0 0,5-5 0 15,-3-3 0-15,-3 0 0 0,1-4 0 0,-1 3 0 16,-3-3 0-16,0-2 0 0,-3-1 0 0,-2 0 0 16,-2-1 0-16,1 2 0 0,-4 9 0 0,1 3 0 15,-3 4 0-15,3 0 0 0,-3 3 0 0,0 3 0 16,-1 4 0-16,1 1 0 0,0 0 0 0,-5 18 0 15,2 0 0-15,1 6 0 0,-1 1 0 0,2 4 0 16,-1-3 0-16,2 2 0 0,2 1 0 0,0-5 0 16,1-5 0-16,-1 7 0 0,3-1 0 0,-1-5 0 15,0-5 0-15,0-2 0 0,0-3 0 0,1-1 0 16,-1-3 0-16,1-3 0 0,0 1 0 0,1-2 0 16,-1-4 0-16,1-2 0 0,2-4 0 0,-4 0 0 15,5-4 0-15,-4-2 0 0,3 3 0 0,-2-5 0 16,-1 5 0-16,-1 2 0 0,0-3 0 0,-3 8 0 0,3-4 0 15,-1 5 0-15,-3 3 0 0,2 0 0 0,-2 0 0 16,0 0 0-16,9 12 0 0,-5-5 0 0,0 4 0 16,1-2 0-16,0 4 0 0,3-2 0 15,2 3 0-15,2-1 0 0,0 0 0 0,2-3 0 0,2-2 0 16,-1-1 0-16,-1-4 0 0,-1-1 0 0,7-3 0 16,-7-2 0-16,0 2 0 0,1-2 0 0,0-6 0 15,1 0 0-15,1-1 0 0,-7-1 0 0,5-2 0 16,-6-2 0-16,2-3 0 0,-5 2 0 0,0-4 0 15,-1 1 0-15,0 4 0 0,-2 2 0 0,-2 4 0 16,1 2 0-16,-2 1 0 0,0 2 0 0,0 2 0 16,1 2 0-16,0 0 0 0,-9 7 0 0,2-1 0 15,2 6 0-15,0-1 0 0,3 1 0 0,0-3 0 16,4 5 0-16,-2 1 0 0,2-3 0 0,3-3 0 16,-1 4 0-16,4-4 0 0,-1 0 0 0,2-2 0 15,3-2 0-15,-3-2 0 0,5-3 0 0,-5-1 0 16,2-5 0-16,-1 3-457 0,-3-3-108 0,-1-2-72 15,-1-2-452-15,-5 1-1180 0,-4-2 522 0</inkml:trace>
  <inkml:trace contextRef="#ctx0" brushRef="#br0" timeOffset="67981.19">21447 7351 508 0,'-17'0'547'0,"2"-2"12"0,6-1-11 0,1 3-38 16,8 0-33-16,0 0-32 0,0 0-34 0,0 0-33 0,32-6-51 15,-4 1-81-15,8 3-88 0,0 0-132 16,15-4-152-16,-16 3-161 0,0-3-502 0,4 4-853 16,-3-2 379-16</inkml:trace>
  <inkml:trace contextRef="#ctx0" brushRef="#br0" timeOffset="69347.87">22607 7408 166 0,'7'-1'646'0,"-3"2"14"0,-4-1-6 0,8-1-10 15,-2 2-20-15,-6-1-27 0,3 4-28 0,0-1-32 16,-3 3-37-16,3-3-37 0,-2 2-44 0,0 2-39 16,2 3-38-16,-1-1-31 0,2 0-33 0,0 1-28 15,0 1-99-15,1-1-151 0,1 1 0 0,-3-2 0 16,2 0 0-16,1 2 0 0,1-3 0 0,-1 1 0 15,-1-3 0-15,-1 0 0 0,1 0 0 0,0-4 0 16,0 0 0-16,1 1 0 0,0-3 0 0,-6 0 0 16,11-4 0-16,-6-2 0 0,-1 0 0 0,4-1 0 15,0-3 0-15,-1 2 0 0,4-3 0 0,-9 1 0 16,7 3 0-16,-1-1 0 0,-2 0 0 0,-1 4 0 16,0-2 0-16,-1 1 0 0,1 2 0 0,0 1 0 15,-5 2 0-15,9 1 0 0,-9-1 0 0,7 5 0 16,-2 1 0-16,-2 0 0 0,0 4 0 0,2-1 0 15,-2 2 0-15,2-3 0 0,-1 2 0 0,0-1 0 16,0 1 0-16,-1-2 0 0,0-2 0 0,3 0 0 16,1-4 0-16,-1-1 0 0,3 0 0 0,-3-2 0 15,3 0 0-15,-1-3 0 0,2 1 0 0,0-4 0 16,2 0 0-16,-3-1 0 0,1-2 0 0,3 1 0 0,-3 0 0 16,-1 0 0-16,0 4 0 0,-2-1 0 0,1 0 0 15,-3 2 0-15,1 3 0 0,-4-1 0 0,-2 2 0 16,8 0 0-16,-8 0 0 0,6 7 0 15,-2-3 0-15,-1 3 0 0,-1-4 0 0,2 6 0 0,-1-3 0 16,0 0 0-16,1 3 0 0,0-4 0 0,-1 4 0 16,-1-5 0-16,3 1 0 0,0 0 0 0,-1-1 0 15,0-1 0-15,-1 0 0 0,3-2 0 0,-6-1 0 16,14 0 0-16,-9-2 0 0,4-2 0 0,1-1 0 16,-2-3 0-16,1 3 0 0,0-3 0 0,4 1 0 15,-2-4 0-15,-1 3 0 0,2-5 0 0,0 2 0 16,-2 4 0-16,-3-1 0 0,2 2 0 0,-4 1 0 15,2 0 0-15,-3 4 0 0,-1 0 0 0,-3 1 0 16,8 3 0-16,-5 2 0 0,-1 0 0 0,1 2 0 16,-1 1 0-16,0 0 0 0,0 0 0 0,1 4 0 15,-1-6 0-15,1 4 0 0,-1-4 0 0,4-1 0 16,-3 0 0-16,1-1 0 0,3-2 0 0,0 0 0 16,0-2 0-16,0 0 0 0,1 1 0 0,1-4 0 15,-3 1 0-15,2 0 0 0,-3-2 0 0,5-4 0 0,-1 3 0 16,-1-4 0-16,-3 2 0 0,6-1 0 15,-2-1 0-15,1 2 0 0,1-1 0 0,-3 0 0 16,1 0 0-16,-2 2 0 0,1 3 0 0,-3-2 0 16,0 4 0-16,0-1 0 0,-5 2 0 0,13 0 0 15,-9 3 0-15,0-1 0 0,1 2 0 0,-3 2 0 0,2 0 0 16,0 2 0-16,-1-1 0 0,2 1 0 16,-3-1 0-16,3-1 0 0,-1 1 0 0,1-1 0 0,-1 1 0 15,0-1 0-15,2-3 0 0,-1 2 0 0,2-2 0 16,-1-1 0-16,1-1 0 0,3-2 0 0,0-4 0 15,-1 1 0-15,1 0 0 0,-1 0 0 0,3-5 0 16,-1 4 0-16,3-6 0 0,3 3 0 0,-7 0 0 16,5-2 0-16,-4 2 0 0,0 0 0 0,-4 3 0 15,1-2 0-15,-2 3 0 0,0 1 0 0,-2 1 0 16,1 2 0-16,-5 0 0 0,6 3 0 0,-6 1 0 16,0 1 0-16,4 1 0 0,-6 0 0 0,4 0 0 15,-1 2 0-15,2-2 0 0,-2 5 0 0,-1-4 0 16,4 2 0-16,-3-6 0 0,3 2 0 0,0-2 0 15,2 1 0-15,1-1 0 0,-1-2 0 0,-2 0 0 16,-4-1 0-16,12-3 0 0,-6-1 0 0,-2 0 0 16,1-1 0-16,-3 2 0 0,-2-5 0 0,3 3 0 15,-2-2 0-15,-3-3 0 0,-1 0 0 0,-1-2 0 16,-2 1 0-16,-4 1 0 0,-2-3 0 0,-1 2 0 16,-1 1 0-16,0 3 0 0,0 2 0 0,1 1 0 15,-2 1 0-15,4 4 0 0,-3 1 0 0,5 1 0 16,-2 1 0-16,6-1 0 0,-1 3 0 0,2-1 0 0,3 1 0 15,2-1 0-15,4 0 0 0,7-1 0 0,-2 1 0 16,10-2 0-16,-3-1 0 0,3-2 0 16,2-1 0-16,9-2 0 0,-4 0 0 0,1-2 0 15,-9-1 0-15,3 1 0 0,-1 2 0 0,-3-3 0 0,0 2 0 16,-5 0 0-16,1 0 0 0,-4 1 0 0,-1-1 0 16,-2 4 0-16,0-2 0 0,-2 2 0 0,-1 3 0 15,1 0 0-15,-1 2 0 0,0-2 0 0,2 4 0 16,-2 3 0-16,1 0 0 0,-1 0 0 0,0-1 0 15,0 2 0-15,0 0 0 0,1-2 0 0,-1 0 0 16,2 0 0-16,0 1 0 0,0-2 0 0,-1-4 0 16,1 0 0-16,-1 2 0 0,1-2 0 0,2-3 0 15,2 1 0-15,-5-2 0 0,1 0 0 0,-6 0 0 16,14-3 0-16,-5 2 0 0,0-2 0 0,0-3 0 16,2 2 0-16,-2 0 0 0,-3-3 0 0,2 0 0 15,-2 0 0-15,2-1 0 0,-3 0 0 0,-1-3 0 16,-1 1 0-16,-3-4 0 0,0-2 0 0,-7 0 0 15,-2 1 0-15,-9 1-471 0,-5-3-269 0,-5 2-424 16,-5 1-1260-16,-16 0 558 0</inkml:trace>
  <inkml:trace contextRef="#ctx0" brushRef="#br0" timeOffset="69499.55">22929 7313 5775 0,'-21'-7'278'0,"2"4"41"0,2-3 86 15,4 0 62-15,3 0-81 0,1 0-90 0,1-1-71 16,5 0-185-16,1 2-40 0,2-3 0 0,4 1 0 0,6 0 0 16,0-2 0-16,10 0-378 0,-4 0-241 0,7 5-580 15,7-1-1300-15,3-4 576 0</inkml:trace>
  <inkml:trace contextRef="#ctx0" brushRef="#br0" timeOffset="70814.46">24555 7428 128 0,'15'-13'522'0,"0"4"13"15,-2-4 6-15,-5 6-18 0,-1-3-5 0,-2 3 0 16,0-3-31-16,-3 3-29 0,1 0-26 0,-4 1-38 15,1 1-28-15,-3 2-30 0,-2-3-26 0,1 4-21 16,-4 3-28-16,-1 3-23 0,-2 2-18 0,1 1-26 16,-4 6-17-16,0 3-20 0,2 1-15 15,-2 3-16-15,1 2-11 0,8-5-18 0,-4 1-2 0,4 1-83 16,4-3-12-16,-2-4 0 0,6 1 0 0,-2 0 0 16,3-5 0-16,2 3 0 0,-2-6 0 0,1-1 0 15,2-2 0-15,-1-1 0 0,7-5 0 0,-4 1 0 16,0 0 0-16,1-2 0 0,-1-5 0 0,-1 4 0 15,1-5 0-15,-2 0 0 0,0 2 0 0,0-6 0 16,0 6 0-16,-2-3 0 0,-3 2 0 0,1 3 0 16,-1 1 0-16,0 1 0 0,0 0 0 0,0 3 0 15,-2 2 0-15,2-3 0 0,-2 3 0 0,0 0 0 16,9 10 0-16,-8-4 0 0,3 0 0 0,2 1 0 16,2 2 0-16,1-2 0 0,-1-1 0 0,2 1 0 0,0-2 0 15,4 2 0-15,-1-5 0 0,-1 1 0 0,6-1 0 16,-1-2 0-16,0-3 0 0,-3-1 0 0,3-3 0 15,-2 0 0-15,-1-3 0 0,0-2 0 0,0-1 0 16,-3-3 0-16,1-7 0 0,2 1 0 0,-6-1 0 16,6-6 0-16,-5 0 0 0,-1-2 0 15,-1-3 0-15,-2-3 0 0,3-8 0 0,-3 10 0 0,-2 2 0 16,1 7 0-16,-3-1 0 0,1 12 0 0,1 3 0 16,-4 3 0-16,1 5 0 0,-4 4 0 0,4 0 0 15,-10 14 0-15,5 2 0 0,-6 7 0 0,1 7 0 16,5-1 0-16,-3 6 0 0,2 1 0 0,-2 10 0 15,3-13 0-15,4 1 0 0,1 0 0 0,1-6 0 16,4 1 0-16,4-4 0 0,0 2 0 0,0-11 0 16,5-2 0-16,-1-1 0 0,2-2 0 0,-5-5 0 15,3-1 0-15,1-4 0 0,-2-2 0 0,2 1 0 16,-1-5 0-16,3-3 0 0,-7 0 0 0,4-1 0 16,1-2 0-16,-4-3 0 0,-1-1 0 0,4 1 0 15,-5-1 0-15,-2 7 0 0,-1-2 0 0,0 3 0 0,-1 1 0 16,0 3 0-16,0 0 0 0,-4 3 0 0,0 0 0 15,4 7 0-15,-3 0 0 0,0 0 0 16,-1 3 0-16,-1 1 0 0,2-1 0 0,-1 6 0 16,2-6 0-16,-1 1 0 0,1 0 0 0,2-1 0 0,0-1 0 15,-2-3 0-15,4 0 0 0,0-1 0 0,0-3 0 16,2-1 0-16,0 0 0 0,2-3 0 16,3 1 0-16,-2-1 0 0,-2-2 0 0,5-3 0 15,-5 1 0-15,0 0 0 0,3-4 0 0,-1 2 0 0,2-3 0 16,-3 3 0-16,-1-1 0 0,0 2 0 0,-1 2 0 15,-3-1 0-15,-1 4 0 0,-1-1 0 0,-3 3 0 16,6-1 0-16,-6 1 0 0,2 8 0 16,-2-2 0-16,-1 0 0 0,1 3 0 0,0 1 0 0,1 1 0 15,1-1 0-15,-1 0 0 0,1 1 0 0,2-1 0 16,1-3 0-16,-1 2 0 0,2-3 0 0,0-3 0 16,1 3 0-16,1-5 0 0,-3 0 0 0,1-2 0 15,2-2 0-15,0-1 0 0,-5 0 0 0,3 0 0 16,-2-6 0-16,-1 2 0 0,-1 0 0 0,0-4 0 15,-2 1 0-15,-2-5 0 0,0 2 0 0,-3-3 0 16,1 0 0-16,-2 1 0 0,-3 2 0 16,3 6 0-16,1-1 0 0,-1 4 0 0,1 1 0 0,-1 4 0 15,0-1 0-15,6 1 0 0,0 0 0 0,-9 6 0 16,9-3 0-16,1 5 0 0,1-4 0 0,5 2 0 16,3 4 0-16,-4-5 0 0,5 2 0 0,0-1 0 15,3-4 0-15,-1 3 0 0,2-3 0 0,2 0 0 16,-3-2 0-16,0-2 0 0,-1 1 0 0,-3 0 0 15,3 0 0-15,-2 0 0 0,0-2 0 0,-5 2 0 16,0 0 0-16,1 0 0 0,-7 1 0 0,7 0 0 0,-3 3 0 16,0 1 0-16,-1 1 0 0,-1 2 0 15,2 0 0-15,-3 3 0 0,-1-1 0 0,4 1 0 16,-3 1 0-16,2 0 0 0,0-1 0 0,-1 0 0 16,2-4 0-16,0 4 0 0,0-6 0 0,4 2 0 0,-4-1 0 15,1-3 0-15,3-1 0 0,-8-1 0 16,12-5 0-16,-5 1 0 0,-2 1 0 0,3 0 0 0,-3-3 0 15,2 2 0-15,-1 1 0 0,-3-1 0 16,0 2 0-16,4-3 0 0,-6 3 0 0,4-1 0 0,-5 3 0 16,9 0 0-16,-9 0 0 0,5 5 0 0,-1-2 0 15,1 1 0-15,-1 1 0 0,-1-1 0 0,0 2 0 16,1-3 0-16,-1 2 0 0,-1 1 0 16,0-2 0-16,0-1 0 0,1-1 0 0,-3-2 0 0,0 0-144 15,0 0-268-15,0 0-47 0,0 0-49 0,-19-11-46 16,6 1-465-16,-13-5-1105 0,2-3 489 15</inkml:trace>
  <inkml:trace contextRef="#ctx0" brushRef="#br0" timeOffset="70948.14">25162 7208 17 0,'-27'-9'501'0,"9"0"34"16,4 4 28-16,4 1 15 0,2 1-3 0,2 0-33 16,6 0-26-16,0 3-38 0,10-5-50 0,8 5-41 15,4-1-47-15,7 0-87 0,7 1-105 0,0 2-130 16,16-2-170-16,-19 3-187 0,2 0-559 0,2 1-974 15,14 3 431-15</inkml:trace>
  <inkml:trace contextRef="#ctx0" brushRef="#br0" timeOffset="71465.28">26615 7537 273 0,'28'6'523'0,"-9"4"15"16,1-5 5-16,-4 1 4 0,-3 0 16 0,1-2 9 15,-2 1-6-15,-1-3-6 0,-3 5-11 0,-2-5-25 16,-1-1-21-16,0 0-21 0,-5-1-22 0,0 0-37 0,11-3-42 16,-9 0-197-16,-2-4-184 0,-1-2 0 0,0-4 0 15,-6-4 0-15,-4-8 0 0,-5-2 0 0,1-3 0 16,-8-13 0-16,1 0 0 0,3 2 0 0,6 7 0 15,-2-14 0-15,6 1 0 0,1-1 0 0,2 0 0 16,6 14 0-16,0 1 0 0,0 1 0 0,6 4 0 16,-6 2 0-16,4 9 0 0,0 1 0 0,-3 6 0 15,2 1 0-15,-2 0 0 0,-1 6 0 0,1 0 0 16,-1 3 0-16,0 0 0 0,12 10 0 0,-11-4 0 16,4 5 0-16,-1 1 0 0,-4 5 0 0,0 1 0 15,-4 1 0-15,3 0 0 0,-8 6 0 0,0 3 0 16,-4-4 0-16,-4 1 0 0,-3 0 0 0,0-2 0 15,-4 1 0-15,-2-3 0 0,2 1 0 0,1-4 0 16,-3 1 0-16,11-6 0 0,-2 0 0 0,3-1 0 16,0-3 0-16,5-2 0 0,4 0 0 0,-1-2 0 15,4 0 0-15,4-1 0 0,-2-4 0 0,14 4 0 16,4-3 0-16,3-2 0 0,7-2 0 0,7 0 0 16,-3 0 0-16,2-1 0 0,2 1 0 0,-6-1 0 15,0 0 0-15,-3 1 0 0,-4-1 0 0,-4 3 0 0,-6 0 0 16,-1 0 0-16,0-1 0 0,-5 2 0 15,-3 0 0-15,-4 0 0 0,0 0 0 0,0 0-460 16,0 0-224-16,-29 0-491 0,12 1-1272 0,-1-1 563 0</inkml:trace>
  <inkml:trace contextRef="#ctx0" brushRef="#br0" timeOffset="71998.27">27038 6989 163 0,'1'-11'511'0,"2"1"11"0,-3 3 13 0,0-1 1 16,0 2-2-16,0 2-4 0,1-1-10 0,-1 1-30 15,0 4-27-15,0 0-17 0,0 0 3 0,-9 10-16 16,4 6-19-16,0 1-14 0,-1 10-18 0,3 3-21 16,-2 0-23-16,6 3-174 0,1 1-164 0,0 1 0 15,3 1 0-15,2-1 0 0,2-3 0 0,-2 2 0 16,1-5 0-16,0-3 0 0,3 1 0 0,-6-8 0 15,0 0 0-15,3-3 0 0,-4-7 0 0,1 2 0 16,-4-4 0-16,2-2 0 0,-2-3 0 0,2 1-317 16,-3-3-222-16,0 0-43 0,6-12-38 0,-6 1-403 15,3-5-1107-15,-1 0 491 0</inkml:trace>
  <inkml:trace contextRef="#ctx0" brushRef="#br0" timeOffset="72848.06">27141 7190 1154 0,'6'-45'114'0,"-4"9"62"0,2 5 40 15,0 1 30-15,0 2 52 0,0 10 47 0,-2 4 42 16,1 4 31-16,-2-3 15 0,1 7 9 0,-1-2-23 0,0 2-24 15,0 4-7-15,-1 2 5 0,0 0 0 0,3 14-17 16,-6-3-15-16,8 7-19 0,-3 1-21 0,-2 5-31 16,1 4-26-16,0 2-244 0,0-3-20 15,-1 6 0-15,0-3 0 0,2 1 0 0,2-2 0 0,1-2 0 16,1 0 0-16,-1-8 0 0,0 0 0 0,4-3 0 16,-5-2 0-16,1-2 0 0,-2-1 0 0,1-4 0 15,-1-3 0-15,1-1 0 0,1-2 0 0,-5-1 0 16,9-5 0-16,-3 0 0 0,-3-6 0 0,6-5 0 15,0-6 0-15,0-2 0 0,0-3 0 0,0 2 0 16,-1 2 0-16,-2 6 0 0,-2 2 0 16,1 4 0-16,-1 1 0 0,-2 2 0 0,1 4 0 0,-2 1 0 15,-1 3 0-15,0 0 0 0,9 7 0 0,-5-1 0 16,1 5 0-16,-1 1 0 0,-2 3 0 0,2 3 0 16,1-1 0-16,1 1 0 0,-1 0 0 0,1-1 0 15,2-2 0-15,-2 0 0 0,3-2 0 0,-1-1 0 16,-1-5 0-16,1 2 0 0,2-3 0 0,4-3 0 15,-5-1 0-15,3-2 0 0,-1-2 0 0,1 1 0 16,2-3 0-16,-4-4 0 0,5 0 0 0,-7-3 0 16,4-1 0-16,-1-2 0 0,-2-2 0 0,0-1 0 0,-1 3 0 15,-1-2 0-15,-3 5 0 0,0 3 0 16,-1 0 0-16,-1 3 0 0,1 1 0 0,-2 2 0 0,-1 2 0 16,0 0 0-16,0 0 0 0,-1 15 0 0,-1-6 0 15,0 3 0-15,2-1 0 0,0 4 0 0,1-1 0 16,0 0 0-16,2-2 0 0,1 0 0 0,-2-1 0 15,6 0 0-15,-2-6 0 0,3 1 0 0,-3 1 0 16,4-5 0-16,-1 1 0 0,2-3 0 0,-1-1 0 16,-2 1 0-16,2-4 0 0,-1 0 0 0,1-5 0 15,-1 2 0-15,-1-4 0 0,6-2 0 16,-9 3 0-16,6-4 0 0,-3 6 0 0,-1-2 0 0,-2 2 0 16,-1 3 0-16,-2 0 0 0,1 2 0 0,-1 0 0 15,-2 3 0-15,0 0 0 0,0 0 0 0,2 11 0 16,-2-4 0-16,1 3 0 0,-1 1 0 15,4 0 0-15,-2 0 0 0,3 2 0 0,4-2 0 0,0 0 0 16,4 0 0-16,3-4 0 0,-3-3 0 0,0 0 0 16,6-4 0-16,-6 3 0 0,1-6 0 0,-2-1 0 15,4-3 0-15,-3-3 0 0,4 2 0 0,-8-7 0 16,-2 2 0-16,2-4 0 0,-1-1 0 0,-2-6 0 16,-2-1 0-16,-1-2 0 0,-2 0 0 0,2 7 0 15,-2 3 0-15,-1 4 0 0,-1 1 0 0,-1 3 0 16,2 2 0-16,-1 1 0 0,-3 2 0 0,3 2 0 15,1 2 0-15,0 0 0 0,-4 11 0 0,4-3 0 16,1 1 0-16,2 4 0 0,3 1 0 0,2 3 0 16,1-1 0-16,1 1 0 0,4-2 0 0,0 5 0 15,-1-5 0-15,-3-1 0 0,3 2 0 0,2-2 0 0,-6 2 0 16,3-3 0-16,-4-2 0 0,-1-2 0 16,-2 2 0-16,-1 0 0 0,0-3 0 0,-4-1 0 15,0 3 0-15,-4-4 0 0,0 3 0 0,-5-3 0 16,-1-2 0-16,0 1 0 0,-2 0 0 0,-7-2 0 15,0 0-37-15,0-3-478 0,-9-5-122 0,-2 2-530 0,2-6-1265 16,-1 2 559-16</inkml:trace>
  <inkml:trace contextRef="#ctx0" brushRef="#br0" timeOffset="73031.36">26917 7004 21 0,'-13'-5'647'0,"0"1"5"0,4-1-1 16,4 2-16-16,4 0-30 0,2-3-38 0,4 3-43 16,13-3-51-16,4 4-57 0,9-2-48 0,4 1-90 15,6 2-101-15,-5-2-124 0,0-1-151 0,1 2-178 16,-2 2-213-16,-4-3-379 0,0 2-939 0,-11-1 415 16</inkml:trace>
  <inkml:trace contextRef="#ctx0" brushRef="#br0" timeOffset="75631.14">28783 6855 14 0,'0'-16'573'0,"-2"8"11"0,2-1 7 0,0 2-2 16,0 3-2-16,0 0-31 0,0 4-23 0,0 0 4 15,0 0-4-15,-6 17-3 0,6 2-18 0,-2 8-19 16,0 4-16-16,2 3-13 0,0 12-20 0,2 6-270 16,0-3-174-16,-2 3 0 0,6-2 0 0,-1 2 0 15,1-5 0-15,0-1 0 0,-1-1 0 0,-3-11 0 16,6 3 0-16,-3-5 0 0,3 0 0 0,0 2 0 16,-3-3 0-16,1-5 0 0,1-6 0 0,-2-4 0 15,-4-2 0-15,4-6 0 0,-3-2 0 0,-1-5 0 16,-1-1 0-16,0 0 0 0,0 0 0 0,-5-18-112 15,2 6-414-15,-2-2-11 0,2-4 0 0,1-8 28 0,-6 1 24 16,3-5 41-16,4-2 40 0,-2-3 60 16,3 1 73-16,3-15 64 0,-2 4 77 0,2 9 71 15,-1 2 56-15,3 3 57 0,3 4 61 0,0 0 27 0,-3 9 47 16,-1 2 29-16,2 1 22 0,-1 4 10 0,-1 2 4 16,-2 2-1-16,2 1-11 0,2 2-6 0,-1 0-7 15,7 1-15-15,0 3-12 0,2 3-18 0,-1 2-21 16,2 3-8-16,0 0-23 0,1 6-8 0,-5 1-17 15,2 2-17-15,-3 0-2 0,0 7-13 0,-3-6 2 16,-6 2-14-16,-1-1 3 0,-1 1-4 0,-6-2-12 16,1-1-4-16,-11 3-6 0,5-6-2 0,-4 1-17 15,-2-7-9-15,-1 3-15 0,3-4-12 0,3-1-6 16,3-2-19-16,-1-2-12 0,4-2-28 0,7 0-32 16,-4-4-31-16,5-4-37 0,6 2-26 0,5-8-21 15,10-2-31-15,-1-1-3 0,5 0 6 0,1 1 20 16,1 2 22-16,2-1 23 0,-2 3 22 0,-1 1 38 15,-9 3 55-15,-1-1 43 0,0 5 48 0,-4 0 46 16,-6-1 40-16,1 4 30 0,-3 1 29 0,-5 0 25 0,7 6 28 16,-5-3 23-16,-4 1 7 0,0 6-2 15,-3-2-5-15,0 3-9 0,-1 0-9 0,-1 3-16 16,3-2-17-16,-1 0-18 0,2 0-11 0,1 1-118 16,2-1-39-16,2-1 0 0,1 0 0 0,2-2 0 0,3-4 0 15,1 1 0-15,1 1 0 0,3-4 0 0,-3-1 0 16,4-3 0-16,-1-1 0 0,6-2 0 0,-7-3 0 15,-1 2 0-15,1-9 0 0,-3-2 0 16,-3-2 0-16,-1 1 0 0,-2-8 0 0,-3 5 0 0,-3-1 0 16,-2 3 0-16,-1 3 0 0,-1 4 0 0,2 1 0 15,-2 1 0-15,-1 5 0 0,2 3 0 16,-1 1 0-16,7 0 0 0,-9 7 0 0,4-1 0 16,4 0 0-16,1 5 0 0,1-2 0 0,7 1 0 0,-3 1 0 15,5-3 0-15,2 1 0 0,6-3 0 0,1 0 0 16,-1-4 0-16,3-1 0 0,0-3 0 0,1-3 0 15,3-3 0-15,-1-3-17 0,3-5-72 16,-6-2 14-16,-3-1 7 0,1 0 7 0,-3-2 10 0,0-3 13 16,-3 2 9-16,0-6 16 0,-4-2 13 0,-1 0 12 15,0 0 15-15,-1 3 19 0,-5 2 18 0,0 7 16 16,0 3 15-16,-2 3 7 0,0 5-87 0,2 2-15 16,-2 5 0-16,0 0 0 0,0 0 0 0,-15 27 0 15,7-1 0-15,0 2 0 0,3 5 0 0,-2 14 0 16,0-2 0-16,4-9 0 0,-3 10 0 0,6-13 0 15,-3 2 0-15,1-3 0 0,4-1 0 0,-2-2 0 16,1-3 0-16,1-9 0 0,0 1 0 0,-1-9 0 16,2 0 0-16,-2-4 0 0,1-2 0 0,3-2 0 15,-5-1 0-15,0 0 0 0,13-9 0 0,-8-1 0 16,0-5 0-16,-1-3 0 0,5-2 0 0,-2-6 0 16,0-6 0-16,2 4 0 0,1 0 0 0,-6 6 0 15,1 4 0-15,-1 6 0 0,0 1 0 0,0 2 0 16,-2 2 0-16,1 2 0 0,1 2 0 0,2 2 0 15,-6 1 0-15,9 4 0 0,1 1 0 0,-1 2 0 0,2 0 0 16,2 3 0-16,3 1 0 0,-1-1 0 16,2 2 0-16,-1-4 0 0,1 2 0 0,2-4 0 0,-1 2 0 15,1-3 0-15,-2-2 0 0,0 1 0 16,-5-3 0-16,0-1 0 0,-1 0 0 0,-2-1 0 0,0-3 0 16,-2 1 0-16,-1-1 0 0,0-1 0 0,1-4 0 15,-5 1 0-15,1-1 0 0,-3-2 0 0,0 1 0 16,0-1 0-16,-4 1 0 0,1 2 0 0,0 1 0 15,-2 2 0-15,-2 3 0 0,2 1 0 0,-3 1 0 16,1 5 0-16,-3 2 0 0,2 1 0 0,1 3 0 16,2-1 0-16,-1 5 0 0,2 2 0 0,4-3 0 15,0 2 0-15,4-2 0 0,1 1 0 16,1-2 0-16,2-2 0 0,2-2 0 0,2-2 0 0,-1-1 0 16,6-1 0-16,-4-4 0 0,2-1 0 0,-1 0 0 15,-2-1 0-15,4-4 0 0,-2 1 0 0,4-2 0 16,-6 0 0-16,3-3 0 0,-5 0 0 15,-2 2 0-15,5-4 0 0,-7 4 0 0,2 0 0 0,-3 2 0 16,1 0 0-16,-2 2 0 0,0-1 0 0,-1 1 0 16,-3 3 0-16,0 0 0 0,0 0 0 0,7 8 0 15,-5-3 0-15,-2 2 0 0,0-1 0 0,1 3 0 16,-1 2 0-16,0 0 0 0,0 0 0 0,4-1 0 16,-1-1 0-16,2-1 0 0,-1-1 0 0,0-3 0 15,0 0 0-15,1-1 0 0,4-2 0 0,-3 1 0 16,5-4 0-16,-4 1 0 0,3-3 0 0,0-2 0 15,1 1 0-15,0 0 0 0,-2-1 0 0,3 0 0 16,-2 1 0-16,-1 2 0 0,-4-1 0 0,2 2 0 16,0-1 0-16,-2 1 0 0,-1 1 0 0,1-1 0 15,-5 2 0-15,9 3 0 0,-9-3 0 0,10 5 0 16,-7-2 0-16,2 1 0 0,0 0 0 0,3 2 0 16,0-2 0-16,1-1 0 0,1-1 0 0,0 0 0 15,2-2 0-15,-1-2 0 0,2 0 0 0,0-2 0 16,-1-1 0-16,-3-1 0 0,3-1 0 0,-6-1 0 15,4-3 0-15,-2-3 0 0,-3-2 0 0,2-1 0 0,-2 0 0 16,-4-3 0-16,3-5 0 0,-3-2 0 0,-2-3 0 16,-2-4 0-16,3 2 0 0,0-2 0 15,3 1 0-15,-6 3 0 0,3 1 0 0,-2 11 0 16,-1 7 0-16,1 2 0 0,-1 3 0 0,2 3 0 0,1 3 0 16,0 0 0-16,-4 18 0 0,0-2 0 0,-1 10 0 15,1 2 0-15,0 2 0 0,-1 2 0 0,0 2 0 16,4 2 0-16,-2-3 0 0,2-3 0 0,1 2 0 15,0-4 0-15,4-5 0 0,-3-5 0 16,4 1 0-16,0-9 0 0,0 1 0 0,3-4 0 0,0-3 0 16,1-2 0-16,1-2 0 0,2 0 0 0,-1-4 0 15,-1-1 0-15,-1-1 0 0,0-5 0 0,3-2 0 16,-2-2 0-16,1-2 0 0,-2 1 0 16,2 0 0-16,-3 3 0 0,-3 2 0 0,3 2 0 0,-4 4 0 15,-1-1 0-15,-1 2 0 0,2 3 0 0,-4 1 0 16,0 0 0-16,5 7 0 0,-4 0 0 0,1 2 0 15,0 0 0-15,3 2 0 0,-1 1 0 0,1-2 0 16,4 4 0-16,1-5 0 0,3 4 0 0,4-3 0 16,2-1 0-16,0-2 0 0,3 0 0 0,-3-2 0 15,5-1 0-15,4-2 0 0,-5 0 0 0,-2-2 0 16,-1-2 0-16,1 0 0 0,-3-3 0 0,1-2 0 16,-5-2 0-16,4-2 0 0,-5-1 0 0,1-2 0 15,-3-2 0-15,1-1 0 0,-5 2 0 0,-2 1 0 16,-1-2 0-16,-2 5 0 0,0 1 0 0,-4 3 0 15,0 1 0-15,-5 3 0 0,0 1 0 0,-5 3 0 16,1 1 0-16,-3 3 0 0,-1 3 0 0,-3 3 0 16,5 2 0-16,-3-1 0 0,5 0 0 0,0 1 0 15,-2 2 0-15,8-5 0 0,0 1 0 0,2-1 0 16,-1 1 0-16,8-5 0 0,-1 0 0 0,3-2 0 16,-2-1 0-16,6-2 0 0,2 0 0 0,-2-1 0 15,1-2 0-15,2-1 0 0,-1-2 0 0,-2-2 0 16,0 2 0-16,2-3 0 0,-3 0 0 0,2 2 0 15,-4-4 0-15,1 3 0 0,-2 3 0 0,-1-2 0 16,-1 4 0-16,-2 0 0 0,3 1 0 0,-5 1 0 0,0 0 0 16,9 5 0-16,-4 2 0 0,-3-4 0 15,1 2 0-15,1 4 0 0,4-4 0 0,-2 5 0 16,3-2 0-16,0-1 0 0,1 0 0 0,2-1 0 16,1-2 0-16,-1-1 0 0,3-1 0 0,-2-3 0 0,4 1 0 15,-3-4 0-15,-2 2 0 0,6-3 0 0,-7-1 0 16,8-1 0-16,-10-1 0 0,3-4 0 0,2 1 0 15,-3-5 0-15,0 0 0 0,3-9 0 16,-3 1 0-16,2-1 0 0,-2-4 0 0,0-2 0 0,-3-1 0 16,-1-5 0-16,1 3 0 0,-4 4 0 0,-4 1 0 15,0 10 0-15,-3 2 0 0,0 6 0 16,0 2 0-16,-3 5 0 0,0 3 0 0,-3 2 0 16,1 6 0-16,-2 8 0 0,0 3 0 0,-3 3 0 0,4 8 0 15,4 0 0-15,0-1 0 0,5 2 0 0,0 0 0 16,6-2 0-16,-3 0 0 0,6-3 0 0,1-2 0 15,3 0 0-15,-3-9 0 0,2 1 0 0,0-3 0 16,-1-6 0-16,-1-1 0 0,1-1 0 0,-2-1-64 16,0-4-299-16,-1-2-59 0,-2-3-53 0,-4 1-67 15,0-1-513-15,-1-6-1142 0,-2 0 506 0</inkml:trace>
  <inkml:trace contextRef="#ctx0" brushRef="#br0" timeOffset="75817.42">30794 6938 4538 0,'-20'-3'524'0,"3"1"-154"0,5 1-47 0,2 0-16 15,10 1-5-15,-5-4-13 0,5 4-20 0,0 0-33 16,17-6-40-16,0 2-20 0,4 2-14 0,11-2-21 16,-1 3-14-16,1-2-26 0,0 0-37 0,-3 1-49 15,-1-2-51-15,-10 2-75 0,1-2-86 0,-7 1-95 16,-1 2-114-16,-11 1-115 0,8 0-576 0,-8 0-1187 15,0 0 526-15</inkml:trace>
  <inkml:trace contextRef="#ctx0" brushRef="#br0" timeOffset="79132.52">29725 7813 482 0,'-7'1'498'0,"3"0"19"0,4-1 11 0,-9 0 6 16,9 0-22-16,-7-3-18 0,7 3-23 0,-3-8-23 15,7 4-32-15,-3-3-18 0,7-3-17 16,-2-1-24-16,3-2-15 0,-1-3-22 0,2 4-24 0,7-11-25 16,1 2-22-16,1-1-23 0,-1 2-18 0,0-3-23 15,0 0-127-15,3 3-58 0,3-2 0 0,-4 3 0 16,0 1 0-16,-1 5 0 0,-6 3 0 16,4 2 0-16,-6 2 0 0,1 4 0 0,-3 0 0 0,-2 2 0 15,-2 0 0-15,1 4 0 0,-2 2 0 0,-1 0 0 16,-3 2 0-16,0 3 0 0,-2-3 0 0,-1 6 0 15,1-6 0-15,-1 3 0 0,-2-2 0 0,2 1 0 16,1-3 0-16,0 0 0 0,0 0 0 0,1-2 0 16,-1 1 0-16,0-4 0 0,2-2 0 0,0 0 0 15,0 0 0-15,0 0 0 0,-5-10 0 0,2 4 0 16,2-1 0-16,-2-1 0 0,0-2 0 0,-1 0 0 16,0 2 0-16,-4-1 0 0,4 5 0 0,-2-4 0 15,0 6 0-15,-2 0 0 0,-2 3 0 0,-2 1 0 16,3 6 0-16,-5 0 0 0,0 6 0 0,0 2 0 15,5 1 0-15,-2 6 0 0,-1 0 0 0,8-3 0 16,-1-2 0-16,5 0 0 0,3 0 0 0,3 0 0 16,2 0 0-16,3-4 0 0,2 0 0 0,2-5 0 15,7 1 0-15,-4-6 0 0,4 0 0 0,4-4 0 16,-6-1 0-16,-1-2 0 0,1-2 0 0,-2-2 0 16,0 0 0-16,-4-3 0 0,1 1 0 0,1-2 0 15,-2-2 0-15,-4-1 0 0,-1-2 0 0,4 0 0 16,-5 1 0-16,-3 4 0 0,0 0 0 0,-1 5 0 15,1 1 0-15,-3 0 0 0,-1 2 0 0,-1 3 0 0,0 0 0 16,0 0 0-16,-3 16 0 0,-1-6 0 16,3 2 0-16,-3 6 0 0,5-2 0 0,0 0 0 15,2 1 0-15,2-1 0 0,3-2 0 0,1 0 0 16,2-1 0-16,-3-4 0 0,2-2 0 0,3 0 0 0,-2-4 0 16,2 1 0-16,0-3 0 0,0-1 0 0,-1-2 0 15,0-1 0-15,-2-3 0 0,0 3 0 0,-1-6 0 16,-1 2 0-16,0 0 0 0,-1-3 0 15,0 2 0-15,-1-2 0 0,-1 2 0 0,0 1 0 0,3-1 0 16,-6 2 0-16,1 2 0 0,0 0 0 0,-3 4 0 16,0 0 0-16,0 0 0 0,0 0 0 0,3 9 0 15,-1-2 0-15,0 0 0 0,4 2 0 16,-1-1 0-16,3 0 0 0,1-1 0 0,2-1 0 0,3-1 0 16,1 1 0-16,4-2 0 0,0-2 0 0,-1-3 0 15,1 0 0-15,-2-3 0 0,1 0 0 0,-1-2 0 16,-1-1 0-16,-4 2 0 0,-1-4 0 0,1-2 0 15,-5 2 0-15,2-5 0 0,-4 4 0 0,2-3 0 16,-1-3 0-16,-3 4 0 0,-1 0 0 0,3 0 0 16,-5 5 0-16,-3-3 0 0,0 5 0 0,-1 0 0 15,0 3 0-15,-1 0 0 0,5 2 0 0,0 0 0 16,-11 7 0-16,4-3 0 0,2 1 0 0,4 3 0 16,0 1 0-16,2 3 0 0,4-2 0 0,4 3 0 15,1 1 0-15,1 1 0 0,2-2 0 0,2-1 0 16,2 0 0-16,-4-1 0 0,5 1 0 0,-6-1 0 15,-3-2 0-15,1-1 0 0,-4 0 0 0,-1 0 0 16,-1-2 0-16,-2 1 0 0,-2-1 0 0,-2 1 0 16,-3-3 0-16,0 0 0 0,-3 1 0 0,1-2 0 15,-1 1 0-15,-1-1 0 0,1 0 0 0,3-3 0 16,5 0 0-16,-6 0 0 0,6 0 0 0,-7-5-198 16,7 5-140-16,4-11-37 0,0 5-32 0,6-3-22 15,-2 1-18-15,2-1-23 0,4-7-2 0,4-3 16 16,1 0 32-16,2-1 67 0,-3-3 80 0,3-3 83 15,-3-1 76-15,4-2 54 0,-3-1 58 0,4-10 53 0,-4 11 53 16,-1-4 60-16,-2 2 29 0,-2 6 38 16,-4 9 37-16,-4 5 34 0,1 0 25 0,-1 3-2 15,-2 2-7-15,-2 1-11 0,1 4 0 0,-3 1 12 16,0 0 5-16,1 17-4 0,-3-6-19 0,-1 9-19 0,1 10-19 16,-2 0-11-16,-1 4-98 0,1 1-150 0,1 1 0 15,5-1 0-15,-4 0 0 0,4 0 0 0,-1-4 0 16,-1 0 0-16,4-5 0 0,-2 0 0 0,1-9 0 15,-1-6 0-15,0-1 0 0,-1-3 0 16,0 0 0-16,-1-5 0 0,0-2-155 0,0 0-213 0,0 0-25 16,0 0 5-16,-14-19 15 0,9 7 28 15,-1-5 24-15,0 0 34 0,3-1 36 0,-2 2 45 0,1-1 61 16,0 1 47-16,1 4 56 0,1-2 55 0,2 3 34 16,-3 0 41-16,6 3 33 0,-2-2 17 0,2 6 11 15,2-5 11-15,1 4 10 0,0 1 3 0,3 1-2 16,3-1-6-16,1 2-7 0,0 1-18 15,0 1 7-15,2 0-15 0,1-2-8 0,-2 5-2 16,0-2-10-16,-1 1-8 0,-3 4-8 0,2-3-4 16,-2 4 10-16,-5 2 0 0,0-1 0 0,0 2 8 0,-5 4 2 15,0-4 6-15,-2 3-14 0,-2 3-104 0,-2 1 0 16,-1-1 0-16,2 0 0 0,1-5 0 0,-5 6 0 16,7-7 0-16,-1 2 0 0,3 0 0 0,3-5 0 15,-1 3 0-15,6-4 0 0,-3-3 0 0,3 1 0 16,1-3 0-16,2-1 0 0,1 0 0 0,-2-3 0 15,3-1 0-15,-6 0 0 0,4-3 0 0,-3-1 0 16,-1-2 0-16,-2-1 0 0,0-5 0 0,-5 3 0 16,-1-3 0-16,0-1 0 0,-3 5 0 0,0 0 0 15,-1 1 0-15,0 0 0 0,-2 2 0 0,0 1 0 16,4 2 0-16,-1 1 0 0,-1 0 0 0,1 2 0 16,-1 2 0-16,5 1 0 0,0 0 0 0,0 0 0 15,0 0 0-15,0 0 0 0,0 0 0 0,17 4 0 16,-11-1 0-16,7-3 0 0,-1 2 0 0,0-1 0 15,2-2 0-15,-1 2 0 0,1 0 0 0,4 1 0 16,-4-2 0-16,-1 3 0 0,1-2 0 0,-1 3 0 16,-3 0 0-16,0 1 0 0,2 1 0 0,-3 0 0 15,0 4 0-15,-3-1 0 0,-1 2 0 0,0 0 0 16,0 1 0-16,-2 0 0 0,1-1 0 0,-2 0 0 16,-3 2 0-16,1-5 0 0,0 2 0 0,-1-3 0 15,1-1 0-15,0 1 0 0,1-3 0 0,-1-1 0 0,0-3 0 16,0 5 0-16,0-5 0 0,0 0 0 0,0 0 0 15,0 0 0-15,0 0 0 0,10-12 0 16,-5 5 0-16,2-2 0 0,2 1 0 0,-2-2 0 0,4-3 0 16,3 0 0-16,-3 0 0 0,3 2 0 15,0-1 0-15,0 2 0 0,3 2 0 0,-7 3 0 16,0 1 0-16,1 2 0 0,-2 0 0 0,-2 3 0 0,2 0 0 16,-1 1 0-16,-3 4 0 0,-1-2 0 0,0 3 0 15,1 2 0-15,-3 0 0 0,-1 1 0 0,1-2 0 16,-2 3 0-16,0-3 0 0,0-1 0 0,-2 2 0 15,1-3 0-15,0 2 0 0,1-4 0 0,0 0 0 16,-3-3 0-16,3-1 0 0,0 0 0 0,0 0 0 16,0 0 0-16,0 0 0 0,0 0 0 0,9-8 0 15,-5 0 0-15,3 2 0 0,0-3 0 0,2 0 0 16,1-4 0-16,1 5 0 0,-1 0 0 0,0 0 0 16,0 1 0-16,4 1 0 0,-5 2 0 0,5 1 0 15,-5 0 0-15,-1 2 0 0,0 1 0 0,-1 3 0 16,0-1 0-16,-2 3 0 0,1 2 0 0,-2 0 0 0,0 1 0 15,1 1 0-15,-1-1 0 0,0 2 0 16,0-4 0-16,-2 0 0 0,3 1 0 0,2-1 0 16,-1-1 0-16,3 1 0 0,-3-4 0 0,3 0 0 0,3-1 0 15,-1-1 0-15,3-1 0 0,-1-1 0 16,-3-1 0-16,4-2 0 0,-2-4 0 0,3 3 0 0,-1-4 0 16,0-3 0-16,-1 1 0 0,-1-3 0 15,-1 1 0-15,-1-4 0 0,-1-5 0 0,-1 4 0 0,0-1 0 16,-5 5 0-16,0 3 0 0,0 2 0 0,-1 1 0 15,-2 3 0-15,0 3 0 0,0 3 0 0,0 0 0 16,0 0 0-16,-13 12 0 0,8-1 0 16,-1 1 0-16,1 3 0 0,1 2 0 0,3-1 0 0,1 1 0 15,0-2 0-15,4 1 0 0,-1-5 0 0,4 1 0 16,-2-4 0-16,4 2 0 0,-1-5 0 0,3 0 0 16,-2-2 0-16,1-2 0 0,5-1 0 0,-6-1 0 15,5-4 0-15,-5 1 0 0,3-1 0 0,4-2 0 16,1-2 0-16,1 0 0 0,-4-2 0 0,6 1 0 15,-5 0 0-15,0 2 0 0,-1 0 0 0,-1 2 0 16,-2 2 0-16,-2-2 0 0,-1 5 0 0,1-1 0 16,-3 1 0-16,1 4 0 0,4 2 0 0,-6 0 0 15,0 3 0-15,-1-2 0 0,1 3 0 0,3 1 0 16,-7 0 0-16,0-2 0 0,-1-1 0 0,0 2 0 16,0-3 0-16,0-2 0 0,0 0 0 0,-1 1 0 15,0-1 0-15,1-4 0 0,-3 3 0 0,3-3 0 16,0 0 0-16,0 0 0 0,0 0 0 0,-9-12 0 15,13 7 0-15,-4-1 0 0,5-1 0 0,-1-2 0 16,1 0 0-16,-1-2 0 0,5 2 0 0,0-2 0 0,-3 0 0 16,3 3 0-16,2-1 0 0,-4 1 0 15,0 5-749-15,0-3-492 0,0 3-1343 0,0 3 594 16</inkml:trace>
  <inkml:trace contextRef="#ctx0" brushRef="#br0" timeOffset="79298.36">32727 7872 452 0,'0'0'516'0,"0"0"-6"15,0 0-6-15,0 0-11 0,0 0-15 0,0 0-41 0,16-2-42 16,-8-1-33-16,3-1-69 0,-7 3-85 0,4-1-112 16,-2 0-145-16,-1 0-175 0,-5 2-187 15,9-2-266-15,-9 2-734 0,0 0 326 0</inkml:trace>
  <inkml:trace contextRef="#ctx0" brushRef="#br0" timeOffset="79680.64">31382 8121 4163 0,'-29'4'705'0,"1"-4"-236"15,11 3-12-15,3-3-74 0,8 1-14 0,2 0-16 16,4-1-6-16,0 0-22 0,0 0-37 0,32 0-13 15,-2 0-218-15,6 0-57 0,1-2 0 0,16 2 0 16,0 0 0-16,-3-2 0 0,-10 2 0 16,-1 2 0-16,-3-5 0 0,3 3 0 0,-7-1 0 0,1 1 0 15,-13-2 0-15,-1 1 0 0,-8 1 0 0,1-1 0 16,-2 1 0-16,-2-1 0 0,-3 0 0 0,-5 1 0 16,0 0-367-16,0 0-170 0,0 0-31 0,-26-4-25 15,7 7-428-15,-7 1-1107 0,-1 1 490 0</inkml:trace>
  <inkml:trace contextRef="#ctx0" brushRef="#br0" timeOffset="79847.84">31514 8202 906 0,'-32'12'159'16,"1"-1"61"-16,3 2 45 0,1-5 20 0,11 1 53 16,0-3 38-16,5-3 37 0,-1 2 28 0,5-1 38 15,3-2 24-15,1 1 11 0,3-3-5 0,0 0-15 16,10 3-19-16,-10-3-18 0,22 0-35 0,-3 0-28 16,4-1-30-16,4 0-187 0,5 0-177 0,1-2 0 15,-1 3 0-15,3-2 0 0,-1-1 0 0,-2 2 0 16,0 0 0-16,0 0 0 0,1-2 0 0,-2 2 0 15,-9 0 0-15,1-3 0 0,-5 2-440 0,2-2-222 16,-10 3-520-16,8-1-1280 0,-5-1 567 0</inkml:trace>
  <inkml:trace contextRef="#ctx0" brushRef="#br0" timeOffset="80031.17">32112 8375 3760 0,'-3'4'576'0,"1"0"-117"0,-3 0-38 15,1-3-25-15,4-1-22 0,-8 2-5 0,4 0-45 16,4-2-30-16,-5 2-51 0,5-2-20 0,0 0-22 16,-1 3-24-16,1-3-34 0,0 0-45 0,0 0-65 15,0 0-74-15,9 3-106 0,-9-3-123 0,0 0-129 16,10-6-157-16,-10 6-557 0,8-7-1206 0,-6 3 533 16</inkml:trace>
  <inkml:trace contextRef="#ctx0" brushRef="#br0" timeOffset="84614.53">12162 6049 150 0,'2'-3'179'0,"-2"3"-2"0,0 0-14 0,0 0-12 15,0 0-12-15,-4-6-13 0,4 6-7 0,0 0-7 16,0 0-10-16,-3-2-7 0,3 2-5 0,0 0-13 15,-4-4-5-15,4 4-8 0,0 0-6 0,0-6-6 16,0 6-7-16,0 0-4 0,0-4-6 0,0 4-3 16,0 0-3-16,-6-3-3 0,5-1-7 0,1 4-1 15,-4-4 0-15,3 1 3 0,-3 0-6 0,1 0-5 16,-1-1 2-16,2 1-1 0,-1 1-3 0,-1-2-6 16,-2 1 2-16,2 0 7 0,-1-1-13 0,0 1 0 15,1-1-5-15,-4 1-2 0,2 0-2 0,0-1-1 16,1 1 3-16,-2 1-5 0,1-1 1 0,-6-2 5 15,5 3-4-15,-4-2-3 0,-1 3-1 0,-1-1-1 16,-1 3-2-16,1-1-5 0,-4-1 0 0,-2 2-8 16,0-1 3-16,1 2 6 0,4-1-2 0,-5 0 1 15,0 5 4-15,-2-2 14 0,2 1-12 0,-1-1 3 16,-1 5-4-16,2-2 4 0,1-1 3 0,-1 4 10 16,6-1 1-16,-5 1 10 0,4 0 1 0,-1 1 5 0,3 2 2 15,0 0 6-15,-2 2 3 0,2 1-3 0,1 1 14 16,-1-1 2-16,2 1 0 0,0-1 2 15,1 2-1-15,1-1-2 0,-1 1-1 0,0 5-4 16,3-5 3-16,-2 0-4 0,4 1 8 0,2 0-8 0,-3 5-3 16,2 1-4-16,3 1-1 0,0-7-3 0,3 7-1 15,-1 0 0-15,1-1-4 0,-1-6 0 16,2 6 2-16,1-7-8 0,2 2 3 0,-1 0-9 16,8 4-13-16,-6-7-9 0,1 0-3 0,1 1-6 15,0-2-6-15,4 0-5 0,0 5-12 0,5-2-5 16,-8-4-5-16,1-2-10 0,6 1-10 0,4 2-4 15,0-2 0-15,2-3-9 0,2 1 6 0,-9-3-6 0,3 1 3 16,-1-3-8-16,-1 0-8 0,2-1-11 0,-1-2 0 16,-1 0-81-16,4-1-213 0,-2-3 96 0</inkml:trace>
  <inkml:trace contextRef="#ctx0" brushRef="#br0" timeOffset="84800.54">12337 6651 135 0,'13'-22'142'15,"0"-3"-1"-15,1 5 1 0,-5-8-4 0,4 2-12 16,-3-3 2-16,-2 0-5 0,-2 0-6 0,0-2-5 16,-2-3-7-16,-1 2-7 0,-3 0 5 15,-2 0-2-15,0 0-4 0,-2 2 4 0,-2 0 5 0,-2 3-1 16,-2 0 1-16,-4 3 2 0,0-1-11 0,-7 6-11 16,-2 3-4-16,0 3-39 0,-5 1-38 0,-3 5-59 15,-1 1-65-15,2-1-86 0,-2 4-174 0,-3 1-409 16,5 0 181-16</inkml:trace>
  <inkml:trace contextRef="#ctx0" brushRef="#br0" timeOffset="87065.63">3049 8915 37 0,'0'0'418'0,"-9"-4"8"16,5 1 7-16,4 3 0 0,-9-1 2 0,9 1-4 15,-5-1-20-15,5 1-15 0,-4-3-30 0,4 3-27 16,-4-3-24-16,4 3-24 0,0 0-27 0,0 0-22 16,0 0-33-16,0 0-18 0,0 0-3 0,0 0-18 15,0 0-10-15,27 1-14 0,-9-2-11 0,12 1-16 16,0-3-7-16,2 2-18 0,0-2-5 0,1 1-10 15,3-1-9-15,-3 1-7 0,-1 1-8 0,-4-2-27 16,-6 2-24-16,-2 1-29 0,0-1-23 0,-8 1-24 16,0-1-17-16,-2 1-15 0,-1 0 0 0,-5 0-6 15,-4 0-8-15,0 0-12 0,0 0 0 0,-13 6-16 16,-2-1 0-16,-2 1 8 0,-11 1 19 0,1 0 10 16,-5 0 23-16,2 1-2 0,-5-2 7 0,3-1 12 15,0 2 21-15,1 0 25 0,2-3 18 0,7 3 23 16,1-3 17-16,0 1 15 0,5 0 23 0,-1-1 15 15,3-1 16-15,5 0 8 0,4-2 6 0,-4 0-6 0,4 0 0 16,1 1-5-16,4-2-4 0,-5 2 0 16,5-2 7-16,0 0-2 0,0 0-7 0,19-5-6 15,-6 4-3-15,5 0-14 0,1-2-5 0,3 1-10 16,6-2-5-16,1-1 2 0,3 2-13 0,-4-1-1 0,3 2-3 16,-2-2-4-16,2 3-6 0,-12 0-1 0,3-1-9 15,-4 1 2-15,-5 0 3 0,-2 0-8 0,-1 1 1 16,-3 0-3-16,-1-1 2 0,-6 1-2 0,7 0 5 15,-7 0-4-15,0 0 1 0,0 0-2 0,0 0-6 16,-29 3 2-16,11 0-5 0,-2 2 1 0,-2-2 13 16,2 0-17-16,-2 0-1 0,-1 2 2 15,10-3 8-15,-3 1-14 0,3-1 2 0,5-2-2 0,3 1-4 16,-4 1-4-16,7-2-16 0,2 0-1 0,0 0-19 16,0 0-34-16,26-6-53 0,-4 2-83 0,5-6-96 15,0 6-116-15,6-5-135 0,-12 4-427 0,4-7-1068 16,-3 5 472-16</inkml:trace>
  <inkml:trace contextRef="#ctx0" brushRef="#br0" timeOffset="88716.35">7260 8846 242 0,'0'0'354'0,"0"0"0"0,0 0 2 16,0 0-3-16,-10-4-5 0,10 4 2 0,0 0-12 15,-3-4-11-15,3 4-20 0,0 0-18 0,-2-3-21 16,2 3-18-16,0 0-18 0,0 0-17 0,0 0 0 16,1 10-1-16,1-4-5 0,1 1-11 0,2 2-20 15,3 2-12-15,-1 0-11 0,4 1-14 0,0 2-13 16,3-2-11-16,1 0-15 0,2-1-8 0,6 3-8 16,4-3-10-16,2-3-6 0,2-3-8 0,2 1-3 15,-3-5-5-15,3 1-5 0,0-6-2 0,-1-2-7 16,4 1-5-16,-4-2-4 0,1-3-1 0,-1 1-6 15,0-1 0-15,1-2-5 0,-7 0 3 0,-1-2-5 16,0 2 1-16,-1-2 4 0,-9 4 1 0,2-2 4 16,-2 2 15-16,-1 3 2 0,-5-1-6 0,1 4-6 15,3 0-8-15,-5 5 9 0,-2 1 8 0,7 0-3 16,-3 1-5-16,2 4-8 0,-1 1-1 0,3 3-2 16,3 1 4-16,-3-2-6 0,5 3 5 0,-4-1-11 15,5-2-3-15,6 3 3 0,-4-5 6 0,5 2-10 0,2-5 1 16,0 3 0-16,-8-5-5 0,7-3 7 15,-5 0-5-15,-1-2-4 0,-3-3 3 0,3 1-2 16,-3-1 1-16,-1-2-1 0,-1-3 3 0,1 0-3 16,-2-2 14-16,-2-2-15 0,3 0 2 0,-3 0 1 15,0 0-4-15,-1-1 3 0,-2 0-4 0,3 4-7 0,-4-1 13 16,1 5-11-16,-1-1 1 0,-4 3-4 16,2 2 5-16,-3 3 0 0,5 1-6 0,-2 2 1 15,1 3 4-15,0 2-3 0,1 0-3 0,0 5 11 0,3 0-7 16,0 0 0-16,1 0 2 0,3-1 0 0,-2 1 1 15,4-2-4-15,9 0 10 0,-10-4-9 0,1-1-3 16,3-1 8-16,2-1 4 0,-4-4-2 0,1 1 3 16,1-3 2-16,-3-3-3 0,1 1-2 0,2-2 0 15,-3-2 1-15,3-1 1 0,1-3-3 0,0 0-2 16,0-2-2-16,-5 3 6 0,4-6 8 0,-2 1 11 16,-5 5 20-16,2-2-4 0,-3 5-13 0,-4 1 7 15,8 0-13-15,-6 3-20 0,-2 2 0 0,4 1 0 16,-5 2 0-16,0 2 0 0,4 2 0 0,-3 1 0 15,0 1 0-15,4 3 0 0,-1 0 0 0,2 1 0 16,0-1 0-16,0 0 0 0,0 0 0 0,4-1 0 16,-2-2 0-16,3-1 0 0,2-1 0 0,-1-1 0 15,2-3 0-15,-2-1 0 0,1-1 0 0,6-3 0 16,-7 1 0-16,4-4 0 0,-2 1 0 0,-5-2 0 16,9-3 0-16,-3-2 0 0,-5 4 0 0,-1-2 0 15,6-2 0-15,-7 3 0 0,1 0 0 0,1 1 0 16,-3 0 0-16,0 3 0 0,1 0 0 0,1 2 0 15,-7 4 0-15,3-1 0 0,-1 2 0 0,1 2 0 0,4 2 0 16,-2 1 0-16,0-1 0 0,2 4 0 16,-3-2 0-16,4 1 0 0,-5-2 0 0,4-1 0 0,1 3 0 15,2-5 0-15,2 0 0 0,4 0 0 0,1 2 0 16,0-4 0-16,-1-1 0 0,-7-1 0 0,8-3 0 16,-6 2 0-16,0 0 0 0,-3-1 0 0,4 0 0 15,-3-3 0-15,-4 2 0 0,0-2 0 0,-5 1 0 16,0-1 0-16,-1 0 0 0,-1 1 0 0,-4-2 0 15,-1 3 0-15,0-1-37 0,-4 0-431 0,0-1-145 16,-2 2-567-16,-1 1-1276 0,-5-1 565 0</inkml:trace>
  <inkml:trace contextRef="#ctx0" brushRef="#br0" timeOffset="90066.39">13573 8872 159 0,'-1'-4'369'0,"1"4"11"0,-3-6 4 0,3 4 5 16,0 2 10-16,-2-6-3 0,2 6-6 0,0 0-16 0,0 0-22 15,0 0-18-15,0 0-14 0,0 0 5 0,0 0 2 16,-5 14-6-16,5-7-13 0,0 1-29 0,0 3-24 15,5 2-25-15,-3-3-15 0,3 6-23 16,3 0-15-16,1-1-16 0,6 0-18 0,2-1-15 0,1-2-12 16,9 1-10-16,2-1-9 0,3-3-9 0,1-4-11 15,3-1-12-15,1-3-1 0,-1-2-7 0,1-1-7 16,-1-4-4-16,-3 0-5 0,0-2 0 0,-3-1-20 16,-1-1-6-16,-1-3-15 0,-6 1 0 0,1-5 0 15,-7 6 0-15,1 2 0 0,-3-4 0 0,-4 5 0 16,-1 0 0-16,0 2 0 0,2 0 0 0,-4 1 0 15,-3 2 0-15,4 0 0 0,-1 2 0 0,1 1 0 16,1 2 0-16,5 2 0 0,-4-1 0 0,8 5 0 16,-1-1 0-16,2-1 0 0,1 4 0 0,-2-4 0 15,4 1 0-15,-2-3 0 0,6 1 0 0,-3-2 0 16,0 1 0-16,4-2 0 0,-8-2 0 0,1-1 0 16,2 1 0-16,-3-4 0 0,1-1 0 0,-3 1 0 0,1-2 0 15,0-2 0-15,-4 1 0 0,2-3 0 16,-1 2 0-16,0-2 0 0,-2 2 0 0,4-2 0 15,-8 4 0-15,0 1 0 0,1 1 0 0,-1-1 0 0,-2 4 0 16,2-2 0-16,3 3 0 0,-2 3 0 0,0 0 0 16,3 2 0-16,-1 1 0 0,0 1 0 0,2 2 0 15,4 0 0-15,-4 0 0 0,4 0 0 0,0 1 0 16,4-2 0-16,-2 1 0 0,8-3 0 0,-2-3 0 16,3 1 0-16,2-1 0 0,-3-6 0 0,-5 1 0 15,-4-1 0-15,1 1 0 0,-1-2 0 0,-4-3-134 16,0 0-414-16,1-1-100 0,-5-1-496 0,3-1-1239 15,2-4 548-15</inkml:trace>
  <inkml:trace contextRef="#ctx0" brushRef="#br0" timeOffset="91080.52">19709 8817 295 0,'-20'3'394'0,"4"3"1"0,-4-2 4 0,-1-1 16 15,1 0 9-15,1 0 7 0,1 2 0 0,0-3-7 0,0 2-3 16,5-1-10-16,7-2-3 0,-1-1-14 0,0 1-16 16,3 0-17-16,4-1-24 0,0 0-16 0,0 0-21 15,20-2-23-15,7-3-22 0,10 0-26 0,18-1-23 16,6 1-23-16,6-1-81 0,26 3-102 0,-33 3 0 15,5-4 0-15,-1 2 0 0,0-1 0 0,0 3 0 16,4 2 0-16,-8-1 0 0,-1 0 0 0,-18-1 0 16,-3 1 0-16,-2 3 0 0,-4-4 0 0,-12 1 0 15,-1-1 0-15,-5 0 0 0,-2-4 0 0,-6 3 0 16,2 1 0-16,-4-1 0 0,-4 1 0 0,0 0 0 16,0 0 0-16,-22-6 0 0,4 3 0 0,0 1 0 15,-11 0 0-15,-2-1-226 0,-2 4-103 0,0-1-32 16,-6 2-18-16,1 0-10 0,0 2-5 0,-16 1-9 15,16 2 0-15,-16 0 22 0,2 0 32 0,1 0 37 16,0 3 46-16,-1 0 45 0,11-1 59 0,-7 5 68 0,12-8 60 16,-2 0 51-16,1 1 47 0,2-1 54 15,3-2 60-15,0-2 48 0,11 5 41 0,0-5 26 16,4 3 22-16,6-3 25 0,-2-1 8 0,7-1 12 16,-2 2-10-16,5-1-12 0,3-1-11 0,0 0-15 0,0 0-16 15,0 0-16-15,30-7-21 0,-11 4-244 0,11 1-15 16,4 0 0-16,8-2 0 0,8 1 0 0,4 0 0 15,-1-1 0-15,2 2 0 0,2-1 0 0,-5 0 0 16,4 3 0-16,-3-2 0 0,-1-1 0 0,0 2 0 16,-13 0 0-16,-3-1 0 0,1 0 0 0,-7 0 0 15,0 0 0-15,-11-1 0 0,-1 0 0 16,-5 2 0-16,-2-2 0 0,-3 1 0 0,-2 0 0 0,-1 0 0 16,-2-3 0-16,-2 2 0 0,2 0 0 0,-3 3 0 15,0-7 0-15,-2 3 0 0,2 4 0 0,-2-5 0 16,1 2 0-16,-2-1 0 0,4-1 0 0,-2 0 0 15,1-2-1366-15,6-1-1478 0,3-2 654 0</inkml:trace>
  <inkml:trace contextRef="#ctx0" brushRef="#br0" timeOffset="91248.86">21156 8857 167 0,'0'0'576'16,"0"0"13"-16,0 0 21 0,0 0 4 0,-13-7-34 0,5 3-59 15,0-2-56-15,3 4-39 0,0-1-42 16,4-1-98-16,-3 1-116 0,-1 0-163 0,5 3-191 16,-4-4-237-16,4 4-378 0,-4-6-865 0,4 6 383 0</inkml:trace>
  <inkml:trace contextRef="#ctx0" brushRef="#br0" timeOffset="94581.3">4217 9878 340 0,'0'0'420'0,"-9"1"1"0,9-1-10 0,-6 1-18 15,6-1-11-15,0 0-24 0,-4 1-26 0,4-1-26 16,0 0-9-16,1 5-3 0,-1-5-2 0,0 0-2 16,0 0-10-16,14 1-11 0,-14-1-16 0,8 0-3 15,-8 0-7-15,6 3-1 0,-1-3-6 0,-5 0 6 16,13 1-3-16,-7-1-15 0,2 1-11 0,2-1-9 16,3 1-10-16,0-2-11 0,5 2-11 0,1-3-4 15,3 4-125-15,6-2-43 0,3-1 0 0,0 2 0 16,4-2 0-16,-1-1 0 0,5 1 0 0,11-1 0 0,-13 1 0 15,2 1 0-15,1-3 0 0,11 2 0 16,-13 0 0-16,-4-2 0 0,-2 0 0 0,-4 4 0 16,-7-3 0-16,-4 0 0 0,-3-1 0 0,-1 3 0 15,-4-1 0-15,-3 0 0 0,2-1 0 0,-4 2 0 0,-4 0 0 16,6 0 0-16,-6 0 0 0,0 0 0 16,8 2 0-16,-8-2 0 0,0 0 0 0,0 0 0 15,0 0 0-15,-27 5 0 0,10-4-4 0,2 1-470 16,-8 5-45-16,3-2-42 0,-7 2-52 0,-4 0-391 0,3 0-1086 15,1-1 480-15</inkml:trace>
  <inkml:trace contextRef="#ctx0" brushRef="#br0" timeOffset="94914.31">4451 10036 64 0,'-12'3'299'0,"2"0"10"0,2-1 18 16,0 0 22-16,1-2 5 0,-3 0 11 0,2-2 17 15,2 4 7-15,6-2-1 0,-13 0-10 0,8 0-3 16,5 0-4-16,-10 0-5 0,10 0-6 0,-8-2-14 15,8 2-10-15,0 0-16 0,-9 0-20 0,9 0-20 16,0 0-19-16,-4 2-22 0,4-2-19 0,0 0-13 16,0 0-12-16,0 0-1 0,19-4-11 0,2 2-149 15,7-5-34-15,5 5 0 0,18-4 0 0,2 2 0 16,2 0 0-16,3-5 0 0,-3 2 0 0,7 2 0 16,-1-1 0-16,-5 5 0 0,-1-5 0 0,-2 1 0 15,-16 2 0-15,-3-1 0 0,-4 2 0 0,-1 0 0 16,-10 0 0-16,-6 1 0 0,-2 0 0 0,0-3 0 15,-5 3 0-15,2 1 0 0,-3-1 0 0,-5 1 0 16,5-4 0-16,-1 3 0 0,-4 1 0 0,4-2 0 16,-4 2 0-16,0 0 0 0,0 0 0 0,0 0 0 15,9 1 0-15,-9-1 0 0,0 0 0 0,6-2 0 16,-6 2 0-16,2-4 0 0,-2 4-97 0,0 0-550 16,-1-6-595-16,1 6-1344 0,0 0 594 0</inkml:trace>
  <inkml:trace contextRef="#ctx0" brushRef="#br0" timeOffset="96364.54">8322 9860 180 0,'0'0'267'0,"0"0"6"16,0 0 9-16,0 0-2 0,0 0 7 0,0 0 4 0,-4-3 3 15,4 3-2-15,0 0 13 0,0 0 4 0,0 0-2 16,0 0 0-16,0 0-7 0,0 0-4 15,0 0-5-15,0 0 10 0,0 0-5 0,12 11-12 0,-7-5-22 16,0 2-4-16,0 2-14 0,3 5-3 0,-1 0-20 16,2-1-19-16,1 0-13 0,2 0-17 15,3-1-9-15,-2-1-12 0,2 0-13 0,6-1-10 0,3-1-10 16,-3-2-11-16,-1-2 19 0,8-1-97 0,-1 0-29 16,1-5 0-16,4 0 0 0,-4-3 0 0,-5 1 0 15,4-6 0-15,1 4 0 0,-2-10 0 0,-7 9 0 16,6-8 0-16,-7 2 0 0,4-4 0 0,1-2 0 15,-4 2 0-15,2-2 0 0,-5 4 0 0,-3 3 0 16,-3 2 0-16,-3 0 0 0,0 4 0 0,0 0 0 0,3 0 0 16,-4 2 0-16,-1 1 0 0,2 1 0 15,0 3 0-15,0-1 0 0,0 5 0 0,5 0 0 16,-2-1 0-16,-1 4 0 0,4-2 0 0,1 3 0 0,0 1 0 16,4-2 0-16,-1-2 0 0,0 2 0 0,3-3 0 15,-2-2 0-15,1-2 0 0,0 1 0 0,1-5 0 16,-2 1 0-16,1-4 0 0,6 0 0 0,-6 0 0 15,-1-2 0-15,3-2 0 0,-1-1 0 0,-2 1 0 16,1-1 0-16,-1-1 0 0,-1-1 0 0,0 0 0 16,1 0 0-16,-3 2 0 0,-3 2 0 0,-2 1 0 15,0 3 0-15,-2 0 0 0,0 1 0 0,1 1 0 16,-3 1 0-16,2 2 0 0,-2 2 0 0,2 1 0 16,3 2 0-16,-3 1 0 0,3-1 0 0,3 4 0 15,2-2 0-15,-1-1 0 0,0 2 0 0,2-2 0 16,-2-1 0-16,3 0 0 0,-5-4 0 0,4 1 0 15,-5-2 0-15,1 0 0 0,-3-1 0 0,1-4 0 16,-3-1 0-16,-2 3 0 0,-2-1 0 0,2-7 0 16,-3 3 0-16,-2-1-569 0,1 2-138 0,0-5-446 0,-1 2-1249 15,-1-4 554-15</inkml:trace>
  <inkml:trace contextRef="#ctx0" brushRef="#br0" timeOffset="97347.97">9564 9672 38 0,'13'25'129'16,"1"2"-8"-16,1-3-7 0,4 1-12 0,1-1-10 15,1-1-16-15,2 0-8 0,0-2-12 0,3 4-4 16,1-5-32-16,1 3-8 0,0-4-11 0,3-2-9 15,3 1-26-15,2-5-45 0,-3 2-48 0,3-4-137 16,12 6 60-16</inkml:trace>
  <inkml:trace contextRef="#ctx0" brushRef="#br0" timeOffset="97664.46">11109 9707 89 0,'12'-28'106'16,"-3"-1"1"-16,-1 0 0 0,-1-3-5 0,-2 1-10 0,-2-1 7 15,-2 0-12-15,-1 1 3 0,0-1-11 0,-3 1-8 16,1 2 1-16,-5 0-2 0,0 1 0 0,-6-1 8 16,0 1 13-16,-1 4-6 0,-5 1-1 15,-3 2-4-15,-2 0-5 0,-3 2-7 0,-7 2 4 0,0 0-6 16,4 3-2-16,-5 2-7 0,-2 1-5 0,-13-3-7 15,13 6-4-15,-13-5-5 0,12 9-5 0,0-3-3 16,-15 4 0-16,16-1-2 0,-4 0-6 16,3-1-4-16,1 5 5 0,5-2-7 0,-4 2-3 0,4 2 3 15,4 0-3-15,0 1-11 0,8-2-9 0,2 1-11 16,1 2-15-16,-1-1-17 0,7 0-32 0,2 2-26 16,1-3-63-16,0 1-156 0,2 1-357 0,1 0 159 15</inkml:trace>
  <inkml:trace contextRef="#ctx0" brushRef="#br0" timeOffset="98932.17">12633 9914 320 0,'0'-5'432'15,"2"0"14"-15,1 2-1 0,-2-2 6 0,4 0-1 16,-1 3-2-16,-3-1-14 0,3-1-11 0,-3 1-28 0,-1 3-12 16,4-3-18-16,-4 3-10 0,0 0-15 15,0 0-8-15,8 10-13 0,-6-3-13 0,2 4-24 0,2 4-8 16,-2-2-36-16,4 0-20 0,0 1-21 0,3 4-25 15,2-3-14-15,2-1-150 0,-1-1-8 0,12 1 0 16,-2 0 0-16,3-2 0 0,1-3 0 0,3-3 0 16,3-2 0-16,0-3 0 0,0-1 0 0,2-1 0 15,-3-3 0-15,0-2 0 0,1-1 0 0,0-3 0 16,-2-2 0-16,0-1 0 0,-3-2 0 0,1 0 0 16,-3 0 0-16,-1-1 0 0,-1 2 0 0,-6 4 0 15,0 2 0-15,-6 1 0 0,-3 3 0 0,-2 0 0 16,2-2 0-16,0 5 0 0,-2 1 0 0,2 0 0 15,0 6 0-15,-1-1 0 0,2 2 0 0,0 3 0 16,-1 0 0-16,3 0 0 0,1 0 0 0,0 2 0 16,3 0 0-16,-2-1 0 0,4-2 0 0,-5 2 0 15,4-4 0-15,1 2 0 0,2-3 0 0,-1-3 0 0,1-3 0 16,-1 1 0-16,-1-1 0 0,4-3 0 16,-3-2 0-16,5-4 0 0,2 0 0 0,-8 0 0 15,4-5 0-15,0 1 0 0,0-3 0 0,-2 1 0 0,2-2 0 16,-2-1 0-16,-7 4 0 0,4 2 0 0,-5 1 0 15,1 1 0-15,-5 4 0 0,0 1 0 0,-3 2 0 16,3 0 0-16,-1 3 0 0,-3 2 0 0,8 1 0 16,-4 2 0-16,0 1 0 0,1 2 0 0,-1 4 0 15,-1-2 0-15,-1 1 0 0,5 1 0 0,-1 2 0 16,3-3 0-16,-5-1 0 0,5 0 0 0,0 1 0 16,1-1 0-16,1-3 0 0,1-4 0 0,-3 0 0 15,0-2 0-15,4-2 0 0,-3 0 0 0,3-4 0 16,-7 1 0-16,5-5 0 0,-1 0 0 0,2-1 0 0,-2-2 0 15,0-3 0-15,2 2 0 0,-2 0 0 16,2-5 0-16,-2 7 0 0,-2 0 0 0,0 4 0 16,-3 0 0-16,-1 2 0 0,2 0 0 0,-3 3 0 0,0 2 0 15,1 1 0-15,1 3 0 0,-2-1 0 16,1 2 0-16,1 1 0 0,0 1 0 0,2 4 0 16,0-1 0-16,2 1 0 0,-1-6 0 0,4 5 0 0,-2 0 0 15,6-6 0-15,-2 3 0 0,2 0 0 0,-3-4 0 16,4 0 0-16,-2-3 0 0,1-2 0 0,-2 0 0 15,4-1 0-15,-6-3 0 0,-2 2 0 0,3-6 0 16,0 3 0-16,-3-3 0 0,1 2 0 0,-4-4 0 16,0 2 0-16,-3 2 0 0,0 1 0 0,0-2 0 15,0 1 0-15,-2 0 0 0,1 1 0 0,-4 0 0 16,0 4 0-16,-2-1 0 0,3 1 0 0,-1 0 0 16,-4 3 0-16,1-4 0 0,-1 4 0 0,0 0 0 15,0 0 0-15,0 0 0 0,-20 9-297 0,8-5-1019 16,2 0-1426-16,-1 1 632 0</inkml:trace>
  <inkml:trace contextRef="#ctx0" brushRef="#br0" timeOffset="101614.49">15462 9536 141 0,'0'0'515'16,"-8"-4"10"-16,8 4 4 0,0 0 4 0,-6-1 1 15,6 1-3-15,0 0-24 0,0 0-12 16,-5-3-24-16,5 3-32 0,0 0-29 0,0 0-29 0,0 0-27 16,0 0-28-16,0 0-28 0,0 0-31 0,10-4-18 15,-2 2-31-15,3 0-17 0,2 1-29 0,5 1-77 16,0-1-95-16,2-2 0 0,2 2 0 0,-3-2 0 15,0 3 0-15,-2 0 0 0,-2-1 0 0,-4 2-62 16,-5-1-283-16,3 2-67 0,-4 0-64 0,-4 1-78 16,-2 1-503-16,-4 0-1146 0,-3 3 507 0</inkml:trace>
  <inkml:trace contextRef="#ctx0" brushRef="#br0" timeOffset="101748.14">15511 9637 41 0,'-8'7'283'0,"2"-1"61"15,2-3 20-15,-1 1 36 0,2-2 28 0,-1-1 24 16,4-1 2-16,0 0-8 0,0 0-19 0,0 0-24 0,12-7-27 15,-3 4-36-15,3-1-36 0,5-1-39 16,2 0-33-16,0 1-68 0,2 0-75 0,-2-1-115 16,9 3-127-16,-7 0-146 0,2 1-159 0,-2-2-355 15,-3 2-881-15,3-4 390 0</inkml:trace>
  <inkml:trace contextRef="#ctx0" brushRef="#br0" timeOffset="102848.1">16709 9429 385 0,'0'0'391'0,"2"3"-2"16,-2-3-5-16,0 0-1 0,0 0-12 0,0 0-21 15,0 0-22-15,6-10-18 0,-2 7-13 0,-3-1-14 16,2 0-5-16,-2-1-14 0,2-1-11 0,0-1-8 16,0-2-9-16,3 1-8 0,-3 1-11 0,-1-5-3 15,0 2-6-15,0 1-10 0,-3-4-13 0,1 2-11 16,-1 0-13-16,-3-6-1 0,-1 1-8 0,-4 3-4 16,1 3-3-16,-1-1-1 0,-1 3-7 0,0 1-3 15,-8 0-8-15,5 3-11 0,-1 1-8 0,-6 5-16 16,3 3-91-16,0 3 0 0,1 3 0 0,0 3 0 15,2 1 0-15,3 8 0 0,2 2 0 0,3-1 0 16,2 1 0-16,3 1 0 0,2-5 0 0,5 2 0 16,-1-2 0-16,3-4 0 0,2-1 0 0,3-2 0 15,-2-2 0-15,3-2 0 0,-2-3 0 0,0-1 0 0,0-2 0 16,1-4 0-16,-3 0 0 0,3-3 0 0,-3-2 0 16,-1-1 0-16,4-3 0 0,-3-4 0 15,2 1 0-15,-3-4 0 0,-3-1 0 0,2 0 0 0,-3-1 0 16,0 1 0-16,1 2 0 0,-3-1 0 0,-1 4 0 15,2 3 0-15,-1 1 0 0,-2 1 0 0,0 3 0 16,2 0 0-16,1 0 0 0,-4 4 0 0,0 0 0 16,0 0 0-16,9 12 0 0,-5 0 0 0,-1 4 0 15,0 3 0-15,0 5 0 0,-3 5 0 0,3 3 0 16,-3 1 0-16,2-2 0 0,-2 2 0 0,1 2 0 16,-2-2 0-16,-1 1 0 0,1-2 0 0,0 0 0 15,1-2 0-15,-5 0 0 0,2-1 0 0,3-3 0 16,-1-1 0-16,0-6 0 0,1-1 0 0,0-3 0 15,0-2 0-15,0-4 0 0,0-1 0 0,0-2 0 16,1-1 0-16,-1-1 0 0,2-3 0 0,-2-1 0 16,0 0 0-16,9-6 0 0,-1-4 0 0,-3 0 0 15,3-5 0-15,0-1 0 0,7-6 0 0,-5 5 0 16,4-6 0-16,0 1 0 0,-4 0 0 0,4-1 0 16,-1 0 0-16,0 0 0 0,-5 7 0 0,2-2 0 15,-1 0 0-15,0 2 0 0,-2-2 0 0,0 2 0 16,-2 2 0-16,1-3 0 0,-2 6 0 0,0 0 0 15,5-4 0-15,-5 5 0 0,3 2-234 0,-2-2-1093 0,-1 0-1436 16,3 2 635-16</inkml:trace>
  <inkml:trace contextRef="#ctx0" brushRef="#br0" timeOffset="103180.9">17576 9076 229 0,'5'-10'496'0,"-1"1"12"0,0-1 6 0,-3 3-7 16,0-1-8-16,1 4-7 0,-1-1-26 0,-1 0-24 16,0 5-23-16,-3-5-29 0,3 5-18 0,-6 0-9 15,6 0-8-15,-12 5-4 0,2 0-9 0,1 1-13 16,-5 6-9-16,-4 3-4 0,-1 4-13 0,0 3-125 15,-3 6-178-15,4 2 0 0,3 3 0 0,0-3 0 0,3 3 0 16,2-1 0-16,6 1 0 0,-1-1 0 16,5-3 0-16,0 1 0 0,5-1 0 0,-1 1 0 15,5-4 0-15,-1 1 0 0,2-4 0 0,-3-5 0 0,2-2 0 16,2-1 0-16,1-2 0 0,1 0 0 0,1-2 0 16,-2-5 0-16,0 0 0 0,1-2 0 0,-4 2 0 15,0-4-462-15,-4-2-827 0,0 0-1395 16,-5 0 618-16</inkml:trace>
  <inkml:trace contextRef="#ctx0" brushRef="#br0" timeOffset="103697.57">17825 9097 377 0,'5'-9'546'0,"-1"-1"14"15,-1 0-2-15,1 6 8 0,-2-1 3 0,-1 0-17 0,3 0-14 16,-1 3-35-16,-2-2-34 0,-1 4-31 0,0 0-30 15,0 0-28-15,0 0-16 0,0 0-21 0,0 0-13 16,-6 15-15-16,4-4-18 0,0 6-219 0,-1 4-78 16,3 7 0-16,0 2 0 0,2-2 0 0,0 4 0 15,1-3 0-15,-3 3 0 0,3-1 0 0,1-2 0 16,0-4 0-16,-3 3 0 0,4-9 0 0,1 5 0 16,-1-3 0-16,-3-8 0 0,6 3 0 0,-7-4 0 15,2-1 0-15,-3-1 0 0,1-3 0 0,2-1 0 16,-3-1 0-16,2-2 0 0,-2-3-291 0,0 0-1026 0,0 0-1427 15,5-13 631-15</inkml:trace>
  <inkml:trace contextRef="#ctx0" brushRef="#br0" timeOffset="103881.09">18038 9348 408 0,'3'-7'458'0,"1"1"25"0,-2 3 38 16,1-3 24-16,-2 2-10 0,2-1-15 15,0-1-17-15,4 1-21 0,-1-1-25 0,3 2-36 16,2-2-37-16,1 1-34 0,4 1-36 0,4-1-33 0,1 1-27 15,-1 0-25-15,2 1-30 0,6 0-54 0,-6-1-64 16,6-1-91-16,-10 3-108 0,-1-2-113 0,2 0-119 16,-6 3-124-16,0 1-132 0,1-4-358 0,-3 4-1044 15,0-2 462-15</inkml:trace>
  <inkml:trace contextRef="#ctx0" brushRef="#br0" timeOffset="104280.96">18714 9153 410 0,'2'-4'580'16,"0"-1"28"-16,0 3 14 0,-1-3-13 0,-1 5-17 15,1-4-29-15,-1 4-28 0,0 0-18 0,0 0-15 16,0 0-1-16,-2 17-26 0,0-3-10 0,1 2-29 16,1 5-15-16,-1 6-66 0,-1-1-355 0,2 5 0 15,2-2 0-15,-2-1 0 0,1 1 0 0,4 0 0 16,-5-3 0-16,3 1 0 0,-1-7 0 0,1 0 0 15,-2-2 0-15,3 0 0 0,0-2 0 0,-2-5 0 16,0-3 0-16,-1 0 0 0,1-2 0 0,0-2 0 16,-2-1 0-16,0-3 0 0,0 0 0 0,0 0 0 15,0 0 0-15,-5-12 0 0,-2 2 0 0,4-1 0 16,-3-5 0-16,3-1 0 0,-3-3 0 0,1-6 0 16,0 1 0-16,4-4 0 0,-2-1 0 0,3 0 0 0,-1-1 0 15,4 2 0-15,-2-1 0 0,5 1 0 0,-2 2 0 16,1 3 0-16,-1 6 0 0,1 1 0 0,-1 6 0 15,2-1 0-15,-2 0 0 0,5 3 0 0,0 0 0 16,3 1 0-16,-1 0 0 0,-1 2 0 0,3 2 0 16,1 0 0-16,0 2 0 0,-1 2 0 15,6 0 0-15,-6 2 0 0,5 4 0 0,-7 0 0 0,1 1 0 16,-1 0-118-16,-3 0-436 0,-1 4-24 0,-4 2-25 16,-1-5-454-16,-4 6-1144 0,0-3 507 0</inkml:trace>
  <inkml:trace contextRef="#ctx0" brushRef="#br0" timeOffset="104431.18">18854 9262 1025 0,'-17'12'64'0,"2"0"71"15,2 0 42-15,-1-2 28 0,1-2 36 0,7-2 49 16,-3-3 31-16,4 3 21 0,0-2 24 0,1 1 15 16,0-2 22-16,3 0 19 0,1-3-32 0,0 0-24 15,11 2-29-15,3-3-27 0,-3 0-39 0,5-2-28 16,3 2-31-16,3-2-68 0,6-4-86 0,0 3-102 16,-1-3-114-16,4 1-119 0,-2 1-128 0,2-2-140 15,-3 0-334-15,0-2-953 0,-6 5 421 0</inkml:trace>
  <inkml:trace contextRef="#ctx0" brushRef="#br0" timeOffset="104665.52">19365 9166 81 0,'1'-8'468'16,"1"3"38"-16,-2 0 32 0,-2-1 16 16,1 0 10-16,-2 2 5 0,2 0-9 0,1 4-15 15,-4-7-34-15,1 6-22 0,3 1-16 0,-12 4-13 0,3 2-18 16,3 1-11-16,-4 7-24 0,-1 3-25 0,1 6-171 15,0 2-211-15,2 1 0 0,0 1 0 0,3 3 0 16,3-1 0-16,-1 0 0 0,3 1 0 16,5-2 0-16,-2-1 0 0,3-1 0 0,2-1 0 0,5 0 0 15,-7-7 0-15,10 3 0 0,-4-5 0 0,1-2 0 16,4-1 0-16,-1-4 0 0,0 0 0 0,2-3 0 16,1-1 0-16,2-2-344 0,-4-4-311 0,2-5-544 15,-1 2-1299-15,1-7 575 0</inkml:trace>
  <inkml:trace contextRef="#ctx0" brushRef="#br0" timeOffset="104931.74">19774 9193 98 0,'0'-18'482'0,"-3"3"45"16,1 3 50-16,-2 0 33 0,3 1 7 0,-3 1-1 16,-1 3-23-16,1 1-26 0,4 3-41 0,-1-1-42 15,1 4-24-15,0 0-21 0,0 0-14 0,-12 13-24 16,10-6-18-16,-1 7-30 0,-1 5-320 0,-2 5-33 15,6 2 0-15,-4 1 0 0,4-1 0 0,-1 3 0 16,-2-3 0-16,3 2 0 0,0-2 0 0,0-2 0 16,3 2 0-16,-2-8 0 0,2 1 0 0,4 0 0 0,-3-3 0 15,5-4 0-15,0 2 0 0,5-3 0 16,0-2 0-16,3-1 0 0,1-2 0 0,2-4 0 0,2-1 0 16,-2-4 0-16,2-2 0 0,-2-1 0 0,6-6 0 15,-9 3-53-15,-2-4-600 0,-1 1-90 0,-2-4-381 16,-4 1-1218-16,-4-1 540 0</inkml:trace>
  <inkml:trace contextRef="#ctx0" brushRef="#br0" timeOffset="105115.52">19742 9348 208 0,'-18'2'428'0,"4"-2"26"0,1 1 38 16,3 0 43-16,1-2 20 0,1 1-3 0,8 0 2 16,-10 0-5-16,7-1-16 0,3 1-24 0,0 0-41 15,0 0-40-15,0 0-39 0,21-6-40 0,-7 4-36 16,5 0-30-16,3 0-35 0,6-3-62 0,2 1-68 15,0-3-80-15,2 3-104 0,0-1-113 0,-4-5-131 16,-2 3-115-16,-3-1-126 0,-4 3-559 0,8-6-1202 16,-9 7 532-16</inkml:trace>
  <inkml:trace contextRef="#ctx0" brushRef="#br0" timeOffset="105263.96">20133 9294 357 0,'-4'3'384'16,"4"-3"29"-16,0 0 13 0,-5 3 21 0,5-3 1 0,0 0 1 15,0 0-21-15,13 4-29 0,-8-3-38 16,8 0-39-16,0 1-26 0,5-4-38 0,2 2-60 16,0-1-63-16,2 1-72 0,0-1-86 0,6-2-93 15,-4 0-80-15,-6-3-74 0,4 1-74 0,-3-1-44 0,-1-1-287 16,0-3-730-16,0-1 322 0</inkml:trace>
  <inkml:trace contextRef="#ctx0" brushRef="#br0" timeOffset="105463.14">20492 9221 1510 0,'9'-7'109'15,"-2"2"57"-15,-4 0 38 0,1-2 53 0,0 2 53 16,0-1 40-16,0 0 36 0,-2 0 16 0,0 1 22 0,0 2 15 15,-1-1 8-15,-1 4-16 0,0-5-12 0,0 5-21 16,0 0-8-16,0 0-2 0,0 0-5 0,0 0-11 16,-1 18-22-16,-1-7-294 0,2 2-56 15,2 4 0-15,-2 1 0 0,0 1 0 0,0 0 0 0,1 9 0 16,1-3 0-16,0 1 0 0,0-6 0 0,0 4 0 16,-1-4 0-16,3-2 0 0,-2 0 0 0,0-2 0 15,-2-4 0-15,1 0 0 0,-1-1 0 0,3-2 0 16,-3-1 0-16,0-1 0 0,0-4 0 0,0 1 0 15,0-4-612-15,0 0-652 0,0 0-1368 0,0 0 605 16</inkml:trace>
  <inkml:trace contextRef="#ctx0" brushRef="#br0" timeOffset="105714.45">20722 9047 506 0,'0'-5'559'0,"2"-1"34"0,0 0 21 0,3 2 6 15,-1 1-3-15,1 1-8 0,4 0-12 0,0 5-23 16,4-2-29-16,1 5-33 0,0 4-30 0,1-1-31 16,2 4-35-16,-3 3-33 0,3 2-270 0,-1 4-113 15,-3 7 0-15,-2-2 0 0,-3-1 0 0,-3 2 0 16,-1-3 0-16,-2 3 0 0,-2-2 0 0,-3 0 0 16,0-1 0-16,-1-6 0 0,-2 5 0 0,1-5 0 0,-1-2 0 15,-1 0 0-15,1-2 0 0,-1 0 0 16,2-5 0-16,-1 0 0 0,1-2 0 0,-3 0 0 15,6-3 0-15,-5-2-105 0,3-1-539 0,-3-2-597 16,7 0-1343-16,-8-3 594 0</inkml:trace>
  <inkml:trace contextRef="#ctx0" brushRef="#br0" timeOffset="105997.23">21079 8939 4112 0,'0'-11'415'0,"0"1"-83"0,-1 3 44 0,1 2-17 16,0-2-39-16,1 4-16 0,4 1-15 0,-5 2-9 16,14 4-10-16,-5 2 8 0,5 5 2 0,0 2-6 15,5 6-12-15,-3 3-222 0,0 3-40 0,1 2 0 16,-2 4 0-16,3-1 0 0,-8 1 0 0,3 2 0 16,-3-1 0-16,-1 1 0 0,-2 0 0 0,-5 2 0 15,1-1 0-15,-2-1 0 0,-2 0 0 0,0 0 0 16,-2 1 0-16,-2-4 0 0,0-2 0 0,-2 0 0 15,-3-4 0-15,1 0 0 0,0 0 0 0,-2-3 0 16,-5 1 0-16,2-7 0 0,0 1 0 0,0-1 0 16,-4 4 0-16,2-7 0 0,-5 6 0 0,5-7-383 15,0-2-919-15,2 2-1410 0,4-2 624 0</inkml:trace>
  <inkml:trace contextRef="#ctx0" brushRef="#br0" timeOffset="106515.01">21664 9108 4077 0,'4'-2'495'16,"-4"-3"-165"-16,0 5 6 0,0-7 42 0,-4 3 21 0,8 0-8 16,-4 4-28-16,0 0-20 0,-5-4-16 0,5 4 0 15,0 0 3-15,0 0-235 0,-12 7-95 0,11 1 0 16,-7 1 0-16,3 6 0 0,-1 13 0 0,0-1 0 16,3 0 0-16,-1 3 0 0,4 2 0 0,0 0 0 15,0 0 0-15,4 0 0 0,-1 2 0 0,3-4 0 16,0-1 0-16,3-1 0 0,-4-6 0 0,4 2 0 15,-1-8 0-15,-3-4 0 0,0-4 0 0,-1 0 0 16,0-2 0-16,-3-2 0 0,2-1 0 0,-3-3 0 16,0 0 0-16,0 0 0 0,0-21 0 0,-4 6 0 15,0-3 0-15,-4-7 0 0,6-2 0 0,-6-2 0 16,3-3 0-16,1-1 0 0,4-2 0 0,-1-1 0 16,1-13 0-16,1 13 0 0,2 1 0 0,-1 3 0 15,1 3 0-15,2-1 0 0,0 6 0 0,0 6 0 0,4 3 0 16,-2-1 0-16,3 0 0 0,0 5 0 15,-2 0 0-15,6 1 0 0,-1-1 0 0,2 5 0 16,2-2 0-16,-4 4 0 0,7 0 0 0,0 2 0 16,-2 1 0-16,1 1 0 0,-1 1 0 0,0 3 0 0,-4-2 0 15,-5 3 0-15,5 2 0 0,-4 0 0 0,-3 4 0 16,-3-1-1366-16,-2-2-1478 0,-1 3 654 16</inkml:trace>
  <inkml:trace contextRef="#ctx0" brushRef="#br0" timeOffset="106680.95">21677 9300 9 0,'-17'8'384'16,"7"-1"-2"-16,2-1 38 0,3-3 34 0,-1 4 28 16,2-4 19-16,2 1-3 0,2-4 1 0,6 2-16 15,2-1-35-15,4-1-36 0,10-1-43 0,6 1-35 16,0-2-35-16,2-2-28 0,-1 3-47 0,-1-7-68 16,4 1-88-16,-4 0-94 0,2-1-122 0,1-1-136 15,-5 0-131-15,-3-6-153 0,3 1-308 0,-4 0-948 16,-5 1 420-16</inkml:trace>
  <inkml:trace contextRef="#ctx0" brushRef="#br0" timeOffset="106916.98">22357 8933 246 0,'-1'-7'488'16,"-2"0"36"-16,-1 2 24 0,3-1 0 0,-3 2-16 15,-1 0-22-15,5 2-27 0,0 2 5 0,0 0-1 16,-13 10-6-16,7-3-5 0,-7 7-12 0,4 3-16 15,-2 5-9-15,-1 3-36 0,1 3-22 0,4 3-136 16,-4 0-245-16,3 3 0 0,2 0 0 0,0 0 0 0,3 1 0 16,4 1 0-16,0-4 0 0,6 2 0 15,-1-4 0-15,3 0 0 0,4-4 0 0,-2 1 0 16,5-6 0-16,0-1 0 0,1-6 0 0,1-3 0 0,-3-2 0 16,3-2 0-16,1 0-354 0,1-5-340 0,-3-3-497 15,2-3-1289-15,1-3 570 0</inkml:trace>
  <inkml:trace contextRef="#ctx0" brushRef="#br0" timeOffset="107213.99">22745 8965 442 0,'-10'-14'582'0,"1"1"21"0,0 3 7 15,0 0 2-15,4 2-12 0,0 1-8 0,-1 2-31 16,1 1-42-16,-2 4-41 0,7 0-22 0,-7 4-19 15,5 2-20-15,-2 4-27 0,3 1-26 0,0 4-24 16,1 6-152-16,1-1-188 0,0 7 0 0,1 3 0 16,0 0 0-16,1-1 0 0,-3 4 0 0,1-3 0 15,-1 2 0-15,1-6 0 0,2 2 0 0,-2-7 0 0,4-2 0 16,-5-1 0-16,3 0 0 0,3-4 0 16,-2-3 0-16,3 0 0 0,3-1 0 0,1-2 0 15,0-2 0-15,6 0 0 0,0-2 0 0,5-3 0 16,-2-2 0-16,-3-1 0 0,2-4 0 0,1-1 0 0,0-1-412 15,-4-2-104-15,-2-2-69 0,0-2-528 16,-1-8-1206-16,-4 5 533 0</inkml:trace>
  <inkml:trace contextRef="#ctx0" brushRef="#br0" timeOffset="107397.91">22569 9158 3488 0,'-31'4'355'15,"8"-5"-25"-15,4 1 0 0,1 1 54 0,6-1 25 16,-1 0-11-16,6-1-19 0,1 0-33 0,1-1-30 0,5 2-7 15,-1-5-26-15,1 5-29 0,19-4-25 0,-3 1-23 16,2-4-31-16,10 3-175 0,3 1 0 0,1 1 0 16,3-3 0-16,-3 1 0 0,3 2 0 15,-3-4 0-15,1-4-338 0,-1 0-190 0,-1-2-163 0,-2 2-415 16,-2-3-1198-16,4 5 530 0</inkml:trace>
  <inkml:trace contextRef="#ctx0" brushRef="#br0" timeOffset="107564.37">23083 9131 431 0,'0'0'478'0,"0"0"-2"0,0 0 9 0,0 0 4 0,0 0-18 15,20-7-21-15,-8 4-36 0,4 3-37 0,3-3-40 16,3 0-34-16,8 0-39 0,-2-2-61 0,-5 2-64 16,-2 1-80-16,0 0-96 0,7-4-95 0,-9 1-97 15,0 0-89-15,2-2-82 0,-2-2-310 0,-1 1-770 16,0 1 341-16</inkml:trace>
  <inkml:trace contextRef="#ctx0" brushRef="#br0" timeOffset="107747.31">23528 9008 551 0,'3'-2'242'0,"-1"-1"34"0,0-2 20 0,0 0 39 16,0-1 32-16,-1 4 27 0,-2-3 20 0,1 0 15 15,0 5 2-15,-2-7-5 0,0 4-12 0,2 3-9 16,0 0 2-16,0 0-2 0,0 0-8 0,-14 12-10 16,10-4-14-16,-1 4-24 0,1 2-23 0,1 1-30 15,1 2-26-15,-2 1-269 0,2 7-1 0,1 1 0 16,-2-2 0-16,4 4 0 0,-2-3 0 0,2-5 0 15,2-1 0-15,-1 6 0 0,0-6 0 0,0-2 0 16,0 0 0-16,-1 1 0 0,1 0 0 0,0-7 0 16,0 1-175-16,2 0-358 0,-4-1-86 0,0-5-525 0,1 0-1240 15,1-3 549-15</inkml:trace>
  <inkml:trace contextRef="#ctx0" brushRef="#br0" timeOffset="108031.11">23715 8838 3798 0,'-2'-17'235'0,"2"0"31"0,0 7 25 0,4-1 28 0,2 1-2 15,3 3-33-15,-3 4-14 0,5 0-5 0,3 3-6 16,-2 4 1-16,8 3 2 0,5 7-8 0,-3 4-11 16,1 4-9-16,-3-1-13 0,-2 5-10 0,-1 1-16 15,-3 2-188-15,1 1-7 0,-4 2 0 0,-4 0 0 16,-3 2 0-16,2 11 0 0,-6-9 0 0,-5 0 0 15,-1-2 0-15,-3 2 0 0,0-5 0 0,-6 1 0 16,2-2 0-16,-5-2 0 0,-2-2 0 0,-1-1 0 16,-2-1 0-16,0-2 0 0,-4-2 0 0,5-4 0 15,-3-3 0-15,6-3 0 0,0-2 0 0,-2 1 0 16,2-4 0-16,-3-1-27 0,3-3-712 0,0-2-499 16,6 0-1341-16,4-2 594 0</inkml:trace>
  <inkml:trace contextRef="#ctx0" brushRef="#br0" timeOffset="108181.57">24069 9450 3 0,'0'0'618'0,"-6"-2"-1"16,6 2-4-16,-4-2-20 0,4 2-39 0,-4-4-56 16,4 4-38-16,0 0-53 0,0 0-68 0,0 0-111 0,0 0-146 15,0 0-187-15,0 0-216 0,0 0-444 0,0 0-828 16,-13 6 367-16</inkml:trace>
  <inkml:trace contextRef="#ctx0" brushRef="#br0" timeOffset="114397.36">10469 5642 7 0,'-28'-11'152'0,"-3"1"-14"0,-1 2-5 0,-4 2-17 0,-1-3-3 16,-2 3-26-16,-14-2-3 0,-3 3-22 15,-3 3-9-15,3-1-16 0,-1 6-9 0,-1 0-3 16,-3 2-11-16,1 5-19 0,-3 2 14 0,0 2-16 16,-22 8 3-16,26-4-4 0,0 2 15 0,-1 2 5 0,0-1 4 15,0 4 4-15,5 2-7 0,-4-6 3 16,3 4 4-16,5 1 11 0,-3 0-3 0,3-3-5 16,5 1 1-16,-4 0-2 0,8 1 2 0,9-6 6 15,0-1 12-15,1 0-1 0,2 3 0 0,1-2-2 0,2 2-3 16,0 3-1-16,2-4-4 0,3 4 2 0,3 0-6 15,0 1-8-15,1 1 3 0,2 4 0 0,1-4-4 16,0 4 4-16,3 0-11 0,1-3 6 0,3 4-6 16,4 0 1-16,4 2-2 0,0-3-2 0,3 0 1 15,3-1 1-15,3 0-7 0,5 0 7 0,3-1 1 16,2-1-4-16,3 1 4 0,-1-3-9 0,11 13 1 16,-6-12 1-16,2 0 2 0,13 8 0 0,-11-12 1 15,11 7-4-15,3-1 2 0,-10-9-11 0,11 5 7 16,0-2-13-16,-8-6-12 0,10 2-9 0,3 1 5 15,0-4-6-15,0-2-4 0,-1 3 6 0,-11-7-2 16,14 5 7-16,-3-3-4 0,2-1 5 0,-1-2 8 16,-11-2 8-16,2-3-1 0,13 1 6 0,-4-2-3 15,2-3 3-15,3 0 1 0,1-3 0 0,-5-4-9 16,4 3-10-16,4-2 3 0,-4-3-8 0,2-1-9 16,0-1-7-16,-1-2-12 0,3-1 0 0,-2-1-5 15,-1 0-5-15,2-3 3 0,-2 2 10 0,-3-2 24 16,0-1 28-16,0-1 2 0,-5-2 7 0,-12 5 3 15,10-7 2-15,-10 6-6 0,6-7 16 0,-15 5-6 16,2-2 11-16,-2 0-2 0,-3-3 9 0,-2 2 5 16,-4-4-1-16,-3-2 0 0,-6 0 2 0,4-3-1 15,-7-2-2-15,1 0 10 0,-7-1 4 0,1 1 5 16,-5-13-2-16,-3 0 7 0,-5 1-8 0,-5 4-4 16,-3-1 8-16,0-2-1 0,-3-2 3 0,-6 3 15 0,0 4 8 15,0 0-10-15,-5 4 1 0,-1-2-3 16,-5 3-5-16,-3 4 1 0,-2 1-7 0,-1 4-7 0,-4 1-5 15,1 5-8-15,-5 2 0 0,1 4-7 16,-1 4-3-16,-1 4-10 0,2 0-6 0,-2 4 1 0,-3 2-5 16,20 1-3-16,-14 2 1 0,12 0 0 15,0 0-2-15,3 0-3 0,0 3-1 0,5-1 1 0,3-1-1 16,7 1 3-16,6-3 0 0,-1 3 3 16,3-4 2-16,2 1-3 0,7 1 7 0,-4-3 2 0,4 2 10 15,5-1-7-15,-7 0 6 0,4 3-1 0,3-3-1 16,0 0 3-16,0 0 6 0,-13 0 1 0,13 0 0 15,-4 1 8-15,4-1 4 0,0 0-1 16,-5 4-2-16,5-4 1 0,-5 3-2 0,5-1-10 16,0-2-4-16,-6 3 3 0,6-3-6 0,-4 5-1 0,3-3 2 15,1-2-7-15,-7 3-16 0,7-3-32 0,-3 4-47 16,-1-2-63-16,4-2-89 0,-6 5-290 0,3-1-561 16,3-4 248-16</inkml:trace>
  <inkml:trace contextRef="#ctx0" brushRef="#br0" timeOffset="123149.72">7624 6004 23 0,'0'-5'174'0,"-1"3"-2"0,1 2 1 0,-3-8-4 16,3 8-5-16,-1-5-12 0,0 2-7 0,-1-3-7 15,0 4-3-15,-2-2-2 0,3-1-14 0,-2 1-11 16,1 0-9-16,-5-2-6 0,5 1-7 0,-3 2-18 15,-2-1-7-15,2-3-9 0,0 1-1 0,-3-1-3 16,2 3-8-16,-6-2-4 0,3-3-3 0,-2 1-5 16,2 1-1-16,-6-2-2 0,-1 2-1 0,5 2-10 15,-2-3 7-15,-2 0-5 0,-3-1-6 0,2 1 2 16,-1 0 1-16,5 3-2 0,-6-3-5 0,4 1-6 16,-4-1-2-16,2 2-8 0,-1-3-5 0,0 5 0 15,0-5-5-15,-1 2-4 0,1 0-4 0,-3-2-6 16,2 0 1-16,-4 3-2 0,-5-4-7 0,0 1-1 15,3-1 2-15,2 5 1 0,2-1-4 0,-6-2 1 16,7 2-2-16,-8 0 0 0,7 0-5 0,-3 3 3 16,2-2 1-16,-2 3 6 0,3-2-5 0,-7 1 6 15,7 2-4-15,-2 0 7 0,3-1-2 0,-1 0-1 16,0-1 6-16,1 3-10 0,0 0 10 0,-2-1 4 0,1 0-4 16,-1 1 1-16,2 0 9 0,6-2-18 15,-8 2 16-15,4 0-12 0,-2-1 3 0,1 2 3 16,0-1-4-16,2 2 0 0,-4 0 9 0,4 1-2 15,-2 1 2-15,0-2 3 0,1 3-1 0,1-1 4 16,-3 3 0-16,3-1 11 0,-2 0-7 0,2 0 5 0,-2 1-6 16,0 0 8-16,4 2-10 0,-1-1 14 15,-1 0-12-15,6-1 4 0,-3 2-1 0,3-2-1 16,-3 1-6-16,4 1-12 0,-4 2-19 0,0 1-23 16,0 2-49-16,-3 0-133 0,4-2 58 0</inkml:trace>
  <inkml:trace contextRef="#ctx0" brushRef="#br0" timeOffset="124531.07">5974 6042 32 0,'-10'18'93'0,"1"-1"-7"0,1-1-4 0,1 1-7 16,0-2-11-16,-2 3 8 0,2 5-24 0,2-4 8 0,-1-2-9 15,3-1-15-15,-1 1 10 0,-3 1-1 0,5 0-9 16,-2 1 9-16,3-1-9 0,1 0 4 0,0-2-6 16,-2 3 8-16,4-1 6 0,-1 2-4 15,2-2 9-15,0 0-1 0,0 3 1 0,2-4 2 16,-1 3-5-16,1-1 12 0,0 0-2 0,0-1-1 15,3 7-1-15,-1-7 0 0,0 0-5 0,-2-1-2 0,2 1 0 16,0 0-8-16,-1 0 2 0,2-1 0 16,0 0 1-16,2 2-7 0,-1-1 0 0,0 4-1 15,-4-6-3-15,5 0 3 0,-1-1-4 0,0 1 5 0,4-1 0 16,-3-2 2-16,-1 0-2 0,5 0 4 0,-4 3-1 16,2-4-3-16,1-2-2 0,0 3-1 0,-1-2 6 15,2 1-5-15,0-2 8 0,0-1-4 16,3 2-2-16,-2-1-4 0,2-1 2 0,-3-1-2 15,0 2-7-15,0-4-2 0,4 3-2 0,-3-2-1 0,-3 0-1 16,5 0-3-16,-6-4 2 0,3 1-3 0,-1 2-1 16,3 1-4-16,-3-3 8 0,6 1 1 0,-2-1 3 15,-3 0-3-15,-1 0-5 0,6-3 1 0,-7 1-2 16,8 0 2-16,-2-1 0 0,1 3-1 0,0-3 0 16,0-1-2-16,2 0 3 0,-3 1-5 0,1-2 5 15,-3 1-3-15,5-1 0 0,-2 0 3 0,0 0-4 16,-2-1-1-16,5 0 5 0,-4 1-8 15,2-1 4-15,-2-1-3 0,-3 1-2 0,6-1 1 0,-1 0-2 16,-5 0 4-16,6 1-4 0,-7-2-1 0,5 2 1 16,-6 1-1-16,0-3 2 0,-2 2-2 0,2-1 0 15,0-3 0-15,0 5 1 0,0-2-2 0,-1-1 2 16,1 1-2-16,0-1-2 0,-2-1 2 0,3 3-2 16,0-6 3-16,4 4-1 0,-5 1 0 0,0-3-2 15,2-1 1-15,-1 3-5 0,-2 0 4 0,-1-1 2 16,1 1 0-16,-1-2-1 0,-1 2-2 0,2-3-1 15,-3 1 0-15,1 1-5 0,1-2-2 0,-2 0 0 16,0 1-4-16,4-2 0 0,0-3-3 0,-4 4-7 16,2-2-4-16,1 2 5 0,2-5 0 0,-1-1 3 15,2 5 4-15,-3-6 1 0,0 3 2 0,1 0-2 16,0-3 6-16,-2 2-3 0,0-2 4 0,0 0 11 16,1 0-6-16,-1 0 5 0,-2-2 3 0,1 2-2 15,-1 0-4-15,0-1 4 0,0-1-1 0,0 1 0 16,0-1 0-16,-1 0-1 0,-2 0-2 0,3-2 3 15,-3-1 2-15,1 1-5 0,-2-1 3 0,0 2 6 16,3 0 0-16,-3 1-2 0,-3-2 3 0,1 6 2 16,0-3 2-16,-1 1 6 0,-1 2-7 0,1-1 2 15,-2 2-1-15,1 0 3 0,-1 1-2 0,0-2 8 16,0 2-3-16,-1 0-5 0,-1 0 0 0,0-1-2 16,1-1 2-16,-3 2-2 0,0-1-5 0,0 0-1 15,1 0 5-15,0-3-5 0,-5-1-5 0,3 1-1 16,1 1-6-16,-2-3-3 0,2 3 0 0,0-2-2 0,0 0-4 15,-1-1 0-15,0 3 2 0,0-1 0 16,1 4-2-16,0-4-1 0,0 3 0 0,-1-3 1 16,4 3 6-16,-4-4-3 0,-2-1-2 0,5 4 6 15,-5 2 1-15,2-1 0 0,-1 0 1 0,2-1 2 0,-1-2 1 16,-3 2 0-16,3-2 4 0,-4 5-7 16,4-5 0-16,-4 1 1 0,-2 0-1 0,2 3 4 15,-3-3-2-15,4 4 1 0,-2 0 1 0,1 0 0 16,-2-3 1-16,2 3-3 0,0 0-1 0,-1 0 2 0,-3 3 4 15,4-4-3-15,-4 2 1 0,-2-2-2 0,2 6 3 16,-3-7-2-16,0 4-1 0,1-2 4 0,-2 3-3 16,2-1 0-16,0 1 2 0,2 0-3 15,-4-1 1-15,-2 0-2 0,5 1 1 0,-4-1 2 0,4 0 0 16,-3 0-2-16,3 4-2 0,2-2 2 0,0 0-1 16,-2 0 0-16,0 3 4 0,-4-3-3 0,5 2-3 15,-1 1-3-15,3-1 2 0,-2-1-5 0,-1 3-5 16,1 0-2-16,-2-3-4 0,-3-1-2 0,0 3-7 15,0-1-1-15,0 2 3 0,3 0-4 0,-2 0-5 16,-1 0 3-16,-3 0-3 0,-1-3-3 0,-1 4 0 16,-4 0 0-16,-1 0 6 0,0 0-4 15,-4 0 4-15,4 5 3 0,-2-5 1 0,1 1-8 0,0 1 10 16,-1 1 7-16,2 1 3 0,-1 3-3 0,3-3 3 16,-2 4 5-16,8 0-2 0,-7 0 1 0,0 1 7 15,8-2 4-15,-8 3-1 0,1 1-2 0,8-1 2 16,3-2 5-16,-2 3-1 0,2-1-4 15,1 0 1-15,0 0-5 0,0 0 4 0,5-3 3 0,0 2 8 16,1-2 5-16,2-2 10 0,2 2 6 0,-1-5 3 16,0 2 1-16,1 0 9 0,3-1 8 0,-3 0 0 15,4-3 5-15,-4 5-2 0,4-5 6 0,-1 4-1 16,0-2 0-16,1-2-1 0,0 0-3 0,-4 2-3 16,4-2-6-16,-3 5-4 0,3-5-4 0,0 0-4 15,0 0-3-15,-4 2-2 0,4-2-2 0,0 0-3 16,0 0-1-16,0 0-6 0,0 3 0 0,0-3 4 15,0 0 3-15,0 0 1 0,0 0-2 0,0 5-3 16,0-5 2-16,0 0-4 0,0 0 0 0,3 4 0 16,-3-4 0-16,0 0 2 0,-5 6-1 0,5-6-3 15,0 0-2-15,0 3-1 0,0-3-20 0,0 5-34 16,0-5-65-16,0 0-77 0,-1 4-104 0,1-4-170 16,0 0-497-16,0 0 219 0</inkml:trace>
  <inkml:trace contextRef="#ctx0" brushRef="#br0" timeOffset="134964.63">4323 6351 359 0,'0'0'342'0,"3"2"-13"0,-3-2-2 0,0 0 21 16,2 4-22-16,-2-4 0 0,0 0-8 0,0 0-26 15,0 0-6-15,0 0-17 0,0 0-10 0,0 0-15 16,-18-5 8-16,13 3-11 0,-5-2-7 0,1-1-5 0,-4 2-12 16,-6-3-9-16,-1-3-19 0,-7-1-12 0,-3 0-17 15,1-2 5-15,-4-1-23 0,-3-1-20 0,-11-4 0 16,12 4-14-16,-16-4-9 0,4-3-4 15,8 6 7-15,-7-7 4 0,-2 0-9 0,13 4-4 0,-8-3-3 16,-6-2-5-16,17 3 3 0,-13-8-18 0,1-1-8 16,2-2 0-16,-3 1 0 0,1 4 5 0,6-9-15 15,-1 0-9-15,-1-4-5 0,-1-2-2 0,-4-1-3 16,4-1 9-16,3-5-17 0,1 2 4 0,-4-3-5 16,5-3-12-16,3 3 8 0,-1 2-6 0,3-3 2 15,-1-3-6-15,-9-20 18 0,17 24-28 0,-3-1 0 16,5-3 0-16,2-4 0 0,-3-21 0 0,6 19 0 15,-2-26 0-15,6 28 0 0,3 0 0 0,1-30 0 16,4 27 0-16,2-24 0 0,0 3 0 0,0 24 0 16,3-3 0-16,9-25 0 0,0 26 0 0,0-1 0 15,9-20 0-15,-4 21 0 0,11-25 0 0,-4 30 0 16,12-24 0-16,-9 24 0 0,17-20 0 0,-14 18 0 16,22-16 0-16,-6 0 0 0,-9 23 0 0,19-19 0 15,3-3 0-15,-12 25 0 0,14-24 0 0,0 7 0 16,-16 19 0-16,19-18 0 0,-14 20 0 0,28-18 0 15,-11-1-3-15,-17 20 0 0,23-19-11 0,-21 22 2 16,21-18 4-16,-20 19 4 0,22-16-6 16,-20 16-2-16,16-20 3 0,3 6 8 0,-22 15-11 0,3 2 2 15,22-20 8-15,-24 18-9 0,4-4-5 0,15-16 16 16,-23 15-5-16,1 3-5 0,-2-6-4 0,5 3 12 16,-3 2-14-16,23-15 1 0,-26 19 4 0,-10 0 1 15,6 1-1-15,-13 8-2 0,14-8 7 0,-2-1 1 16,0 2-5-16,0-1-3 0,-13 11 5 0,-2 1 7 15,0 2-8-15,-1 4-1 0,4-2 9 0,-5 1-10 16,4 2-4-16,-4 1 0 0,-4 5 1 0,-1 4-1 16,1-5 4-16,-3 3 3 0,2-2 5 0,-4 7-7 15,-1-2-4-15,-1-2 4 0,-1 3-4 0,-5 2 5 16,4 1-2-16,-4-2 0 0,0 1 11 0,-5 1-12 16,0 0 0-16,9 0 2 0,-9 0 5 0,0 0-4 15,4 4 6-15,-4-4 4 0,0 5-8 0,0-1-39 16,0-4-48-16,-5 7-71 0,2 0-71 0,2-5-75 15,1 1-103-15,0-3-116 0,-1 4-449 0,1-4-1060 16,0 0 470-16</inkml:trace>
  <inkml:trace contextRef="#ctx0" brushRef="#br0" timeOffset="137497.85">6217 1106 242 0,'3'-8'425'0,"-1"5"-14"0,-1 0-13 16,2 1-10-16,-3 2-12 0,1-5-15 0,-1 5-12 15,0 0-17-15,0 0-19 0,0 0-23 0,-5-4-28 16,5 4-25-16,-9-1-18 0,-5 0-17 0,0-1-16 0,-8-1-6 16,-6-2-9-16,-1-3 3 0,1-1 5 15,-4-1-17-15,-1-2-5 0,-1-4 10 0,4-1-7 16,2-2-2-16,1-3-10 0,4 2-4 0,-3-4 2 16,3-3-19-16,5 2-7 0,8-2-3 0,-3-4-13 15,4-2-9-15,8 3-12 0,-5 1-2 0,3-2-2 0,3 6-12 16,3-2-14-16,1 9-1 0,-1 3-11 0,-3 15-4 15,9-24-15-15,-5 16 2 0,-4 8 3 16,9-15-12-16,-9 15-4 0,0 0 0 0,0 0-5 16,32 0 10-16,-32 0-15 0,0 0 8 0,37 38-4 15,-20-15-16-15,-1 3 19 0,3 1-7 0,7 15 6 16,-3 0 1-16,0-2-5 0,0 3 3 0,1 4-4 16,2-1 3-16,-2 4 5 0,-3 2-7 0,-1-4-3 15,0 1 4-15,-6-2 1 0,1 0-16 0,-7-12-1 16,3 16-4-16,-5-5 1 0,-5-11 3 0,-1 0 1 15,-1-1 10-15,-4-3-5 0,-3-1-7 0,-1-3 5 16,-1-10 6-16,-1-1 3 0,-2-3-2 0,1-2 6 16,-3-3 6-16,1-4 1 0,1-1 1 0,-2-6 9 15,-3-4-4-15,0-2 8 0,-1-9-26 0,6 4 0 16,-5-8 0-16,7-4 0 0,3 0 0 0,2 1 0 16,-1-7 0-16,6 5 0 0,2-1 0 0,4 8 0 15,0 1 0-15,6 3 0 0,0 0 0 0,3 3 0 16,3 3 0-16,2 2 0 0,8-1 0 0,-5 6 0 15,-3 3 0-15,4 3 0 0,4 4 0 0,-2 1 0 16,-3-2 0-16,1 7 0 0,-3-2 0 0,-3-2 0 16,1 3-16-16,-4 1-8 0,0-1-5 0,0 1 4 15,-3-5 7-15,0 4-7 0,0 1-11 0,-2-4 7 16,-1-2-1-16,-4-2 11 0,1-1 2 0,-3 2 2 16,2-3 8-16,-4-3 6 0,0 0-13 0,13 0 5 15,-13 0 8-15,9-11 4 0,-1 4 10 0,-1 1 2 16,-2-1 0-16,3-1 10 0,-4-1 1 15,5 2-9-15,1 0 6 0,-1 2-4 0,-5-1-8 0,2 2-4 16,-6 4 12-16,14-3-1 0,-3 2-13 0,-11 1 15 16,0 0-19-16,23 4 11 0,-23-4-3 0,14 3-1 15,-4 0-2-15,-5 1-5 0,1 0 4 0,1-1 1 16,4 1-6-16,-4 2 8 0,-4-4 3 0,-3-2-11 16,9 3 6-16,-9-3 0 0,0 0-6 0,0 0 0 15,0 0 0-15,21-5 0 0,-16 2 0 0,0-6 0 16,0 1 0-16,4-5 0 0,-2 4 0 0,0-5 0 15,1 3 0-15,-2 3 0 0,2-3 0 16,-2 4-6-16,2-1-8 0,1 2 5 0,-3 1-3 0,2 4 2 16,0 0 4-16,-8 1-4 0,15 3 10 0,-6 2-11 15,0 1 4-15,1 1-3 0,-1 0 8 16,0 1 5-16,2 0-35 0,-3 2 6 0,5-5 3 16,0-1 1-16,2 1 16 0,0-4-6 0,-2-1 5 15,1-5 0-15,3-1 0 0,-2-3 3 0,-2-1-7 16,1-3 14-16,-2-3 2 0,-1 1 1 0,3-7-3 15,-4-2 12-15,-1-3 8 0,-2-1-6 0,0-5 8 0,-4 2 16 16,-1-2-13-16,2-3 3 0,-2-13-11 0,-1 17 14 16,-1 0-34-16,0 3 0 0,0 4 0 15,0 9 0-15,0 16 0 0,-1-17 0 0,1 17 0 16,0 0 0-16,0 0 0 0,5 10 0 0,-4 7 0 16,5 8 0-16,2 8 0 0,2 12 0 0,4 5 0 15,-1 2 0-15,1 0 0 0,-1-1 0 0,1 4 0 16,0-2 0-16,0 4 0 0,3-4 0 0,-4 1 0 0,2 1 0 15,0-3 0-15,2-8 0 0,-10-9 0 16,1-2 0-16,1-2 0 0,-7-2-116 0,0-4-81 16,-1-7-32-16,-2-6-35 0,-2 0-25 0,-2-6-41 15,-2 0-18-15,-4-6-5 0,11 0-13 0,-23-9 1 16,9 0 6-16,-6-11-1 0,2-5 5 0,4-4 10 16,-3-4 35-16,-2-14 21 0,1-4 50 0,4-3 53 15,3 2 48-15,3-2 62 0,5 4 64 0,1 14 50 16,3-11 40-16,2 19 34 0,-1-3 17 0,2 6 42 15,2-3 9-15,-1 5 17 0,3 5 0 0,0 0 24 16,2 2 3-16,-1 1-5 0,5 0-10 0,0 2-11 16,8-2-19-16,-6 6-18 0,1 3-14 0,1 0-18 15,2 3-7-15,-3 6-14 0,10 0-7 0,-8 5-7 16,7 2-17-16,-2 5-5 0,-9-3-8 0,-2 4-8 16,-3 2-7-16,0-1-2 0,-3 1-3 0,-4 1-8 15,-2-1-5-15,-2 10-3 0,-7-4-4 0,-4-8-1 16,-7 3-5-16,6-3 0 0,-2-3-1 0,2-2 1 15,0-4-1-15,-2 2-3 0,5-4 0 0,0-2-2 16,2-1 5-16,1 2-9 0,7-4-2 0,0 0-7 16,-7-9-11-16,7 9-9 0,11-14-19 0,6 7-8 15,-2-6-2-15,10-2-10 0,-1 1 4 16,4-2 6-16,-1 0 7 0,4 1-7 0,-5 1 15 0,1-1-2 16,-4 2 7-16,-5 1 16 0,0-1 14 0,-4 3 13 15,0 3 28-15,-5 2 21 0,0-1 25 0,-1 1 20 16,-3 2 0-16,-1 0-13 0,-2 0-8 0,-2 3-9 15,0 0-9-15,0 0-7 0,0 0-6 0,-14 13 4 16,9-5-10-16,-1 3-9 0,-2 1-6 16,4-4 2-16,-1 6-10 0,0-2-4 0,2-1-12 15,3 5-13-15,3 0-4 0,3-2-10 0,-2-3-13 0,4-4-16 16,1-1-8-16,2 1-14 0,1-4 0 0,-1 1 10 16,1-2 5-16,-2 0 8 0,0-3-1 0,0 0 10 15,-2-5-1-15,0-3 5 0,-3 1 3 0,1-2 11 16,-2 1 6-16,-4-3 15 0,1 1 11 15,1-2 7-15,-5 1 10 0,0-3 10 0,1 0 12 16,-3 1 5-16,2 3 22 0,0 2 20 0,1 2 3 16,1-2 6-16,1 3-11 0,1-1-11 0,2 2-20 0,-2-1-1 15,7-2-5-15,1 2-11 0,2 4-4 0,4 1-1 16,6-1-3-16,7 3-2 0,3 2-10 16,-2 1-1-16,1 1-13 0,-1 3-4 0,-1 4 23 15,0 1-28-15,-4 4 2 0,2-1 10 0,-7-1-14 16,-1-2-13-16,-6 0-14 0,-1 1-2 0,-6-4-3 15,-1 1 0-15,-4 0-7 0,0-1 8 0,0-3 3 16,-1-2 9-16,-3 1-5 0,0 0-4 0,-2-4 12 16,-2 2-6-16,4-2 0 0,4-2 8 0,-11-1-6 15,11 1 8-15,-12-7 8 0,10 0-5 0,2-3-8 16,-3-1 0-16,6-6 5 0,2-8-2 0,4-1 4 16,2-3-17-16,2-2-15 0,10-11-16 0,-1-5-9 15,3 0-19-15,2 2-9 0,-3 0-10 0,2-5-2 16,2 1 7-16,-5 7 11 0,-6 11 8 0,1 0 5 15,-3 1 1-15,-2 5 11 0,-7 6 11 0,2 2 23 16,-2 2 19-16,-3 5 23 0,-3 10 16 0,6-16-4 16,-6 16-2-16,0 0 0 0,0 0 7 0,0 0 11 15,0 0 31-15,0 0-2 0,0 0 13 0,6 53 15 16,-8-24 17-16,3 3-2 0,-1 2-5 0,0 1-5 16,0 10-6-16,0-8-6 0,1-2-11 0,2 11 3 15,-2-10-8-15,1-5-13 0,1 4-4 0,0-3-9 16,1-3-7-16,-1-1-10 0,0-8-21 0,-2-2-10 15,2-1-13-15,0 1-31 0,0-6-11 0,-1 0-6 16,-2-4-18-16,-2-2-4 0,2-1 2 0,0-5-13 16,-3 6 1-16,-1-4-5 0,4-2 9 0,0 0 7 15,-13-8 9-15,7-1 3 0,2 0 6 0,2-4 7 16,0 1 15-16,1-1 16 0,1 1 11 0,1-4 16 16,1 4 16-16,4-3 19 0,-4 2-2 0,6-1-2 15,-1-1 2-15,2 0 2 0,3 2-8 0,2 1-5 16,0 2-2-16,4-3 5 0,0 4-7 0,0 0-8 15,-1 1 4-15,-1 0-28 0,6 4-40 0,-7-1-46 16,-1 3-63-16,-2 0-74 0,1 0-85 0,-1 4-105 16,-3 0-122-16,-1 0-397 0,-2 1-1018 0,-6-3 451 15</inkml:trace>
  <inkml:trace contextRef="#ctx0" brushRef="#br0" timeOffset="138397.79">8905 1102 318 0,'-3'-12'464'16,"1"-5"-17"-16,-2 0-18 0,0 1-21 15,0-3-6-15,-1 1-21 0,0-1-15 0,0 2-17 16,1 2-23-16,4 15-24 0,-8-23-25 0,8 23-28 16,-10-14-26-16,5 10-27 0,-3 0-20 0,-3 4-18 15,-2 3-16-15,1 2-4 0,-4 4-13 0,-5 7-9 16,1 2-10-16,5-3-9 0,-1 4-13 0,1-2-11 15,2 5-3-15,3-5-11 0,1 0-4 0,4-2-3 16,0 0-9-16,2-4-1 0,6 0 0 0,-1-1-8 16,6-2 10-16,2-1 5 0,-1-2 10 0,8-4-9 15,-1 0 6-15,3-2 4 0,1-2 22 0,0-2 8 16,6-6 3-16,-1-1 16 0,-7 0 5 0,-4 2 9 16,0-6-1-16,3 3-9 0,0-8 4 0,-5 6-7 15,-3-2-59-15,0 2-51 0,-2 7 0 0,-4-3 0 16,1 3 0-16,-1 3 0 0,-1 2 0 0,2 2 0 15,-4 1 0-15,0 0 0 0,0 12 0 0,-1-6 0 16,1 5 0-16,0 1 0 0,1-1 0 0,-2 2 0 16,3 1 0-16,1 0 0 0,1-2 0 0,-2-1 0 15,2-2 0-15,5 1 0 0,-4-2 0 0,2-1 0 16,-2-2 0-16,0 0 0 0,4-4 0 0,1 2 0 16,-1-3 0-16,2-4 0 0,-2 1 0 0,3-2 0 15,-2-1 0-15,4-5 0 0,3-2 0 0,0 0 0 16,2-5 0-16,-7 3 0 0,6-4 0 0,-2 6 0 15,-2-1 0-15,-3 2 0 0,-1 5 0 0,-1 0 0 16,-1 3 0-16,-3 2 0 0,-1 1 0 0,-4 1 0 16,6 4 0-16,-2 3 0 0,-3 1 0 0,-1 3 0 15,0-2 0-15,-1 5 0 0,1 1 0 0,1 1 0 16,-1-4 0-16,3-1 0 0,-2 1 0 0,3-2 0 16,4-1 0-16,-3-2 0 0,5-2 0 0,-5-2 0 15,7-3 0-15,2-1 0 0,-4 0 0 0,4-3 0 16,1-3 0-16,3-1 0 0,-5-2 0 0,4-1 0 15,-5 0 0-15,3-3 0 0,-3 3 0 0,-4 2 0 16,1 0 0-16,-1 3 0 0,-2 3 0 16,-1-1 0-16,-1 0 0 0,1 3 0 0,-5 1 0 0,10 5 0 15,-5 1 0-15,2-2 0 0,-2 6 0 0,4-3 0 16,0 1 0-16,-3 0 0 0,6-2 0 0,-1 2 0 16,5 0 0-16,-5-3 0 0,6-3 0 0,-5 2 0 15,2-5 0-15,-1-4 0 0,0 0 0 0,2-3 0 16,-1-2 0-16,-2-2 0 0,2-1 0 15,-4-3 0-15,6-8 0 0,-6 1 0 0,-1-2 0 16,0-2 0-16,1-5 0 0,-2-2 0 0,1-12 0 16,1 0 0-16,-3 0 0 0,2-1 0 0,-7 12 0 0,-1 1 0 15,0 6 0-15,1 1 0 0,-4 12 0 0,2 15 0 16,0-24 0-16,0 24 0 0,0 0 0 0,0 0 0 16,0 0 0-16,0 0 0 0,-15 58 0 15,11-28 0-15,0 6 0 0,2 10 0 0,3 3 0 16,0 1 0-16,2-2 0 0,-2-12 0 0,1 10 0 15,1-10 0-15,4-4 0 0,2 0 0 0,2-1 0 0,0-5 0 16,6-3 0-16,2-2 0 0,-4-9 0 16,1-3 0-16,7-3 0 0,-4-1 0 0,2-5-245 15,-2-2-104-15,0-5-49 0,0-3-50 0,-2-3-57 16,-2-9-76-16,-5-6-364 0,3-3-1022 0,-5-4 452 16</inkml:trace>
  <inkml:trace contextRef="#ctx0" brushRef="#br0" timeOffset="138547.9">9659 737 325 0,'0'0'533'16,"-25"3"2"-16,25-3-9 0,0 0-9 0,0 0-19 15,0 0-36-15,0 0-42 0,0 0-47 0,0 0-40 16,86-23-46-16,-49 19-62 0,0 0-67 0,0-2-109 16,19-3-107-16,-6-5-117 0,-1-3-148 0,-16-1-459 15,5 7-845-15,1 0 375 0</inkml:trace>
  <inkml:trace contextRef="#ctx0" brushRef="#br0" timeOffset="138670.01">10419 607 233 0,'0'0'455'0,"0"0"3"0,0 0 4 15,21 13-23-15,-21-13-20 0,0 0-42 0,0 0-44 16,0 0-26-16,0 0-36 0,0 0-57 0,1 17-88 16,-1-17-108-16,-8 21-151 0,8-21-169 0,-10 27-312 15,4-10-663-15,-6-3 294 0</inkml:trace>
  <inkml:trace contextRef="#ctx0" brushRef="#br0" timeOffset="139366.16">7198 1853 4204 0,'-12'-12'346'0,"3"2"-91"15,1 3-64-15,4 0 26 0,2 2-10 0,-2 2-26 16,0-3-10-16,4 6 10 0,8-2 7 0,-8 2 27 16,14 3-14-16,-4 2 18 0,1-1-12 0,0 3-3 15,5 1-2-15,1 2-14 0,5 5-24 0,4 1-14 16,0-4-14-16,-3 1-14 0,4-2-80 0,5-2-42 15,2 0 0-15,5-1 0 0,-1-3 0 0,13-2 0 16,4-5 0-16,-2 4 0 0,0-6 0 16,-4-7 0-16,4-1 0 0,-3-4 0 0,-15-2 0 0,-2 2 0 15,12-11 0-15,-16 12 0 0,2-3 0 0,-3 1 0 16,-1 3 0-16,-8 2 0 0,-2 3 0 0,-5 3 0 16,-1 1 0-16,0-1 0 0,-1 5 0 0,3 1 0 15,-4 2 0-15,1 3 0 0,-1 1 0 0,0 2 0 16,1-1 0-16,3 6 0 0,4-1 0 0,-3-1 0 15,0-2 0-15,2 3 0 0,2-3 0 0,7 2 0 16,-4-4 0-16,6-4 0 0,0-1 0 0,4-2 0 16,-1 0 0-16,-2-2 0 0,4-4 0 0,-1 0 0 15,2 0 0-15,-2-3 0 0,-3-2 0 0,3 0 0 16,-6-2 0-16,0 2 0 0,0 0 0 0,-7 1 0 16,0 3 0-16,-8 0 0 0,3 3 0 0,-4 2 0 15,1 0 0-15,-1 1 0 0,0 2 0 0,0-1 0 16,-4 2 0-16,4 0 0 0,-1 1 0 0,2 1 0 15,-1 3 0-15,1-1 0 0,2 2 0 0,0-4 0 16,4 4 0-16,2-2 0 0,2-3 0 0,8 1 0 16,0-3 0-16,4-3 0 0,0 1 0 0,-1-1 0 15,2-2 0-15,0-2 0 0,-1-1 0 0,3-2 0 16,-2-1 0-16,3-3 0 0,0 4 0 0,-4-2 0 16,2 1 0-16,-6 1 0 0,3 2 0 0,-5 1 0 15,-6 2 0-15,-2 1 0 0,-2-1 0 0,-2 2 0 16,-2 0 0-16,0 2 0 0,-2 0 0 0,-3 2 0 15,1-2 0-15,1 4 0 0,1-1 0 0,0-1 0 16,-1 0 0-16,0 1 0 0,-1-3 0 0,-3 1 0 16,3 0 0-16,-1-1 0 0,1-2-524 0,-3-4-755 0,7 0-1383 15,-6 0 612-15</inkml:trace>
  <inkml:trace contextRef="#ctx0" brushRef="#br0" timeOffset="145097.6">22678 5664 388 0,'9'-10'484'0,"-7"6"-13"0,-1 0-12 15,3 0-9-15,0 0-4 0,-1-2 1 0,1 1-16 0,-1 2-23 16,4-1-27-16,-1 0-35 0,-1 3-29 16,-5 1-28-16,9 0-20 0,-5 6 0 0,2-2-22 15,-2 3-14-15,1 4-5 0,-2-2-12 0,-2 7-1 16,2 1-8-16,-3 0-11 0,0 1-7 0,0-2-12 0,1 1-13 16,-1 1 1-16,0-7-66 0,4 2-99 0,0 1 0 15,3-5 0-15,6 2 0 0,5-2 0 0,13-1 0 16,2-6 0-16,5-3 0 0,17-5 0 15,4-3 0-15,1-1 0 0,5-1 0 0,26-9 0 0,-31 1 0 16,1-1 0-16,-2-3 0 0,3-2 0 0,21-11 0 16,-26 12 0-16,1-4 0 0,-6 2 0 0,-1-1 0 15,-1 1 0-15,-4 3 0 0,-14 8 0 0,0-1 0 16,-3 0 0-16,-2 3 0 0,-9 4 0 0,-4 3 0 16,0-2 0-16,-6 4 0 0,-2 0 0 0,1 1 0 15,-1 1 0-15,-1 2 0 0,-5 0 0 0,0 0 0 16,5 3 0-16,-2 1 0 0,-3 0 0 15,0 2 0-15,-3 1 0 0,3-1 0 0,-2 4-451 0,-1-1-839 16,2-1-1398-16,-2-4 618 0</inkml:trace>
  <inkml:trace contextRef="#ctx0" brushRef="#br0" timeOffset="156265.44">9121 12067 207 0,'-3'-2'470'15,"3"2"5"-15,-5-4 0 0,5 4-10 0,-4-5-12 16,4 5-11-16,0-3-17 0,0 3-9 0,-1-4-29 0,1 4-8 16,0 0-13-16,0 0-4 0,-3-3-12 0,3 3-12 15,0 0-27-15,0 0 3 0,0 0-12 16,0 0-15-16,0 0-9 0,0 0-13 0,0 0-8 0,0-5-90 16,0 5-167-16,0 0 0 0,4-6 0 0,-4 6 0 15,0-7 0-15,3 2 0 0,-2 0 0 0,-1-1 0 16,1-1 0-16,-1 2 0 0,0-2 0 0,3 2 0 15,-3 0 0-15,1 0 0 0,-1 2 0 0,0 3 0 16,3-5 0-16,-3 5 0 0,0-5 0 0,0 5 0 16,0 0 0-16,0 0 0 0,0 0 0 0,0 0 0 15,0 0 0-15,0 0 0 0,1 12 0 0,-1-12 0 16,-1 9 0-16,2-5 0 0,-1 3 0 0,0 0 0 16,4-4 0-16,-3 4 0 0,2 1 0 0,2-2 0 15,1 2 0-15,2-2 0 0,-1 2 0 0,6-3 0 0,-3 1 0 16,8 2 0-16,-5-3 0 0,6 1 0 15,1-1 0-15,1 0 0 0,6-2 0 0,-7 1 0 16,1-3 0-16,2 1 0 0,6-2 0 0,-7 0 0 0,4-4 0 16,-5-1 0-16,1 0 0 0,-3-1 0 0,3 0 0 15,-3 0 0-15,-1-3 0 0,1-1 0 0,-5 2 0 16,2-1 0-16,-5 1 0 0,0 2 0 0,-2 0 0 16,1 0 0-16,-2 3 0 0,-3-2 0 0,1 2 0 15,-1-1 0-15,-1 2 0 0,-4 2 0 0,6 0 0 16,-6 0 0-16,14 4 0 0,-9 0 0 0,0 0 0 15,0 0 0-15,4 3 0 0,0-3 0 0,-1 3 0 16,6-1 0-16,-4 1 0 0,2-2 0 0,2 0 0 16,-4-1 0-16,8 2 0 0,-1-3 0 0,-1-1 0 15,1-1 0-15,3-1 0 0,-7 0 0 0,4 0 0 16,-2-2 0-16,-4 1 0 0,2-3 0 0,4-2 0 16,-2 0 0-16,3 0 0 0,-6 1 0 0,5-4 0 15,-2 1 0-15,0-2 0 0,-4 3 0 0,1 2 0 0,-1-1 0 16,-3 2 0-16,1-2 0 0,-2 2 0 15,-1 1 0-15,1 2 0 0,1 0 0 0,-2 1 0 0,2 1 0 16,0 0 0-16,1 2 0 0,1 1 0 16,-1 1 0-16,0-1 0 0,1-1 0 0,0 2 0 0,1 1 0 15,1-1 0-15,1-3 0 0,-1 3 0 0,0-3 0 16,1-1 0-16,1 2 0 0,-2-5 0 16,0 2 0-16,1-1 0 0,0 0 0 0,1-1 0 0,4-3 0 15,-4 3 0-15,0-5 0 0,0 3 0 0,4-3 0 16,0 2 0-16,0-4 0 0,-2 2 0 0,2 2 0 15,-4-2 0-15,4 3 0 0,-5 0 0 0,-3 2 0 16,3 0 0-16,0 1 0 0,-2 1 0 0,-2 1 0 16,-1 0 0-16,1 0 0 0,0 2 0 0,-2 1 0 15,4 0 0-15,0-1 0 0,-2 0 0 0,1 0 0 16,2 1 0-16,-2-2 0 0,2-1 0 0,0-1 0 16,0 0 0-16,1 0 0 0,-2-1 0 0,10-3 0 15,-2-1 0-15,1-1 0 0,1 2 0 0,-3-4 0 16,2 2 0-16,-3-2 0 0,1 0 0 0,-1-1 0 0,-1 2 0 15,2-2 0-15,-7 1 0 0,3-1 0 16,-4 0 0-16,-2 2 0 0,1 0 0 0,-4 3 0 16,0-1 0-16,-1 1 0 0,-4 1 0 0,0 3 0 0,0 0 0 15,0 0 0-15,-24 14 0 0,12-7-1366 16,-6 5-1478-16,-2 4 654 0</inkml:trace>
  <inkml:trace contextRef="#ctx0" brushRef="#br0" timeOffset="160566.46">16583 12128 406 0,'-1'-6'403'0,"-1"0"13"15,2-3-5-15,0 0-5 0,0 2-9 0,0 1-13 16,2 0-37-16,-1 3-16 0,3-1-28 0,-4 0-11 0,0 4-2 15,0 0 1-15,0 0-2 0,6 14-3 16,-2-4-22-16,-2 6-17 0,2 2-15 0,2 7-30 16,2-2 1-16,3 1-32 0,4 0-9 0,-4-2-8 0,5-1-9 15,0 0 5-15,1-8-25 0,6 5-5 0,5-4-5 16,0-4-13-16,2-4-5 0,4-4-5 16,3-4-10-16,-1-2-6 0,5 0-12 0,9-7-8 15,0 0 9-15,3-3-50 0,0-3-15 0,-4 0 0 0,-1-1 0 16,-10 3 0-16,4-7 0 0,-7 7 0 15,-1-3 0-15,-3-1 0 0,-2 2 0 0,2 8 0 16,-4-4 0-16,1 5 0 0,-9 4 0 0,3 2 0 0,-3 3 0 16,1 4 0-16,0 2 0 0,5 6 0 0,-2-3 0 15,4 5 0-15,-9 0 0 0,6 2 0 0,1 3 0 16,-3-3 0-16,2-3 0 0,0 1 0 0,3 0 0 16,3-2 0-16,-2-4 0 0,7 1 0 0,-2-4 0 15,2-2 0-15,2 0 0 0,0-2 0 0,-1-4 0 16,2-4 0-16,-1 1 0 0,4 1 0 0,8-11 0 15,-12 6 0-15,1-3 0 0,-2-1 0 0,-1-1 0 16,15-8 0-16,-15 10 0 0,-1-5 0 0,1 2 0 16,-6 2 0-16,-1 4 0 0,2-3 0 0,-11 7 0 15,3 1 0-15,-1 0 0 0,0 6 0 0,-1 3 0 16,2-3 0-16,-2 4 0 0,5 8 0 0,3-2 0 0,-1 1 0 16,1-3 0-16,1 2 0 0,-1 2 0 15,0 1 0-15,3-1 0 0,-3-3 0 0,7 0 0 16,-6 0 0-16,0-4 0 0,2 0 0 0,-2-2 0 0,5 1 0 15,-5-6 0-15,2 0 0 0,1 0 0 16,-3 0 0-16,4-2 0 0,3-8 0 0,-4 3 0 16,4-1 0-16,0-2 0 0,-2 1 0 0,4-2 0 15,1 2 0-15,-3-1 0 0,2 0 0 0,0 5 0 0,-1 0 0 16,0 3 0-16,-2-2 0 0,-2 4 0 0,-2 4 0 16,0 0 0-16,1 4 0 0,-2 5 0 0,-3-1 0 15,1 1 0-15,0 2 0 0,-2-1 0 0,2 3 0 16,0-1 0-16,1-7 0 0,-3 6 0 0,6-3 0 15,2 0 0-15,-3-2 0 0,4-2 0 0,-1-2 0 16,2-1 0-16,2-3 0 0,-1-4 0 0,3 0 0 16,-2-5 0-16,-1 2 0 0,0-4 0 0,4 0 0 15,9-6 0-15,-18 3 0 0,1-2 0 0,-1-1 0 16,-2 0 0-16,-5-1 0 0,-1-3 0 0,-6 7 0 16,-5 3 0-16,-4 1 0 0,-1 4 0 0,-3-2 0 15,-4 1 0-15,-1 1 0 0,0 4 0 0,-5-5 0 16,-4 3-558-16,5-1-126 0,4 3-475 0,-10-3-1254 15,10 3 555-15</inkml:trace>
  <inkml:trace contextRef="#ctx0" brushRef="#br0" timeOffset="161766.68">24459 12165 30 0,'-1'-7'409'0,"-3"3"18"0,4 0 24 16,-2-3 9-16,0 3 9 0,2 1 4 0,0 3-10 0,0-8-8 15,0 8-14-15,-2-3-19 0,2 3-12 0,0 0-2 16,0 0-11-16,0 0-9 0,0 0-21 0,11 11-22 16,-7-7-25-16,2 2-25 0,-1 3-21 0,3-2-22 15,1 3-20-15,5 0-229 0,0-1-3 0,11 4 0 16,-6-5 0-16,6 1 0 0,3-1 0 0,1-2 0 15,1-1 0-15,2-2 0 0,-1-2 0 0,0 1 0 16,2-2 0-16,-3-1 0 0,2-3 0 0,-1 0 0 16,0-1 0-16,-2-5 0 0,1 0 0 0,-1 3 0 15,-1-4 0-15,-1-1 0 0,-2 3 0 0,-7 1 0 0,0 1 0 16,-4 3 0-16,0 0 0 0,-1-1 0 0,-3 4 0 16,-1 2 0-16,-2 0 0 0,0 1 0 15,0 4 0-15,-1 0 0 0,0 2 0 0,2-1 0 16,1 5 0-16,0 0 0 0,0 3 0 0,1 0 0 0,2 1 0 15,-1-2 0-15,3-2 0 0,0 0 0 0,2-2 0 16,-1 1 0-16,3-4 0 0,1-1 0 0,9 0 0 16,-7-5 0-16,7 1 0 0,-8-2 0 0,-1-1 0 15,2-1 0-15,-1-3 0 0,7-6 0 0,1 1 0 16,-2-4 0-16,1 0 0 0,-2-3 0 0,-1 0 0 16,-2 0 0-16,1 2 0 0,0 1 0 0,-9 4 0 15,3-1 0-15,-7 4 0 0,-1 1 0 0,4 2 0 16,-4 1 0-16,-2 0 0 0,1 3 0 0,-2 1 0 15,2 3 0-15,1 1 0 0,0 0 0 0,1 1 0 0,1 1 0 16,2 3 0-16,0-1 0 0,1 3 0 16,3-2 0-16,-1 2 0 0,1-3 0 0,5 1 0 15,-3-2 0-15,0-1 0 0,3-1 0 0,9-1 0 16,-5-1 0-16,3-1 0 0,-1-1 0 0,2-2 0 16,1-3 0-16,2-2 0 0,-1-1 0 0,0-2 0 15,1-3 0-15,2-3 0 0,-2-2 0 0,-1-1 0 16,1 0 0-16,1 3 0 0,-4-1 0 0,2 0 0 0,-4 2 0 15,-2 3 0-15,-7 4 0 0,0 1 0 0,2 3 0 16,-5 3 0-16,1 2 0 0,-4-1 0 0,1 3 0 16,-5 0 0-16,7 5 0 0,-2-1 0 0,4 4 0 15,-4-4 0-15,4 2 0 0,3-2 0 0,6 3 0 16,2-3 0-16,-1-1 0 0,5 1 0 0,-1-5 0 16,1 0 0-16,6-1 0 0,-1-4 0 0,-1 0 0 15,0-3 0-15,-1-2 0 0,2 0 0 0,-2 0 0 16,-3-2 0-16,1 1 0 0,-4-3 0 0,0 2 0 15,-5-3 0-15,-6 5 0 0,3 1 0 0,-7-5 0 16,1 5 0-16,-7-2 0 0,0 4 0 0,-4-2 0 16,0 1 0-16,-1 2 0 0,-2 1 0 0,-2 1 0 15,0 0 0-15,0 0 0 0,0 0 0 0,-13 6 0 16,0 0 0-16,-3-1-1366 0,-3 5-1478 0,-8 3 654 16</inkml:trace>
  <inkml:trace contextRef="#ctx0" brushRef="#br0" timeOffset="164164.25">9785 13372 348 0,'-28'-6'455'0,"6"1"17"0,3 2 11 0,3-2 6 15,3 1-3-15,0 1-10 0,3-1-10 0,2 1-1 16,2 0-21-16,1 0-36 0,2 0-24 0,2-1-13 16,1 4-10-16,6-8-12 0,4 5-13 0,7-1-12 15,3 0-19-15,15 1-19 0,1 2-12 0,3-2-65 16,22 1-209-16,1 1 0 0,2 0 0 0,29 3 0 16,-2 0 0-16,-23 2 0 0,26 0 0 0,-1 0 0 15,-27-1 0-15,24-2 0 0,-27 5 0 0,28 1 0 16,-30-4 0-16,2 1 0 0,-3 2 0 0,-8-2 0 15,-1-1 0-15,-16-1 0 0,-3 0 0 0,-9 0 0 16,-4 0 0-16,-5-2 0 0,-2 2 0 0,-4-2 0 0,0 0 0 16,-8 0 0-16,4 1 0 0,-4-1 0 15,0 0 0-15,-22 0 0 0,6 0 0 0,-12 1 0 16,-7 2 0-16,3-2 0 0,-2 2-227 0,-19 1-341 16,-3 1-35-16,4 0-30 0,-3-1-394 0,0 1-1112 0,-3-1 491 15</inkml:trace>
  <inkml:trace contextRef="#ctx0" brushRef="#br0" timeOffset="164497.73">9936 13499 267 0,'-65'10'291'0,"2"-2"10"0,8 1-6 0,4-3 19 16,19-2 29-16,1 1 31 0,3-1 23 15,8-1 9-15,7-1 1 0,-1 0 0 0,5 0-14 0,4-2-22 16,1 1 11-16,4-1 0 0,0 0-5 0,8 7-2 16,2-6-10-16,11 0-15 0,-1 1-18 0,12 0-11 15,5-1-17-15,1-2-10 0,20 1-151 0,1 0-143 16,7-3 0-16,25 1 0 0,-27 1 0 0,29 2 0 15,-2-2 0-15,-25-2 0 0,35-1 0 0,-10 3 0 16,-25 0 0-16,1 2 0 0,-2-1 0 0,31-2 0 16,-36 1 0-16,-1 2 0 0,-4-3 0 0,-17 0 0 15,-1 1 0-15,-5-2 0 0,-9 2 0 0,-3-1 0 16,-7 0 0-16,0 0 0 0,-8 2 0 0,3-1 0 16,-3 0 0-16,0 0 0 0,1 0 0 0,-6 1 0 15,7-3 0-15,-7 3 0 0,0 0 0 0,6-1 0 16,-6 1 0-16,0 0 0 0,0 0 0 0,0 0 0 15,0 0 0-15,7 0 0 0,-7 0 0 0,0 0 0 0,0 0 0 16,2 4 0-16,-2-4 0 0,4 2 0 16,-4-2 0-16,0 0 0 0,0 0-1366 0,-4-13-1478 15,4 13 654-15</inkml:trace>
  <inkml:trace contextRef="#ctx0" brushRef="#br0" timeOffset="164648.1">11541 13635 84 0,'-1'4'528'0,"-2"-2"20"0,3-2 47 16,-7 2 39-16,7-2 20 0,-9-1-25 0,9 1-41 16,0 0-56-16,-12-2-53 0,12 2-49 0,-5-3-76 15,5 3-112-15,-5-1-127 0,5 1-184 0,0 0-192 16,0 0-238-16,0 0-432 0,0 0-1008 0,0 0 446 16</inkml:trace>
  <inkml:trace contextRef="#ctx0" brushRef="#br0" timeOffset="171647.53">870 7069 3199 0,'-18'3'414'0,"0"4"-263"0,18-7-79 16,-40 9 18-16,23-5 58 0,17-4 10 0,-34 5 15 15,34-5 26-15,-23 4 9 0,23-4 17 0,0 0 6 16,0 0-3-16,-32 0-9 0,32 0-17 0,0 0-6 16,0 0-11-16,0 0-2 0,0 0-23 0,0 0 10 15,8-14-18-15,10 5 3 0,14-1 5 0,5-5 9 16,19-2-12-16,8 1 7 0,26-9-1 0,2 1 5 15,6 2-76-15,4-2-92 0,4 0 0 0,8 6 0 16,9-8 0-16,4 6 0 0,0-2 0 0,2 2 0 16,1-1 0-16,-3-1 0 0,-2 4 0 0,-5-6 0 0,-2 4 0 15,-9-1 0-15,-7 4 0 0,-11-2 0 16,-30 6 0-16,-1 0 0 0,-5 1 0 0,-18-1 0 16,-5 3 0-16,-4 3 0 0,-9 4 0 0,-7-2 0 15,-2 1 0-15,-4 0 0 0,-2-1 0 0,-4-1 0 16,0 6 0-16,-5-8 0 0,-4 4 0 0,-1-1 0 15,-12 2 0-15,4-1 0 0,-5 3 0 0,-5-3 0 16,1 3 0-16,-1 1 0 0,0-1 0 0,-1 1 0 16,-2-1 0-16,0-1 0 0,-1 2 0 0,4 0 0 15,-1 2 0-15,1-2 0 0,-3-2 0 0,4 4 0 16,-1-2 0-16,1 0 0 0,6 0 0 0,-6-2 0 16,7 2 0-16,4 0 0 0,3 0 0 0,-2 0 0 15,5 0 0-15,-2-1 0 0,3 1 0 0,4 0 0 16,5 0 0-16,-10-1 0 0,10 1 0 0,-9 0 0 15,9 0 0-15,-5-1 0 0,5 1 0 0,0 0 0 16,0 0 0-16,-8 1 0 0,8-1 0 0,0 0 0 16,0 0 0-16,0 0 0 0,0 0 0 0,0 0 0 15,0 0 0-15,0 0 0 0,0 0 0 0,0 0 0 16,0 0 0-16,0 0 0 0,0 0 0 0,0 0 0 16,18 2 0-16,-13 0 0 0,4-1 0 0,5 3 0 15,3-2 0-15,3 3 0 0,9 2 0 0,6-1 0 16,2 0 0-16,-1 1 0 0,18 2 0 0,-3-1 0 15,-16-4 0-15,3 5 0 0,0-1 0 0,13-1 0 16,-17-3 0-16,-2 3 0 0,-3-4 0 0,-7 2 0 16,-5-3 0-16,-5 1 0 0,-2-2 0 0,-1 1 0 15,-4 0 0-15,-5 2 0 0,-1 3 0 0,-6 2 0 16,-6 2 0-16,-4 1 0 0,-9 3 0 0,-3 2 0 16,-1 0 0-16,-2 2 0 0,2-2 0 0,-1 1 0 15,0 1 0-15,6 0 0 0,0-3 0 0,9-3 0 16,0-1 0-16,-3 6 0 0,6-6 0 0,2 0 0 15,2-1 0-15,4-5 0 0,-4 0 0 0,4 1 0 16,1-1 0-16,3 1 0 0,0-3 0 0,1-4 0 16,0 8 0-16,-3-4 0 0,3-4 0 0,0 0 0 15,8 6 0-15,-8-6 0 0,0 0 0 0,0 0-492 16,0 0-132-16,29-8-556 0,-15 4-1277 0,-1-2 565 16</inkml:trace>
  <inkml:trace contextRef="#ctx0" brushRef="#br0" timeOffset="171781.24">3117 6927 289 0,'5'1'427'0,"2"2"1"0,-7-3 0 16,9 3 19-16,-5 1-3 0,-4-4-14 0,0 0-15 16,0 0-28-16,9 4-30 0,-9-4-35 0,0 0-35 15,0 0-65-15,0 0-85 0,0 0-125 0,0 0-178 16,0 0-261-16,0 0-314 0,0 0-801 0,0 0 356 16</inkml:trace>
  <inkml:trace contextRef="#ctx0" brushRef="#br0" timeOffset="-100015.04">3822 8627 384 0,'6'1'415'0,"2"-1"20"0,-8 0 16 0,5 1 4 0,-5-1 8 16,0 0-4-16,5 3-18 0,-5-3-12 0,0 0-6 16,4 2-13-16,-4-2-6 0,0 0-26 0,0 0-13 15,0 0-21-15,0 0-26 0,0 0-25 0,0 0-25 16,0 0-29-16,0 0-23 0,9-1-24 0,-9 1-22 15,4-5-38-15,1 1-54 0,1 1-64 0,2-4-63 16,9-3-80-16,-2 1-104 0,11-4-111 0,0 2-171 16,1 0-636-16,5 0-1248 0,4 0 553 0</inkml:trace>
  <inkml:trace contextRef="#ctx0" brushRef="#br0" timeOffset="-99582.43">6001 8281 432 0,'0'0'564'15,"0"0"11"-15,0 0-3 0,0 0-9 0,0 0-12 16,0 0-6-16,0 0-25 0,-4-11-34 0,4 11-27 16,-5-5-32-16,4 2-39 0,1-2-39 0,-3-5-34 0,3 5-33 15,4-3-26-15,1 0-25 0,-1-2-62 16,-1-2-68-16,6-1-95 0,-2 0-133 0,3-4-173 16,2 4-146-16,3-2-205 0,6-3-394 0,6 4-1132 15,1-2 502-15</inkml:trace>
  <inkml:trace contextRef="#ctx0" brushRef="#br0" timeOffset="-98281.58">26214 7482 106 0,'4'2'465'0,"-4"-2"5"0,7 2 9 15,-4 1 25-15,-3-3 10 0,0 0 4 0,5 1 8 16,-5-1-16-16,0 0-10 0,0 0-19 0,0 0-21 15,0 0-22-15,0 0-25 0,5-5-23 0,-5 5-23 16,5-3-29-16,-5-1-27 0,0 4-29 0,7-5-163 16,-6 2-119-16,5-2 0 0,-3 0 0 0,1-1 0 15,0-1 0-15,1 0 0 0,4-1 0 0,1-1 0 16,3-2 0-16,1-1 0 0,-2 0 0 0,3 0 0 16,-1 1 0-16,0-2 0 0,-2 1 0 0,-3 4 0 15,3-1 0-15,-6 1 0 0,3 0 0 0,-5-1 0 0,-3 3 0 16,3-1 0-16,-4 1 0 0,0 0 0 0,-4 0 0 15,-2-1 0-15,-2 1-293 0,-4 1-397 0,-8 0-512 16,-7 0-1301-16,-1-1 575 0</inkml:trace>
  <inkml:trace contextRef="#ctx0" brushRef="#br0" timeOffset="-97149.18">24694 5526 255 0,'-26'-15'283'0,"3"-2"-9"15,-3 2-3-15,5 1-12 0,-1-1-3 16,4 5 4-16,1-2 2 0,-1 0-20 0,3 1 11 16,-2-2 4-16,3 5 9 0,0-1-3 0,5 2-4 15,0 1-4-15,-2-3-1 0,4 2-8 0,3 1-11 0,-1-2-5 16,3 2-22-16,-1-2-17 0,4 1-11 0,3 0-22 16,1-1-8-16,4 3-7 0,9-1-21 15,-1-1-7-15,3 3-16 0,14 1-6 0,1-2-4 16,16-1-10-16,-11 2-8 0,16 2-8 0,-1-2-6 15,0 2-7-15,3-2-2 0,-6 2-6 0,1-3-7 0,-16 3 1 16,0-4-2-16,-2 1-3 0,1-1 10 16,-5-1 0-16,-3 0 12 0,-10 3 10 0,0-1 11 0,-5 1 23 15,1 1 24-15,-5-1 12 0,-3 1 7 0,-1 1 3 16,0 0-4-16,-1 1-9 0,-4 1-88 0,6-4-42 16,-6 4 0-16,0 0 0 0,0 0 0 0,0 0 0 15,0 0 0-15,0 9 0 0,-4-4 0 0,2 7 0 16,-2-3 0-16,2 7 0 0,-1 0 0 0,1 4 0 15,-2 10 0-15,-1-1 0 0,-1 2 0 0,5 1 0 16,-1 4 0-16,-5 11 0 0,5 1 0 0,-2-3 0 16,0 5 0-16,4-4 0 0,-4 0 0 0,4 0 0 15,0 1 0-15,3-2 0 0,-2 2 0 0,3-2 0 16,-5 4 0-16,3-2 0 0,-2 0 0 0,1 1 0 16,-1-1 0-16,3 3 0 0,-3-15 0 0,1 15 0 15,3-3 0-15,-3-1 0 0,1-12 0 0,-4 0 0 16,4 0 0-16,-1 1 0 0,1-3 0 0,0 4 0 15,0-5 0-15,-3 0 0 0,2-4 0 0,1-1 0 16,-1-7 0-16,0 1 0 0,-1 0 0 0,1-4 0 16,2 0 0-16,-3-4 0 0,0 0 0 0,3-3 0 15,-3 1 0-15,0-4 0 0,0 4 0 0,-2-5 0 16,4-1 0-16,-1 4 0 0,-2-5 0 0,2 0 0 16,-1-3 0-16,-1 8 0 0,-1-5 0 0,-2 0 0 15,1-1 0-15,-3 0 0 0,-1 2 0 0,-3-3 0 0,1-1 0 16,-5 3 0-16,0-3 0 0,-4 1 0 0,-3-1 0 15,2 0 0-15,-8-1 0 0,-1 1 0 16,-4-3 0-16,3 3 0 0,1-3 0 0,-2 1 0 16,-2 2 0-16,0-4 0 0,2 4 0 0,-5-1 0 0,8-1 0 15,-5 0 0-15,-1 2 0 0,5-1 0 0,2 1 0 16,-2 0 0-16,8-1 0 0,1 1 0 0,5 0 0 16,0-3 0-16,3 3 0 0,1 3 0 0,10-3 0 15,-13 0 0-15,7-3 0 0,1 3 0 0,5 0 0 16,0 0 0-16,-5-2 0 0,5 2 0 0,0 0 0 15,18-12 0-15,-7 4 0 0,13-6 0 0,-6 4 0 16,10-6-170-16,1-2-1168 0,5 5-1448 0,1-7 642 16</inkml:trace>
  <inkml:trace contextRef="#ctx0" brushRef="#br0" timeOffset="-96998.83">25620 6669 432 0,'0'0'590'0,"0"0"-5"15,0 0 2-15,0 0-30 0,-17-7-48 0,12 6-47 16,-3 0-51-16,2-2-38 0,2 2-81 0,4 1-107 16,-9-2-140-16,9 2-159 0,0 0-171 0,-9 4-487 15,9-4-836-15,-4 3 370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05:27.621"/>
    </inkml:context>
    <inkml:brush xml:id="br0">
      <inkml:brushProperty name="width" value="0.05292" units="cm"/>
      <inkml:brushProperty name="height" value="0.05292" units="cm"/>
      <inkml:brushProperty name="color" value="#00B050"/>
    </inkml:brush>
  </inkml:definitions>
  <inkml:trace contextRef="#ctx0" brushRef="#br0">6655 2668 357 0,'-1'-9'515'16,"-4"3"-8"-16,2-3-12 0,-1 3-1 0,-2 0-14 16,2 1-12-16,1 1-28 0,0 0-28 0,3 4-56 15,-8 0-41-15,8 0-24 0,-16 9-30 0,8 5-28 16,-2 3-25-16,-4 4-10 0,6-3-18 0,0 7-27 16,1 2-16-16,-1-3-15 0,3 1-4 0,2-6-17 15,3-2-12-15,2 0 0 0,2 0-14 0,1-5-9 16,3-2 2-16,1 0-9 0,-1-3 1 0,5-3-3 15,0-2 6-15,5-4-13 0,-2-3-14 0,3-4 3 16,-2-1-12-16,-2-5 4 0,2-5 0 0,-2-2 7 16,-2 1-8-16,-3-4-11 0,-6-5 3 0,0-2 0 15,-8 4-1-15,0-1 5 0,-2 4 13 0,0 2 7 16,-5 7 14-16,2 3-6 0,2 5-11 0,-4 0 3 16,1 5-2-16,1 3-44 0,3 0 0 0,-4 3 0 15,3 4 0-15,0 1 0 0,4-1 0 0,1 5 0 16,5 0 0-16,10-1 0 0,0 0 0 0,6-3 0 15,-1-4 0-15,14 2 0 0,4-3 0 0,3-6 0 16,10-5 0-16,2-4 0 0,-14 0 0 0,-1-2 0 16,1-5-15-16,-5 1 5 0,-2-2 11 0,-3 0 6 15,-1-4-5-15,-8 0 0 0,-4 0 11 0,-4-2-13 16,-2-2 0-16,-4 9 0 0,-3-2 0 0,2 3 0 16,-6 7 0-16,2-2 0 0,-3 4 0 0,0 4 0 15,-4 4 0-15,2 3 0 0,-2 8 0 0,-2 3 0 16,-5 11 0-16,4 6 0 0,-3 16 0 0,-1 3 0 15,6 1 0-15,1 2 0 0,-2 3 0 0,3-1 0 0,0 5 0 16,1 0 0-16,-2 1 0 0,2-1 0 16,1 22 0-16,1-27 0 0,-1 0 0 0,-2-2 0 15,2 0 0-15,0-3 0 0,0-1 0 0,1-14 0 16,0-1 0-16,-2-4 0 0,0-4 0 0,-1-7 0 16,2-2 0-16,0-5 0 0,1-3 0 0,-1-2 0 15,-1-2 0-15,-1-3 0 0,-2-4 0 0,0-4 0 16,-1-8 0-16,-5-6 0 0,3-6 0 0,1-6 0 15,-2-12 0-15,5-2 0 0,4 12 0 0,4 0 0 16,3-13 0-16,8 2 0 0,0 11 0 0,4-11 0 16,5 1 0-16,2 15 0 0,5-8 0 0,-6 10 0 15,5 3 0-15,2 1 0 0,4 2-312 0,-1 3-348 16,1-1-544-16,15-2-1303 0,-16 10 577 0</inkml:trace>
  <inkml:trace contextRef="#ctx0" brushRef="#br0" timeOffset="697.61">7942 2537 25 0,'0'-16'637'0,"-1"5"35"0,1 0 7 16,0 1-19-16,0 4-45 0,-1-1-36 0,1 2-48 15,1 2-56-15,-1-1-48 0,0 4-35 0,0 0-10 16,0 0-19-16,1 23-24 0,3-4-31 0,-3 7-23 15,2 4-27-15,-3-1-21 0,0 5-24 0,0-2-99 16,0 1-114-16,0-2 0 0,-3 1 0 0,2-3 0 16,-1 0 0-16,-1-5 0 0,-1-5 0 0,2-2 0 15,0 0 0-15,1-6 0 0,1-1 0 0,-1-5 0 16,-2 1-130-16,3-6-170 0,0 0-32 0,0 0-27 16,0 0-1-16,0-25 16 0,4 7 14 0,-1-9 25 15,0-3 26-15,-3-4 28 0,2-14 28 0,-1 2 48 16,-2 11 53-16,2 1 55 0,0-1 50 0,1 2 57 15,0 2 59-15,-1 3 52 0,-1 3 38 0,3 9 24 16,0-1 14-16,-1-1 12 0,2 5 2 0,2 2-20 16,-1 1-23-16,1 2-11 0,1-1-22 0,7-3-20 15,-5 6-10-15,3 3-7 0,-1-2-25 0,8 5-16 16,-2 2-4-16,3 4-11 0,-6 3-6 0,3 0-8 16,-4 4-4-16,-3 6-2 0,4 1-17 0,-7 6-14 15,-1 0-3-15,-6-1-7 0,-4 1 8 0,-5-1-16 16,-2 0 7-16,-2 1-15 0,0-5 20 15,-2 2 5-15,2-6-11 0,-2-4 0 0,0 0 5 0,2-2 19 16,1-4 1-16,3 0 22 0,3-3-5 0,2 1 3 16,0-2-20-16,4-3-34 0,-4 3 0 0,4-3 0 15,0 0 0-15,0 0 0 0,18-7 0 0,-6 0 0 16,7 1 0-16,-1 1 0 0,3-1 0 0,6 4 0 16,5 0 0-16,-14 4 0 0,5 0 0 0,8 5 0 15,-3 3 0-15,-1 0 0 0,-3 5 0 0,-3 3 0 16,-6-4 0-16,-2 1 0 0,-1 2 0 0,-4 2 0 15,-5-3 0-15,-1 1 0 0,-4 1 0 0,-5 0 0 16,-2-1 0-16,-4 0 0 0,-6 2 0 0,-4-2 0 16,4-6 0-16,-9-3 0 0,1 0 0 0,8-6 0 15,-12 1 0-15,4-4 0 0,1-1 0 0,5 0 0 16,2-5 0-16,0-1 0 0,1 0 0 0,5 3 0 16,4-2 0-16,-1-2 0 0,4 1 0 0,3 0 0 15,3 4 0-15,0 4 0 0,8-9 0 0,2 7 0 16,0 2 0-16,3 1-93 0,6 5-209 0,1-1-52 15,10 6-43-15,-2-3-36 0,-1 3-30 0,1-1-47 16,0 0-25-16,-1 1-316 0,-5-5-922 16,4 1 409-16</inkml:trace>
  <inkml:trace contextRef="#ctx0" brushRef="#br0" timeOffset="1480.93">8685 2884 164 0,'13'-14'289'0,"3"-8"20"0,-5 5 7 0,0 0 11 16,-3 2 27-16,-2-3 18 0,0 1 24 15,-3 1 12-15,-2 0 0 0,-1 4-1 0,-2 2-19 16,-2 2-17-16,-3 1-21 0,1 3-29 0,-7 3-33 16,0-1-22-16,-6 5-19 0,0 5-28 0,-5 3-27 0,1 2-13 15,6 2-18-15,-2 3-18 0,6-4-25 0,-1 1-6 16,5-2-9-16,2 3-13 0,0 1-10 0,6-1-6 16,1-3-3-16,4-2-3 0,2 0-16 15,4 1-9-15,-1-4 5 0,4-3 6 0,-1-3-18 16,5 2-2-16,-5-5 1 0,7-3 0 0,-2 1-7 15,-2-6 8-15,-2 1 2 0,-4-7-5 0,1 7-12 0,0-8 7 16,-2 2 4-16,-2-1 0 0,-1 4-17 0,-1 0-15 16,-1 0 0-16,-2 5 0 0,0 1 0 15,2 0 0-15,-3 5 0 0,0 0 0 0,0 0 0 16,0 0 0-16,4 15 0 0,-4-6 0 0,0 3 0 16,2 5 0-16,1-1 0 0,5 1 0 0,-1-3 0 0,0-4 0 15,0 0 0-15,2 1 0 0,-2-4 0 0,2 1 0 16,2-2 0-16,-1-4 0 0,2-1 0 15,-1-2 0-15,1-3 0 0,-2-3 0 0,7 0 0 16,-4-5 0-16,0 1 0 0,2 0 0 0,0-3 0 16,0 1 0-16,4-5 0 0,-6 3 0 0,2 1 0 15,0 3 0-15,1 4 0 0,-2-3 0 0,4 3 0 0,0 1 0 16,1 4 0-16,-1 2 0 0,0 2 0 16,0 7 0-16,-1-3 0 0,-1 3 0 0,0 3 0 15,-4 1 0-15,-3 1 0 0,-2-4 0 0,-1 7 0 16,-5 0-62-16,1 0 3 0,-4 0 18 0,1 1 4 15,-3-3-1-15,-5 1 1 0,1-2 6 0,0-4 6 16,-1-1 0-16,-2 0 5 0,1-2 20 0,4-4 25 16,1 4 0-16,1-5 11 0,4-2-7 0,0 0-9 0,0 0-8 15,0 0 1-15,0 0-7 0,10-24 12 16,7 11-4-16,2-4-23 0,5-3 4 0,0-3 9 16,3 1-7-16,3 1 3 0,-2 1-13 0,0-2 16 15,0 2 3-15,-4 2-12 0,-1 3 8 0,-7 0 7 16,-4 6 19-16,-4-1 20 0,1 2 24 0,-4 3-31 0,-1 0-41 15,-4 0 0-15,0 5 0 0,-8-4 0 16,8 4 0-16,-19 2 0 0,6 3 0 0,1-2 0 16,0 2 0-16,-6 5 0 0,4-3 0 0,5 1 0 15,0 1 0-15,4 3 0 0,1 0 0 0,6 0 0 16,5 2 0-16,2-1 0 0,4 1 0 0,1-3 0 16,8 4 0-16,2 1 0 0,3-5 0 0,-4 3 0 15,4-3 0-15,-8-2 0 0,-1 2 0 0,-3-2 0 16,-5-1 0-16,0-1 0 0,-3-4 0 0,-3 3 0 15,-2-2 0-15,-2 2 0 0,-2 2 0 0,-6-2 0 16,0-3 0-16,-4 0 0 0,-4 4 0 0,-2-4 0 16,1 0 0-16,1-2 0 0,3 0 0 0,-1-1 0 15,-1-6-317-15,1 1-272 0,1-3-626 0,4 2-1315 16,8-3 583-16</inkml:trace>
  <inkml:trace contextRef="#ctx0" brushRef="#br0" timeOffset="2397.94">10294 2506 3100 0,'1'-5'343'0,"-1"2"-70"0,1-2 29 15,-1 5 30-15,2-6-13 0,-2 6-41 0,-2-4-46 16,2 4-31-16,0 0 16 0,0 0 21 0,-1 17 15 0,-1-1 11 16,-2 9 0-16,-1 4-3 0,-1 0-6 0,4 0-20 15,-1 6-10-15,2 0-18 0,1-5-19 16,-2 1-18-16,4 4-136 0,-1-2-34 0,3-3 0 16,0-3 0-16,0 6 0 0,0-6 0 0,-3-8 0 15,0-2 0-15,2-5 0 0,-4-2 0 0,2-3 0 16,-1 0 0-16,0-4-184 0,0-3-125 0,0 0-51 0,-9-12-38 15,4 2-10-15,0-5-3 0,2-4 5 16,-4-9-3-16,3-2 16 0,0-6 2 0,0-13 46 16,1 0 39-16,5 16 77 0,-2 0 78 0,1 2 59 15,1 2 66-15,0 11 49 0,-2-7 57 0,2 8 56 16,0 4 30-16,-1 6 28 0,2-1 4 0,-2 3-10 16,1 1 9-16,3 4 30 0,-5 0 12 0,0 0 8 15,12 8 6-15,-6 3 0 0,1 3-10 0,2 4-3 16,2 4-24-16,-2 1-21 0,1 1-16 0,-1 0-19 15,0-1-17-15,4 3-3 0,-4-1-27 0,1 0-8 16,0-3-10-16,-2-6-15 0,1 1-20 0,-1-1-12 16,-1-7-1-16,0 1-4 0,-1-3-4 0,-2-3-6 15,2 3 12-15,-6-7-13 0,10-7-14 0,-2 3 7 16,-1-7 8-16,3-6 15 0,1-11-11 0,2-4-37 16,0 1 0-16,-3-3 0 0,2-1 0 0,0 3 0 15,0 5 0-15,-1-1 0 0,-2 3 0 0,0 10 0 16,-2 5 0-16,-1-1 0 0,-1 3 0 0,-2 1 0 0,-2 4 0 15,4 1 0-15,-5 2 0 0,8 12 0 16,-3-2 0-16,0 8 0 0,0 9 0 0,-1 1 0 16,0 1 0-16,-3 7 0 0,4-3 0 0,-1 2 0 15,-1 3 0-15,-1 8 0 0,2-14 0 0,0 2 0 16,0 0 0-16,-2-1 0 0,3-2 0 0,0-4 0 16,-2-7 0-16,5 2 0 0,-2-5 0 0,-1-1-207 0,0-5-438 15,2-4-579-15,0-3-1325 0,4-5 587 16</inkml:trace>
  <inkml:trace contextRef="#ctx0" brushRef="#br0" timeOffset="3381.28">11013 2889 337 0,'4'-5'387'15,"0"2"19"-15,-4 3-1 0,0-5 7 0,0 5-3 16,0 0 0-16,0 0-5 0,0 0-14 0,-26 13-24 16,20-4-22-16,-2 0-28 0,-2 1-28 0,1 1-25 15,4 5-24-15,-1 1-20 0,1 0-23 0,3-1-13 16,5-4-15-16,-1-1-27 0,2 2-6 0,3-3-19 15,0-2-32-15,1 0-20 0,2-5-16 0,0 1-5 16,2-1-13-16,-2-3-8 0,-1-4-1 0,0-2-9 16,5-7 2-16,-5 0-2 0,-5-5-3 0,5-6 6 15,-3 5-9-15,-2-7 2 0,-4 1 19 0,-4 6 10 16,3 2 17-16,-8 1 7 0,0 2 22 0,5 4 11 16,-1 0 8-16,-5 2 6 0,5 0 5 0,-3 2-13 15,3 2-14-15,1 1-3 0,2-1-30 0,2 4-4 16,0 0 2-16,0 0 2 0,0 0-6 0,24 3-22 15,-1 0-13-15,9-1-27 0,5-2-8 0,4 2-28 16,11-5-13-16,2 1-5 0,-16 1-6 0,15-3 0 16,-16 1 3-16,-3 0 11 0,2-1 3 0,-5 3 8 15,-12-1 0-15,-5 1 13 0,-1-2 24 0,-3 3 20 16,-3 0 20-16,-3 0 19 0,-4 0 0 0,5 7-9 16,-5-7 21-16,-12 11 16 0,-1 0 1 0,-2 1-3 15,-8 4 0-15,2 3-10 0,-1-1-5 0,3 2-7 16,-2-2-1-16,5 5-36 0,2-1-13 0,3-4 0 15,4 0 0-15,5-1 0 0,3-2 0 0,3-2 0 16,2-5 0-16,1 1 0 0,5-3 0 0,5 1 0 16,2-7 0-16,9-3 0 0,-1-5 0 0,-1-2 0 15,1-6 0-15,-1 2 0 0,-1-7 0 0,0 2 0 16,-7-5 0-16,1-4 0 0,-5-3 0 0,8-12 0 16,-7-1 0-16,-2-1 0 0,-3-2 0 0,-1 14 0 15,-8 3 0-15,1 1 0 0,-6 5 0 0,-1 7 0 16,2 6 0-16,1 5 0 0,-2 1 0 0,0 3 0 15,4 2 0-15,-14 10 0 0,5 0 0 0,0 5 0 16,-1 11 0-16,-3 3 0 0,4 0 0 0,1 5 0 16,2-2 0-16,5 0 0 0,2 3 0 0,8-1 0 15,-2 1 0-15,4-6 0 0,3 3 0 0,4-3 0 16,1-6 0-16,4-5 0 0,1 1 0 0,-8-6 0 16,12-4 0-16,1-3 0 0,-1-1 0 0,2-5 0 15,-2-5 0-15,-5-3 0 0,5-2 0 0,-2 0 0 16,-1-6 0-16,1 0 0 0,-3-5 0 0,-4-1 0 15,-1-4 0-15,-3 3 0 0,-1-1 0 0,-5 7 0 16,-1 1 0-16,-3 5 0 0,0 1 0 0,-4 4 0 16,0 0 0-16,-1 2 0 0,0 4 0 0,0 0 0 15,0 0 0-15,-17 12 0 0,8-2 0 0,-4 4 0 16,3 2 0-16,-2 1 0 0,3 2 0 0,7 6 0 16,-2-7 0-16,4 2 0 0,1-3 0 0,4-1 0 15,7 1 0-15,-2-4 0 0,5-1 0 0,1-2 0 16,5-4 0-16,1-4 0 0,6-3 0 0,0-6 0 15,3 2 0-15,-3-5 0 0,-1-2 0 0,1-3 0 16,3-4 0-16,-4 0 0 0,-1-6 0 0,-3-1 0 16,4-14 0-16,-1-1 0 0,-3-1 0 0,-3-5 0 15,-7-6 0-15,1-3 0 0,-1 4 0 0,-5-1 0 16,-2 8 0-16,-5 18 0 0,-2 0 0 0,0 1 0 16,-3 9 0-16,-1 6 0 0,-3 3 0 0,-1 4 0 15,2 5 0-15,-4 3 0 0,-4 9 0 0,-2 7 0 16,3 7 0-16,4 5 0 0,1 3 0 0,0 15 0 15,2-2 0-15,5-2 0 0,0-10 0 0,4 13 0 16,3-12 0-16,4-2 0 0,4 11 0 0,-3-13 0 16,0-2 0-16,2-4 0 0,3 0 0 0,1-3 0 15,1-4 0-15,0-9 0 0,0 0 0 0,-1-5 0 16,5-1 0-16,-1-7-305 0,0-1-245 0,6-3-117 16,1-4-445-16,-1-4-1204 0,-1-4 533 0</inkml:trace>
  <inkml:trace contextRef="#ctx0" brushRef="#br0" timeOffset="3513.95">13209 2853 290 0,'10'1'473'0,"-1"0"25"0,-5-2-3 16,1 0-13-16,0 3-35 0,-5-2-40 0,9-1-32 15,-5 4-36-15,-4-3-35 0,8 1-52 0,-8-1-92 16,5 6-137-16,-1-4-173 0,-4-2-232 0,2 4-288 16,-2-4-724-16,0 0 321 0</inkml:trace>
  <inkml:trace contextRef="#ctx0" brushRef="#br0" timeOffset="4297.67">7987 3560 4992 0,'-1'-11'355'0,"-3"4"-78"0,1 0-84 0,2 1-11 16,-1 2-27-16,-1-2-42 0,3 4-28 0,0 2 14 15,0 0 25-15,0 0 28 0,10 11-3 16,-5-4 2-16,4 5-12 0,0 3-13 0,4 6-5 0,4-8-9 16,5 6-10-16,7-4-13 0,1-4-11 0,4 0-2 15,5-2-1-15,19-1-15 0,-1 0-8 0,6-12-1 16,2 0-2-16,3-1-15 0,23-8-34 0,-29 4 0 16,3-5 0-16,-3-1 0 0,-4-5 0 15,0 0 0-15,-2-5 0 0,-8 1 0 0,1-1 0 0,-1 3 0 16,-16 7 0-16,-2-1 0 0,0 5 0 0,-5 1 0 15,-2 5 0-15,-5 4 0 0,-4-1 0 0,0 5 0 16,3 2 0-16,-3 7 0 0,1 2 0 0,6 5 0 16,-3 3 0-16,1 0 0 0,0 5 0 0,5-2 0 15,13 8 0-15,5-1 0 0,1-7 0 0,4-1 0 16,-11-9 0-16,15 3 0 0,0-8 0 0,3 0 0 16,0-3 0-16,-14-6 0 0,12-4 0 0,1-3 0 15,-12-1 0-15,-3-1 0 0,13-2 0 0,-15 0 0 16,-3-3 0-16,2-7 0 0,-1 2 0 0,-3-3 0 15,0 2 0-15,-2-4 0 0,-5 3 0 0,-1 2 0 16,-1 2 0-16,-5 5 0 0,-7 4 0 0,-1 1 0 16,4 3 0-16,-2 3 0 0,1 1 0 0,-1 6 0 15,6 0 0-15,5 8 0 0,-1 1 0 0,2 3 0 16,5 4 0-16,-2-6 0 0,7 3 0 0,11 5 0 16,0-4 0-16,6-2 0 0,-1-1 0 0,2-4 0 15,-1-4 0-15,-12-7 0 0,2 0 0 0,-1-2 0 16,12-3 0-16,-11-3 0 0,-4 1 0 0,-2-5 0 15,2 0 0-15,-4-1 0 0,-1-5 0 0,-1 5 0 16,0-5 0-16,-5 1 0 0,2 3 0 0,-5 0 0 16,-3 6 0-16,0 2 0 0,-3-1 0 0,3 3 0 15,-6-2 0-15,-1 5 0 0,2-1 0 0,0 2 0 16,6 2 0-16,-4 1 0 0,2 0 0 0,3 0 0 16,-1 1 0-16,-2 0 0 0,1 0 0 0,9 1 0 15,-1 1 0-15,-8-7 0 0,3 0 0 0,-2-2-122 16,-2 0-1224-16,9-2-1456 0,-4 0 645 0</inkml:trace>
  <inkml:trace contextRef="#ctx0" brushRef="#br0" timeOffset="4397.27">12271 3660 4852 0,'15'-3'492'15,"-6"1"-23"-15,0 0 33 0,-4 0-52 0,0 0-113 16,0-1-73-16,-1 1-61 0,-4 2-51 0,7-1-26 16,-5-1-62-16,-2 2-90 0,0 0-150 0,0 0-195 15,0 0-259-15,0 0-488 0,0 0-1212 0,0 0 537 16</inkml:trace>
  <inkml:trace contextRef="#ctx0" brushRef="#br0" timeOffset="5447.3">853 6081 257 0,'-15'-10'489'0,"2"0"10"15,3 2 6-15,1 1-2 0,1 1-8 0,3 2-18 16,1 0-31-16,-1 0-44 0,1 0-48 0,1 3-41 16,3 1-29-16,0 0-15 0,0 0-21 0,6 18-20 0,-1-6-5 15,1 6-13-15,2 6-9 0,2 4-3 16,-2-3-13-16,1 1-13 0,-3 1-7 0,2 0 6 16,2 0-6-16,-6-1-9 0,1-5 0 0,2-5 4 15,-1-1 4-15,-1-3-68 0,-1-3-96 0,1 1 0 16,1-3 0-16,5-1 0 0,3-4 0 0,7-3 0 15,11-8 0-15,14-8 0 0,8-6 0 0,6-4 0 16,22-18 0-16,-3-4 0 0,3 2 0 0,-4-4 0 16,7-8 0-16,0 5 0 0,-1 0 0 0,1 1 0 15,-5-2 0-15,-3 11 0 0,-25 12 0 0,0 5 0 16,-5 0 0-16,-14 7 0 0,-1 2 0 0,-4 4 0 16,-9 6 0-16,-6-2 0 0,-1 3 0 0,-1 5 0 15,-5-1 0-15,1-3 0 0,-2 4 0 0,-5 2 0 16,0 0 0-16,0 0 0 0,11 11 0 0,-11-3 0 15,0 2 0-15,-2 6 0 0,-2 2-173 0,-5-2-1164 16,3 0-1447-16,-2 1 640 0</inkml:trace>
  <inkml:trace contextRef="#ctx0" brushRef="#br0" timeOffset="6497.69">7290 5985 138 0,'-32'0'352'16,"4"1"-15"-16,0-2 3 0,8 1 12 0,3 1 24 15,-2-1 11-15,10 0 0 0,-2-1-2 0,3 1-6 16,0 0-9-16,3-1-9 0,5 1-7 0,-10 0 3 15,10 0-17-15,-8-2-17 0,8 2-13 0,0 0-8 0,-5-1-19 16,5 1-23-16,0 0-20 0,0 0-12 16,23 0-18-16,-5 0-8 0,14 1-8 0,5-1-13 15,19 0-9-15,4 2-101 0,40-1-71 0,-2 0 0 0,10 0 0 16,8 0 0-16,2-5 0 0,-1 2 0 16,6 4 0-16,5-2 0 0,-2-2 0 0,1 4 0 15,-12-4 0-15,-5 5 0 0,2-3 0 0,-12 2 0 0,-8 0 0 16,-32-3 0-16,0 0 0 0,-8 0 0 0,-16 1 0 15,0 0 0-15,-16-1 0 0,-2 0 0 0,-4-1 0 16,-2 1 0-16,-7-1 0 0,-1 0 0 0,-4-1 0 16,0 3 0-16,-4-8 0 0,-6 5 0 0,-8 0 0 15,-3-1 0-15,-7-1-32 0,-5 3-466 0,-3 0-60 16,-2 1-57-16,-16 2-467 0,14-1-1171 0,-11 3 518 16</inkml:trace>
  <inkml:trace contextRef="#ctx0" brushRef="#br0" timeOffset="6830.87">7044 6327 42 0,'-40'1'446'16,"10"0"31"-16,4-1-4 0,7-1 4 0,6 0 5 15,-1 1 11-15,5 0-4 0,1 0 3 0,3-1-41 0,5 1-30 16,0 0-46-16,17-6-22 0,10 1-13 15,11 1-28-15,26 0-18 0,28-4-17 0,5 0-21 16,7 8-21-16,3-1-11 0,8 0-23 0,8 2-15 16,-3 0-17-16,1 0-17 0,-4 4-78 0,-2-6-74 15,0 4 0-15,-12 0 0 0,-3-5 0 0,-11 6 0 16,-30-5 0-16,1 0 0 0,-8-1 0 0,-18 1 0 16,-4-2 0-16,-9 3 0 0,-10-1 0 0,3-1 0 15,-2 1 0-15,-7-1 0 0,0 1 0 0,-1-1 0 0,-3-1 0 16,3 0 0-16,-4 3 0 0,0 0 0 15,0 0 0-15,0 0 0 0,-5-8 0 0,5 8 0 0,0 0 0 16,0 0 0-16,0 0 0 0,0 0 0 0,0 0 0 16,0 0-1366-16,0 0-1478 0,0 0 654 0</inkml:trace>
  <inkml:trace contextRef="#ctx0" brushRef="#br0" timeOffset="6998.51">9222 6471 5521 0,'-11'5'252'0,"5"0"33"0,1-2 9 16,-3-1-56-16,6 3-88 0,-1-3-50 0,1 0-27 15,2-2-45-15,-3 4-49 0,3-4-91 0,3 4-134 16,-3-4-163-16,5 4-617 0,2-3-1111 0,-2 0 492 16</inkml:trace>
  <inkml:trace contextRef="#ctx0" brushRef="#br0" timeOffset="8264.11">15713 6088 87 0,'-35'3'500'0,"4"-1"-18"0,2-1-16 0,11 1 0 15,0-1 11-15,5 1 9 0,2-2 4 0,3 0-12 16,0 1-12-16,2-1-20 0,6 0-16 0,-7 0-27 15,7 0-24-15,0 0-24 0,16-5-11 0,2-2-12 16,15 1-12-16,21-5-16 0,6 3-23 0,5-1-82 16,34 2-199-16,1 0 0 0,4 1 0 0,3 4 0 15,6-6 0-15,-3 6 0 0,1 1 0 0,5 4 0 16,1-3 0-16,4 0 0 0,-5-6 0 0,4 5 0 16,-4-1 0-16,1 1 0 0,-8 2 0 0,-7-7 0 15,-9 1 0-15,-28 4 0 0,26 0 0 0,-30-2 0 16,-6 1 0-16,-5-3 0 0,-10 4 0 0,-8-1 0 0,-3 1 0 15,-10-1 0-15,-1-2 0 0,-5 4 0 0,-2-2 0 16,-3 1 0-16,-3 0 0 0,1 1 0 16,-3-3 0-16,-3 3 0 0,9 0 0 0,-9 0 0 0,0 0 0 15,0 0 0-15,5 3 0 0,-5-3 0 0,0 0 0 16,0 0 0-16,-12 9 0 0,7-8 0 0,-2 4-423 16,-6 0-206-16,-1 0-51 0,-4-1-397 0,-5 2-1166 15,-6-3 515-15</inkml:trace>
  <inkml:trace contextRef="#ctx0" brushRef="#br0" timeOffset="8680.42">16501 6222 3012 0,'-59'2'105'0,"-1"-4"-29"16,1 4 31-16,7-5 42 0,12 4-2 0,5-2 40 15,0 1-1-15,4-2 22 0,2-1 8 0,9 1 22 16,-2-1 15-16,9 3 12 0,3-1 4 0,1 0-7 15,0-1 8-15,5 1-6 0,-1-2-3 0,-1 2-21 16,6 1-20-16,0 0-1 0,0 0-12 0,16-7 1 16,6 4 0-16,6-1-5 0,10 0-12 0,21-1-171 15,5 1-20-15,33 0 0 0,8 1 0 0,1 6 0 16,5-4 0-16,3-3 0 0,9 5 0 0,2-2 0 16,8 1 0-16,-3 4 0 0,-4-4 0 0,-3-2 0 15,-5 4 0-15,-8-6 0 0,-4 3 0 0,-13 1 0 0,-2-11 0 16,-32 9 0-16,-5-2 0 0,-1 1 0 15,-17 1 0-15,-5 1 0 0,-4-5 0 0,-10 2 0 16,-4 2 0-16,1 0 0 0,-5-1 0 0,0-2 0 16,-5 2 0-16,2 0 0 0,-1 3 0 0,-1-1 0 0,-4 1 0 15,5-2 0-15,-5 2 0 0,4-2 0 16,-4 2 0-16,0 0 0 0,0 0 0 0,13 2 0 16,-12 1 0-16,3-1 0 0,0 2 0 0,0-1 0 0,-4-3 0 15,6 5 0-15,-2-4 0 0,-1 1 0 0,-3-2 0 16,0 0 0-16,0 0 0 0,0 0 0 0,0 0-1366 15,0 0-1478-15,-16-11 654 0</inkml:trace>
  <inkml:trace contextRef="#ctx0" brushRef="#br0" timeOffset="11531.51">2235 6902 54 0,'-12'0'404'0,"8"-1"17"0,4 1 6 15,-7-3 12-15,3 2-4 0,4 1-7 0,0 0-1 16,-8-5-5-16,8 5-5 0,-6-2-18 0,6 2 4 16,0 0-24-16,0 0-20 0,-1-2-28 0,1 2-40 15,0 0-20-15,0 0-33 0,0 0-31 0,0 0-14 16,0 0-16-16,1 11-21 0,3-4-4 0,2 3-25 16,0 0-12-16,3-1-8 0,-1 2-8 0,3 3-10 15,2-3-6-15,5 2-2 0,0-5-21 0,0 4-60 16,-3-5 0-16,3 0 0 0,5-1 0 0,-5-2 0 15,5 1 0-15,-1-5 0 0,6-5 0 0,1 0 0 16,1-3 0-16,-2-2 0 0,1 1 0 0,-2-3 0 16,0-2 0-16,0 1 0 0,-3 1 0 0,-6 2 0 15,1 1 0-15,-1 0 0 0,-6 3 0 0,3-2 0 16,-1 7 0-16,-1-2 0 0,1 5 0 0,1-1 0 16,3 7 0-16,-3-1 0 0,2 3 0 0,-3 1 0 15,1 1 0-15,7 6 0 0,-8-5 0 0,-1-1 0 16,2 2 0-16,-1 0 0 0,3-1 0 0,-2-2 0 0,3-2 0 15,0 1 0-15,-4-3 0 0,5 0 0 16,1-2 0-16,8-1 0 0,-7-3 0 0,10-2 0 16,-2 0 0-16,2-2 0 0,4-2 0 0,-1-1 0 15,-1-1 0-15,1-2 0 0,0-2 0 0,-6 1 0 0,7 0 0 16,-3 2 0-16,-2 0 0 0,-2-2 0 16,-1 6 0-16,-6 1 0 0,-1 0 0 0,-1 2 0 15,0 3 0-15,-2 0 0 0,3-1 0 0,-3 4 0 16,0 0 0-16,-3-1 0 0,2 2 0 0,1-1 0 0,0 2 0 15,-1 2 0-15,-2-2 0 0,4 2 0 0,0-5 0 16,-4 0 0-16,-1 2 0 0,1-2 0 16,3-1 0-16,2-2 0 0,0 2 0 0,3-4 0 15,-2-1 0-15,-3 1 0 0,4-2 0 0,1-1 0 0,-4-2 0 16,0 0 0-16,4 1 0 0,-7-3 0 0,3 1 0 16,-3-2 0-16,2 2 0 0,-7 1 0 0,2-1 0 15,-1 0 0-15,-2 1 0 0,3 1 0 0,-5 2 0 16</inkml:trace>
  <inkml:trace contextRef="#ctx0" brushRef="#br0" timeOffset="25764.23">13076 8237 356 0,'-11'-8'413'0,"2"1"-4"16,1 0-4-16,-1 1 7 0,4 1-8 0,1-1-12 16,0 3-24-16,-1-1-31 0,5 1-22 0,-1-2-25 15,1 5-12-15,0 0-7 0,0 0-9 0,10 0-16 16,-3 5-15-16,3 0-17 0,-1 0-19 0,0 5-17 15,2-2-12-15,3 3-6 0,-1 0-12 0,3-2-6 16,1 4-8-16,1-4 7 0,2-2-9 0,-2 0-3 16,12 2-1-16,-3-3-12 0,1-5-1 0,1 0-6 15,3 0-4-15,1-4-3 0,3-2-2 0,5-1-5 0,8-2-5 16,-10 2-7-16,12-7-63 0,-14 4-20 16,17-5 0-16,-17 4 0 0,14-6 0 0,-14 3 0 15,13 1 0-15,-14 2 0 0,-2 2 0 0,1 3 0 0,-2 3 0 16,-1-1 0-16,-4 5 0 0,-5 1 0 15,-1-1 0-15,-4 1 0 0,0 5 0 0,0 1 0 16,-2-1 0-16,2 3 0 0,-4 1 0 0,0-1 0 16,0 1 0-16,2-1 0 0,0 1 0 0,3-3 0 0,-2 2 0 15,5-3 0-15,-3 0 0 0,1-1 0 16,10 1 0-16,-3-5 0 0,1 1 0 0,1-2 0 0,-1-4 0 16,4-3 0-16,0 1 0 0,1 1 0 0,-1-5 0 15,1 0 0-15,-2-4 0 0,1 0 0 0,-1-3 0 16,-3 2 0-16,0 0 0 0,-3 4 0 15,-5 0 0-15,-2 1 0 0,-3 3 0 0,-1 1 0 0,-4 2 0 16,3 0 0-16,-3 3 0 0,-2 0 0 0,3 2 0 16,0 2 0-16,-2 3 0 0,-3 0 0 0,4 2 0 15,3 3 0-15,-3-1 0 0,4 0 0 0,-1-2 0 16,4 0 0-16,-7-2 0 0,6 2 0 0,1-2 0 16,2 0 0-16,3-1 0 0,0-4 0 0,-2 0 0 15,3-2 0-15,-1-2 0 0,5-2 0 0,1 0 0 16,-6-4 0-16,-1 2 0 0,-3-2 0 0,9-3 0 15,-3-2 0-15,2 0 0 0,-7 3 0 0,4-5 0 16,-4 6 0-16,-1-2 0 0,3 1 0 0,-2 3 0 16,1 0 0-16,-1 2 0 0,3-1 0 0,5 4 0 15,-5 0 0-15,-1 2 0 0,7-1 0 0,-7 1 0 16,10 5 0-16,-1-2 0 0,1 1 0 0,1 0 0 16,-3-1 0-16,2-1 0 0,2 1 0 0,4-2 0 15,-5-1 0-15,3 0 0 0,-3 0 0 0,0-1 0 16,0-1 0-16,1 0 0 0,0-2 0 0,-5 0 0 0,0 1 0 15,2-1 0-15,-12 0 0 0,1-4 0 16,0 3 0-16,-6-1 0 0,1 0 0 0,-3 1 0 16,-2 0 0-16,1-2 0 0,-5 2 0 0,3 1 0 0,-4 2 0 15,1-2 0-15,0-1 0 0,0 3 0 0,-5 1 0 16,4-2 0-16,-4 2 0 0,0 0 0 0,5-2 0 16,-5 2 0-16,0 0-371 0,0 0-933 0,0 0-1411 15,0 0 624-15</inkml:trace>
  <inkml:trace contextRef="#ctx0" brushRef="#br0" timeOffset="26780.52">20593 8151 294 0,'4'-3'418'0,"-3"0"11"15,3 0 12-15,-4-1 22 0,0 4 12 0,4-5 0 16,-4 5-5-16,3-2 0 0,-2-3 2 0,-1 5-15 16,0 0-14-16,1-4-12 0,-1 4-23 0,0 0-23 15,0 0-26-15,0 0-25 0,0 0-17 0,0 0-19 16,4 10-8-16,-1-4-228 0,2 2-62 0,-3 2 0 15,6-1 0-15,3 4 0 0,3 0 0 0,2-1 0 16,11 3 0-16,1-6 0 0,1-1 0 0,7 1 0 16,1-4 0-16,2-3 0 0,1-2 0 0,-1-2 0 15,13-2 0-15,-15 3 0 0,1-4 0 0,3-1 0 16,-4 0 0-16,-1-1 0 0,1-3 0 0,-2-3 0 16,-6 4 0-16,2-5 0 0,-6 1 0 0,1 1 0 15,-2-1 0-15,2 2 0 0,-11 4 0 0,3 0 0 16,-8 3 0-16,-1 1 0 0,4 2 0 0,-4 0 0 15,1 2 0-15,1 2 0 0,0 2 0 0,-1 1 0 16,5 2 0-16,1 2 0 0,0 2 0 0,3-2 0 16,-2 0 0-16,7 5 0 0,2-4 0 0,-8-1 0 0,6 1 0 15,3-3 0-15,0-1 0 0,-7-2 0 16,1-2 0-16,8-3 0 0,-1 0 0 0,0-3 0 0,0 0 0 16,3-2 0-16,-2-2 0 0,1-1 0 0,-1 0 0 15,1 0 0-15,-5-5 0 0,2 2 0 0,1-3 0 16,-1 2 0-16,-3 0 0 0,-5 5 0 0,-1 1 0 15,1 1 0-15,-2 3 0 0,-2 2 0 0,-2 0 0 16,1 4 0-16,-1 0 0 0,1 3 0 0,-1 2 0 16,-3 0 0-16,3 3 0 0,-3 1 0 0,3-2 0 15,-2 4 0-15,2-4 0 0,1 1 0 0,0-3 0 16,3 4 0-16,-2-5 0 0,3-1 0 0,-4 0 0 16,5-2 0-16,-2-1 0 0,1-3 0 0,1-2 0 15,-2-1 0-15,3 0 0 0,-1-3 0 0,0 1 0 16,8-5 0-16,-6 1 0 0,4-2 0 0,2-1 0 15,1-2 0-15,-2 2 0 0,1 3 0 0,-2-1 0 16,3 2 0-16,-10 5 0 0,1-3 0 0,-1 4 0 16,0 1 0-16,-1-1 0 0,-6 3 0 0,2-1 0 0,-2 3 0 15,1-1 0-15,0 0 0 0,0 2 0 16,-1 1 0-16,3 0 0 0,2 0 0 0,-2-3 0 16,-1 1 0-16,-1-1 0 0,2 0 0 0,-1-3 0 0,0 0 0 15,-1-3 0-15,2-1 0 0,-4-1 0 0,-2-5-1366 16,6-4-1478-16,-3 2 654 0</inkml:trace>
  <inkml:trace contextRef="#ctx0" brushRef="#br0" timeOffset="27964.11">23830 7335 154 0,'0'-6'374'0,"-1"-1"-10"0,1 0-17 0,0-3 7 0,-2 0-20 16,0 0-21-16,1 0-18 0,-3-1-17 0,0-1-11 16,3-2-19-16,-3-3-15 0,0 0-14 0,-1 2-7 15,0-4-13-15,-2 1-16 0,-2-6-16 0,-2-1-10 16,2 3-7-16,-6-1-9 0,1 0-6 0,4-1-4 16,-6 2-8-16,-3 1-8 0,-5-2-3 0,2 0-10 15,-6 4-6-15,1-1-8 0,-1-3 1 0,-1 3-6 16,-2 1-6-16,-2 0 0 0,-12-5-6 0,10 6-2 15,-10-4-7-15,-1-1-4 0,11 6-2 0,-11-1-4 16,9 3-3-16,-13-3 3 0,-1 2-6 0,15 2 6 16,-16-1 8-16,3 1 6 0,12 5-1 0,-2 0-2 15,-11-2 1-15,9 4-2 0,4-1-1 0,-12 2-7 16,9 3-1-16,0 0 0 0,-11 3-7 0,12-1-2 16,-13-2 0-16,2 3 0 0,12 0-8 0,-16 0-5 15,4 0-6-15,-3 3-1 0,16 0 13 0,-18 1-15 16,3 1 2-16,1 1-4 0,13-1 1 0,-12 4-2 0,12-1 0 15,-16 3 4-15,4 3 4 0,12-6 8 16,-12 5 2-16,0 1 6 0,13-3 4 0,-15 4 0 16,16-3 9-16,-9 7-21 0,7-4-35 0,2 0 0 15,-10 7 0-15,13-4 0 0,-10 5 0 0,0 3 0 0,11-6 0 16,2 1 0-16,0 1 0 0,0 3 0 16,-1-4 0-16,4 6 0 0,2-1 0 0,-1 2 0 0,5 0 0 15,1 4 0-15,-3 10 0 0,10-11 0 0,4 3 0 16,-1-2 0-16,6 4 0 0,2-1 0 0,2 0 0 15,6 9 0-15,1-8 0 0,5 10 0 0,4-2 0 16,4 4 0-16,-1-3 0 0,3-1 0 16,0-1 0-16,2 1 0 0,1 2 0 0,-5-3 0 0,8 1 0 15,6 0 0-15,3-3 0 0,-2 1 0 0,1 0 0 16,1 0 0-16,0-1 0 0,4-4 0 0,1 0 0 16,0-3 0-16,4-2 0 0,-4-1 0 0,7 2 0 15,-3-1 0-15,1 0 0 0,3-3 0 0,-3-3 0 16,-1-4 0-16,4 2 0 0,-13-8 0 0,17 6 0 15,1-4 0-15,2-3 0 0,2 1 0 0,-4-8 0 16,1 2 0-16,-1-3 0 0,1 0 0 0,1-1 0 16,-4-1 0-16,1-2 0 0,-2-3 0 0,2 3 0 15,-1-3 0-15,-13 0 0 0,14 0 0 0,5-5 0 16,-3 4 0-16,-5-1 0 0,-11-2 0 0,11-3 0 16,0 0 0-16,0-2 0 0,4 0 0 0,-4-2 0 15,2-2 0-15,-1-4 0 0,-1 1 0 0,0-2 0 16,2 4 0-16,-3-10 0 0,-1 1 0 0,5-1 0 15,-5-1 0-15,-1 0 0 0,-6 0 0 0,3-3 0 16,-17 4 0-16,9-10 0 0,-2-1 0 0,-10 7 0 0,2-12 0 16,-4-1 0-16,-4-2 0 0,-2-1 0 0,-4-2 0 15,-4 0 0-15,-2-3 0 0,-4-1 0 16,-4-3 0-16,-1-1 0 0,-5 0 0 0,0-2 0 0,0 1 0 16,-7 1 0-16,-2 2 0 0,-3-1 0 0,1-1 0 15,-7 3 0-15,-2 2 0 0,-1 3 0 0,-3 5 0 16,-5 2 0-16,-1 2 0 0,-9-1 0 0,0 4 0 15,-4 6 0-15,-1-1 0 0,0 2 0 0,1 3 0 16,-3 0 0-16,0 5 0 0,6 2 0 0,-2 2 0 16,12 3 0-16,3 3 0 0,-1 1 0 0,3 2 0 15,-1-1 0-15,1 3 0 0,1 1 0 0,10 1 0 16,0 0 0-16,3 0 0 0,2 2 0 0,-2 0 0 16,5 4 0-16,-1-3 0 0,1 1 0 0,3 0 0 15,-2 1 0-15,3 0 0 0,2 1 0 0,-1 0 0 16,3-1 0-16,-1 1 0 0,2 2 0 0,1-2 0 15,-3-1 0-15,2-1 0 0,2 4 0 0,2-3 0 16,0-3 0-16,-2 4 0 0,2 0-124 0,0-4-519 16,-2 3-595-16,2-3-1340 0,0 0 593 0</inkml:trace>
  <inkml:trace contextRef="#ctx0" brushRef="#br0" timeOffset="28130.97">23777 7199 284 0,'4'7'533'0,"0"-2"35"0,-2 3 8 0,1-5-4 16,-5 3-16-16,1-3-26 0,1-3-51 0,-10 5-43 15,3-4-49-15,0 0-35 0,0 0-95 0,1-1-108 16,-2 1-152-16,0-1-192 0,-2 6-235 0,0-5-413 16,-3 1-911-16,-1-1 403 0</inkml:trace>
  <inkml:trace contextRef="#ctx0" brushRef="#br0" timeOffset="43330.19">7312 9551 82 0,'-19'-1'347'0,"0"-2"3"0,1 1 5 0,4 1-5 15,1-3 4-15,2 2 5 0,3 1-8 0,0 0-2 16,2-2-4-16,-2 2-6 0,2 0-7 0,6 1-9 0,-7-3-15 15,7 3-18-15,-6-1-15 0,6 1-11 0,0 0-23 16,0 0 14-16,0 0-13 0,18-6 3 0,1 3-7 16,2-2-11-16,12 0-11 0,5-3-9 0,18-3-5 15,10 0-15-15,26-10-7 0,3 7-15 0,-4-1-9 16,9 0-99-16,-2-1-57 0,3 4 0 0,-9-1 0 16,1 1 0-16,2-4 0 0,-30 12 0 0,0-3 0 15,1-1 0-15,-6-1 0 0,-8-1 0 0,-11 7 0 16,-8-3 0-16,-2-1 0 0,-9 5 0 0,-4-1 0 15,-7 3 0-15,-7-3-16 0,-4 1-402 0,0 2-83 16,0 0-75-16,-46 3-538 0,10 0-1206 0,-14 3 534 16</inkml:trace>
  <inkml:trace contextRef="#ctx0" brushRef="#br0" timeOffset="43530.87">7762 9499 106 0,'-32'7'375'0,"3"1"-23"0,10-3 13 0,5-3 39 16,2 2 21-16,1-2 10 0,2-1 5 0,1 2 0 15,3-3-4-15,5 0-10 0,-8 1-20 0,8-1-17 16,0 0-13-16,0 0-11 0,0 0-7 0,27-4-18 16,-12 2-24-16,3 2-24 0,4-2-29 0,7-2-20 15,3 2-27-15,4 1-19 0,4-3-19 0,0 1-130 16,13 1-48-16,2-3 0 0,-1 2 0 0,-3-3 0 16,1 3 0-16,-15 0-211 0,17-3-188 0,-17 0-135 15,4-1-167-15,16 1-357 0,-4-2-1146 0,-3-1 507 16</inkml:trace>
  <inkml:trace contextRef="#ctx0" brushRef="#br0" timeOffset="44930.78">14625 9442 122 0,'-1'-4'443'0,"1"4"1"0,-3-5-11 16,0 4-15-16,3 1-26 0,-2-3-31 0,2 3-36 15,0 0-30-15,0 0-29 0,0 0-15 0,0 0-7 16,2 14-9-16,1-6-13 0,2-1-4 0,2 4-13 16,-1-4-7-16,4 3-4 0,3 1-8 0,4-1-10 15,-1 0-2-15,6-2-2 0,5 0-8 0,1-2-8 16,0-3-8-16,4-1-4 0,-1-1-7 0,1-4 1 0,2 0-7 16,3-3-8-16,-2 1-2 0,1-2-6 15,1-3-1-15,2 2-2 0,-2-4-2 0,-1 0-4 16,1 0-12-16,-2 0-2 0,-3 3-11 0,3-2-4 15,-7 2-23-15,-1 3-54 0,-5 3 0 0,1 3 0 16,-4 3 0-16,2-1 0 0,-4 4 0 0,-1 2 0 0,-1 3 0 16,1-2 0-16,0 3 0 0,-2 1 0 15,0-2 0-15,-1 3 0 0,2-2 0 0,-2-1 0 0,4 0 0 16,-2 1 0-16,2-2 0 0,-2 0 0 0,4-4 0 16,-2 1 0-16,3-3 0 0,3-2 0 0,3-2 0 15,-6 0 0-15,2-3 0 0,6 0 0 0,-6-3 0 16,5-4 0-16,3 1 0 0,-1-4 0 0,-1-2 0 15,1-3 0-15,-1 0 0 0,2 0 0 0,-4-3 0 16,0 6 0-16,1-1 0 0,-5 5 0 0,-5 2 0 16,0 3 0-16,-2 2 0 0,1 1 0 0,0 4 0 15,0 1 0-15,0 4 0 0,2 2 0 0,-3 1 0 16,2 1 0-16,-2 3 0 0,2-1 0 0,5 3 0 16,-4-2 0-16,5 1 0 0,-7-3 0 0,3-1 0 15,2-2 0-15,-2-1 0 0,1-1 0 0,0-1 0 16,1-3 0-16,1-2 0 0,-1-1 0 0,8-3 0 15,-9 1 0-15,2-3 0 0,6-3 0 0,-9 4 0 16,7-8 0-16,0 2 0 0,-4-3 0 0,0 0 0 16,5-2 0-16,-4 2 0 0,-4 1 0 0,-1 6 0 0,1-3 0 15,-2 4 0-15,-2 2 0 0,-2 2 0 16,0 1 0-16,-2 2 0 0,2 2 0 0,0 2 0 0,-2 1 0 16,5 4 0-16,-1 1 0 0,0 0 0 0,2 1 0 15,-3 2 0-15,3-3 0 0,7 4 0 0,-2 0 0 16,3-3 0-16,-7-5 0 0,9 4 0 15,-1-4 0-15,3 0 0 0,-2-3 0 0,-8-1 0 0,10-2 0 16,0-2 0-16,-1 0 0 0,-7-1 0 0,2-1 0 16,3-4 0-16,-7 2 0 0,8-3 0 15,-7-1 0-15,5-3 0 0,-6 2 0 0,0-1 0 0,3-4 0 16,-4 7 0-16,-3-3 0 0,-2 5 0 0,-4-1 0 16,1 1 0-16,-3 2 0 0,1 1 0 0,-4-1 0 15,1 3 0-15,-1-2 0 0,-4 3 0 0,10-1 0 16,-10 1 0-16,0 0 0 0,0 0 0 0,8 5-183 15,-8-2-483-15,0-3-558 0,0 0-1326 0,0 0 587 16</inkml:trace>
  <inkml:trace contextRef="#ctx0" brushRef="#br0" timeOffset="45880.96">18394 9344 370 0,'0'0'521'0,"1"-5"12"0,-1 5 3 0,0 0-2 16,0 0-16-16,0 0-25 0,0 0-40 0,0 0 5 16,0 0-23-16,0 0-11 0,0 0-11 15,10 15-8-15,-6-8-22 0,1 2-29 0,3-2-27 0,-3 3-29 16,9 0-29-16,-1 1-22 0,1 0-27 0,3-1-220 15,2 0 0-15,-1-1 0 0,11 0 0 0,3-1 0 16,1-4 0-16,0-1 0 0,-1-3 0 0,3-1 0 16,-5-2 0-16,2-2 0 0,0-4 0 0,4 2 0 15,-4-5 0-15,0-3 0 0,-1 0 0 0,-1-2 0 16,-1-1 0-16,-1 0 0 0,-2 0 0 0,1 1 0 16,-5 3 0-16,-5 1 0 0,-3 6 0 0,-2 0 0 15,-1 3 0-15,-2 0 0 0,0 3 0 0,-3 1 0 16,0 0 0-16,1 3 0 0,-2 2 0 0,1 2 0 15,-1-2 0-15,1 5 0 0,1-3 0 0,2 4 0 16,5 0 0-16,-3 2 0 0,2-2 0 0,3-3 0 16,-1 2 0-16,2-3 0 0,2 0 0 0,-1-2 0 15,2-2 0-15,10-1 0 0,-1-2 0 0,0-2 0 16,2 0 0-16,0-2 0 0,-3-2 0 0,3 0 0 16,-1-2 0-16,0 0 0 0,0-2 0 0,1 3 0 15,-3-1 0-15,-1-1 0 0,-8 5 0 0,2 2 0 16,-5 1 0-16,-2 0 0 0,0 1 0 0,-1 2 0 0,1 1 0 15,-4 2 0-15,1 2 0 0,0-2 0 0,-2 2 0 16,0 2 0-16,0-1 0 0,0 1 0 16,0-1 0-16,4 2 0 0,-3-2 0 0,5 2 0 0,3-3 0 15,0-1 0-15,2 0 0 0,7 2 0 0,1-4 0 16,3-2 0-16,-4 0 0 0,1-3 0 0,0-2 0 16,-1 0 0-16,4-1 0 0,-10-1 0 0,9-1 0 15,-1-2 0-15,-8 0 0 0,4-2 0 0,-6 1 0 16,2 1 0-16,-5-2 0 0,2 1 0 0,-4 0 0 15,-3 4 0-15,1 1 0 0,-7 0 0 0,4-2 0 16,0 3 0-16,-5 0 0 0,-1 2 0 0,1-2 0 16,-4 3 0-16,6-2 0 0,-5 0 0 0,-1 2 0 15,0 0 0-15,5-1 0 0,-5 1 0 0,0 0 0 16,0 0 0-16,0 0 0 0,9 4 0 0,-9-4 0 0,4 5-1366 16,-4-2-1478-16,5-2 654 0</inkml:trace>
  <inkml:trace contextRef="#ctx0" brushRef="#br0" timeOffset="46013.77">20756 9436 3739 0,'0'4'391'0,"0"2"-101"16,-2-3 26-16,2-3 15 0,-2 5-41 0,-1-3-64 15,3-2-55-15,-4 5-41 0,2-2-32 0,2-3-69 16,-5 4-85-16,3-1-142 0,1-1-155 16,-3 1-548-16,2 2-976 0,2-5 432 0</inkml:trace>
  <inkml:trace contextRef="#ctx0" brushRef="#br0" timeOffset="72018.2">12657 10805 5 0,'-5'-8'479'0,"2"3"21"16,-1 0 2-16,2 1-3 0,-2-1-7 0,0 0-14 16,2 0-12-16,0 2-24 0,0-1-36 0,2 4-15 15,-5-2-46-15,5 2-22 0,0 0-7 0,0 0-7 16,-3 8-5-16,8 0-10 0,-2 4-16 0,-2 1-25 15,4 2-25-15,3 2-12 0,-1-2-17 0,1 3-15 16,2-1 12-16,3-1-110 0,-1 0-86 0,8 0 0 16,-2-4 0-16,6 0 0 0,3-2 0 0,-5-3 0 15,5-4 0-15,2-3 0 0,2-2 0 0,1-3 0 16,0-2 0-16,1-2 0 0,0-5 0 0,2 1 0 16,-1-3 0-16,-2-6 0 0,0 3 0 0,0-2 0 15,10-4 0-15,-10 6 0 0,-4 3 0 0,-2 2 0 16,-2 2 0-16,-5 6 0 0,-3 0 0 0,4 6 0 15,-2 1 0-15,1 4 0 0,-1 1 0 0,-4 3 0 0,4 4 0 16,-4-2 0-16,6 8 0 0,-5-4 0 0,0 0 0 16,4 3 0-16,3 0 0 0,2-2 0 0,0-2 0 15,1-3 0-15,3-1 0 0,1-4 0 0,3-2 0 16,0-3 0-16,4-2 0 0,-3-4 0 0,0-1 0 16,2-3 0-16,-2-1 0 0,-1-1 0 0,-1-2 0 15,-1 0 0-15,1-3 0 0,-2-3 0 0,-2 2 0 16,1 1 0-16,-5 2 0 0,-4 3 0 0,-1 1 0 15,0 5 0-15,-4-3 0 0,-1 5 0 0,-4 1 0 16,5 0 0-16,-1 6 0 0,-2-1 0 0,-2 3 0 16,-1 1 0-16,1 0 0 0,1 2 0 0,-1-1 0 15,1 4 0-15,2 1 0 0,1-2 0 0,1 2 0 16,-4-6 0-16,8 0 0 0,-2 1 0 0,3-3 0 16,2 2 0-16,2-4 0 0,5-3 0 0,1-1 0 15,1-3 0-15,1-3 0 0,0 0 0 0,0-2 0 16,1 0 0-16,0-4 0 0,0-1 0 0,3 0 0 15,-3-3 0-15,2-1 0 0,-1-1 0 0,3 0 0 0,-5 3 0 16,-1 3 0-16,-4 1 0 0,-7 4 0 16,0 5 0-16,-6-1 0 0,0 3 0 0,-4 2 0 15,2-1 0-15,3 4 0 0,-5-1 0 0,4 5 0 0,-3-2 0 16,-1 3 0-16,0-1 0 0,0 1 0 0,-1 0 0 16,1-5 0-16,1 5 0 0,3-3 0 0,2 0 0 15,3 1 0-15,-1-1 0 0,3-4 0 0,2 1 0 16,7-2 0-16,-2-2 0 0,5-2 0 0,-3-1 0 15,2 0 0-15,1-3 0 0,-2 1 0 0,2-3 0 16,3 0 0-16,-2-3 0 0,2 2 0 0,-2-3 0 16,-2 5 0-16,-2 0 0 0,-6 2 0 0,4-2 0 15,-8 5 0-15,2 2 0 0,-1 1 0 0,-7 1 0 16,5-2 0-16,-6 6 0 0,0 0 0 0,6-1 0 16,-7-1 0-16,2 2 0 0,-4 0 0 0,10 0 0 15,-5-2 0-15,4 1 0 0,0 1 0 0,5 1 0 16,6-6 0-16,0 0 0 0,3 0 0 0,-1-4 0 15,4-3 0-15,-2 3 0 0,3-2 0 0,-3-1 0 0,2-1 0 16,-1-2 0-16,-1-1 0 0,2 1 0 16,-2 0 0-16,-3-1 0 0,-1-1 0 0,-5 0 0 15,-6 2 0-15,-1 1 0 0,-6 4 0 0,2 0 0 0,-7 0 0 16,1 3 0-16,-5 0 0 0,2-1 0 0,-4 3 0 16,0 0 0-16,-9-5 0 0,9 5 0 0,-18 3 0 15,8-2-1366-15,-1 0-1478 0,-1 0 654 0</inkml:trace>
  <inkml:trace contextRef="#ctx0" brushRef="#br0" timeOffset="79147.25">8204 11970 117 0,'4'-10'533'0,"0"4"11"0,-3 2 2 15,2-2-8-15,-2 4-19 0,-1-1-22 0,0 3-34 16,0 0-19-16,0 0-6 0,0 14-18 0,-4 4 0 16,0 12-11-16,-2 1-11 0,-3 15-22 0,4 6-16 15,-5 32-21-15,0-27-25 0,-6 30-21 0,0-5-70 0,4 6-223 16,-8-4 0-16,5-2 0 0,2-23 0 0,-6 27 0 15,6-29 0-15,1 25 0 0,3-24 0 16,0-3 0-16,4-2 0 0,-4-1 0 0,5-3 0 0,0-3 0 16,2-13 0-16,-2 2 0 0,4-3 0 0,-5-4 0 15,2-2 0-15,0-7 0 0,1-2 0 0,1-6 0 16,-3-3 0-16,4-1 0 0,-3-4 0 16,3-3 0-16,0 0 0 0,-11-14 0 0,6-2-358 0,-5-8-262 15,1-5-583-15,-1-5-1302 0,1-18 577 0</inkml:trace>
  <inkml:trace contextRef="#ctx0" brushRef="#br0" timeOffset="79550.23">8119 12157 237 0,'-2'-12'455'16,"-1"2"16"-16,-2-4 4 0,3 4 7 0,-3 3-15 15,0 1-16-15,1 1-29 0,0 2-38 0,-2-1-33 16,0 4-36-16,-3 3-25 0,-1 1-17 0,0 3-7 15,0 1-23-15,-4 3-15 0,-1-1-12 0,-3 2-34 16,-3 8-16-16,2-1-15 0,-1-3-9 0,3-5-15 16,1 1 2-16,2-1-8 0,1 2-2 0,3-6-4 15,1 0 3-15,2-1 8 0,2-3-9 0,0 0-2 16,5-3-12-16,0 0-10 0,0-15-9 0,8 1-8 16,1 0-6-16,1-4-59 0,4-5-11 0,-1-2 0 15,4 1 0-15,0 3 0 0,-3-1 0 0,-4 6 0 16,2 1 0-16,-1 1 0 0,-2 2 0 0,-2 4 0 15,-2 2 0-15,1 0 0 0,-2 4 0 0,0 0 0 16,-4 2 0-16,9 7 0 0,-1-3 0 0,-1 6 0 0,1 5 0 16,-3-4 0-16,8 4 0 0,-3 1 0 0,7 5 0 15,-2-6 0-15,4 3 0 0,0 2 0 16,-1-9 0-16,0 1 0 0,6-2 0 0,-3-2 0 16,-2 2 0-16,0-6 0 0,3-1 0 0,-2-3 0 0,7-1 0 15,-5-3 0-15,-2 1 0 0,-4-4 0 0,4-1-273 16,-6-1-191-16,0-5-66 0,-2 2-68 0,-7 3-457 15,0-3-1142-15,4 4 505 0</inkml:trace>
  <inkml:trace contextRef="#ctx0" brushRef="#br0" timeOffset="79680.78">8511 12107 960 0,'8'2'149'0,"-1"0"49"0,0 2 40 15,0 2 27-15,1-4 37 0,-3 3 33 0,3-3 28 16,-3 4 21-16,3-3 6 0,0 2-6 0,4-1-5 16,-3 2-39-16,2-2-37 0,1 2-28 0,-2-1-41 15,4 0-78-15,-2 4-117 0,-1-2-144 0,-7 4-174 16,3 0-208-16,-6 7-318 0,0 6-870 0,-3 5 385 15</inkml:trace>
  <inkml:trace contextRef="#ctx0" brushRef="#br0" timeOffset="80348.47">7268 13830 108 0,'-8'-8'559'16,"0"0"21"-16,4 3-9 0,1-1-6 0,0 1-31 16,0 4-13-16,3 1-4 0,0 0-10 0,8 12-15 15,-3 5-24-15,4 9-28 0,-2 4-20 0,4 5-25 16,-1 10-30-16,-5-9-29 0,-1 13-32 0,3-4-29 16,-4 1-41-16,0-10-234 0,2-1 0 0,-4 11 0 15,-2-14 0-15,2-3 0 0,-1-1 0 0,-1-8 0 16,1 0 0-16,0-3 0 0,0-7 0 0,0 0 0 15,0-3 0-15,1-2 0 0,3-4 0 0,-4-1 0 16,0 0 0-16,10-15 0 0,1-3 0 0,0-7 0 16,-6-2 0-16,3-4 0 0,0-4 0 0,-1 0 0 15,0 3 0-15,-2-1 0 0,3 6 0 0,-3 9 0 16,1 2 0-16,0 5 0 0,-1 4 0 0,1 5 0 16,1 2 0-16,2 3 0 0,0 7 0 0,0 3 0 15,2 4 0-15,1 6 0 0,0 2 0 0,2 0 0 16,-2 1 0-16,5 2 0 0,-4-4 0 0,1-1 0 15,0-2 0-15,-4-5 0 0,4 1 0 0,-2-4 0 16,0 1 0-16,0-5 0 0,-3 0 0 0,1-4 0 16,-1-1 0-16,-1-2 0 0,-1-2 0 0,-7 0 0 0,16-8 0 15,-8 0 0-15,-1-3 0 0,-1-7 0 16,2-8 0-16,-4-5 0 0,1-2 0 0,0-15 0 16,-1-5 0-16,-3-1 0 0,-2 1 0 0,-4 3 0 15,2 3 0-15,0 17 0 0,0 5 0 0,0 7 0 16,2 4 0-16,-1 5 0 0,0 5 0 0,1 3 0 0,1 1 0 15,-4 11 0-15,0 6 0 0,3 6 0 16,2 3 0-16,1 5 0 0,0 3 0 0,2 0 0 16,5 13-86-16,0-1-565 0,-3-11-592 0,5-4-1346 0,1 1 596 15</inkml:trace>
  <inkml:trace contextRef="#ctx0" brushRef="#br0" timeOffset="80963.89">8058 14386 36 0,'0'-12'495'0,"0"4"-4"15,-3-4 41-15,-2 3 42 0,0-2 9 0,1 2-11 16,-1-1-20-16,-2 2-20 0,2 3-32 0,-1 1-37 16,1 2-39-16,-2 2-26 0,7 0-32 0,-10 5-28 15,2-1-26-15,6 5-26 0,-2 0-28 0,1 2-24 16,2-1-22-16,1 2-179 0,4 4-33 0,0-1 0 16,1 1 0-16,4-1 0 0,-3-5 0 0,3 2 0 15,3-4 0-15,-1 2 0 0,2-5 0 0,4 1 0 16,-7-5 0-16,4-1 0 0,3-1 0 0,-6-2 0 15,0-2 0-15,-2-4 0 0,4-4 0 0,-4-3 0 16,-5-2 0-16,1-8 0 0,-4-3 0 0,-2-2 0 16,-5-2 0-16,-1 2 0 0,-4-1 0 0,-6 6 0 15,-2 2 0-15,4 5 0 0,-3 5 0 0,0 3 0 16,0 2 0-16,0 4 0 0,4 1 0 0,4 4 0 16,1 3 0-16,1-1 0 0,4 4 0 0,4 0 0 15,4 4 0-15,6-2 0 0,3 3 0 0,8 0 0 16,2 1 0-16,5-3 0 0,4-1 0 0,1-3 0 15,5-1 0-15,-2-4 0 0,1-1 0 0,0-3 0 16,-1 0 0-16,2-4 0 0,-6 1 0 0,-1 0 0 16,-3 1 0-16,-4-2 0 0,-4 3 0 0,-4 0 0 15,-3 0 0-15,-2 2 0 0,1 1 0 0,-4 1 0 16,-2 1 0-16,2 3 0 0,2 1 0 0,-2 3 0 16,-1 2 0-16,3 4 0 0,2 3 0 0,-2 7 0 15,0-5 0-15,2 4 0 0,-2 3 0 0,3-1 0 16,-3-1 0-16,-2-6 0 0,2 7 0 0,-5-7 0 0,0-1 0 15,-2-1 0-15,-1-4 0 0,0-4 0 16,-1-1 0-16,-1 0 0 0,0-2 0 0,-1 0 0 16,1-4 0-16,-4 2 0 0,4-2 0 0,-9-8 0 15,0 0 0-15,4-2 0 0,0-1 0 0,-3-6 0 0,0-1 0 16,2-8 0-16,1-1 0 0,1 1 0 16,3-2 0-16,2-2 0 0,4 0 0 0,5 1 0 15,2 4 0-15,1 3 0 0,-2 7 0 0,6 0 0 16,-1 2 0-16,0 1 0 0,3 3 0 0,-1 3 0 0,-2 2 0 15,2 1 0-15,-5-2 0 0,1 4 0 0,-5 1 0 16,-4 4 0-16,3-4 0 0,-3 4-372 0,1 1-321 16,-6-1-495-16,0 4-1287 0,0-2 569 15</inkml:trace>
  <inkml:trace contextRef="#ctx0" brushRef="#br0" timeOffset="81480.27">9247 14226 113 0,'4'-6'530'0,"1"-2"29"0,0 1 13 0,-1 1-7 16,-1-1-7-16,-1-2-10 0,-2 3-17 0,0-1-25 15,-2 1-20-15,-1 1-22 0,-3 0-15 0,-2-1-22 16,-5 3-17-16,-6 2-16 0,-2 2-20 0,1 2-22 16,-8 7-22-16,0 2-307 0,1 4-23 0,5 3 0 0,-2 0 0 15,1 4 0-15,1 0 0 0,7 0 0 16,2-2 0-16,6-3 0 0,3 0 0 0,2 0 0 16,5-7 0-16,5 3 0 0,-1-2 0 0,4-4 0 15,4-1 0-15,0-4 0 0,4-3 0 0,2-3 0 0,-2-2 0 16,8-7 0-16,-5-5 0 0,2-2 0 0,-2-4 0 15,-2-2 0-15,-3-3 0 0,-1-3 0 16,-3-3 0-16,2-13 0 0,-2-2 0 0,-4-1 0 0,5-4 0 16,-10 4 0-16,-4-5 0 0,0 6 0 0,0 2 0 15,-4 16 0-15,3 2 0 0,-2 10 0 16,-2 2 0-16,4 0 0 0,1 7 0 0,-3 5 0 16,2 4 0-16,1 1 0 0,0 0 0 0,-8 26 0 0,7-8 0 15,1 13 0-15,0 2 0 0,1 13 0 0,2 0 0 16,2 0 0-16,5 1 0 0,-6-11 0 0,8 11 0 15,-3-1 0-15,2-12 0 0,1 0 0 0,3-3 0 16,-1 2 0-16,3-4 0 0,-2 0 0 0,5-5 0 16,0 0 0-16,-1-1 0 0,5 1 0 0,-5-5 0 15,3-1-1366-15,10-2-1478 0,0 0 654 0</inkml:trace>
  <inkml:trace contextRef="#ctx0" brushRef="#br0" timeOffset="82097.75">10098 14376 3174 0,'-7'-8'242'0,"3"4"-129"0,-4-4 1 0,4 1 78 16,2-1 67-16,0-1 11 0,2-3-2 0,2 1-3 16,-1 0-5-16,3-1 26 0,0-1 19 0,1 4 4 15,-1-2 12-15,-1-1 21 0,-1 6 7 0,0 0-1 16,-2 0-10-16,0 1-27 0,0 5-186 0,-5-1-125 15,5 1 0-15,-18 5 0 0,3 5 0 0,-2-1 0 16,2 5 0-16,1 2 0 0,1 0 0 0,-1 1 0 16,5 5 0-16,0-4 0 0,5 0 0 0,3 2 0 15,1-6 0-15,4 1 0 0,1-4 0 0,3 0 0 16,2-3 0-16,8-1 0 0,-2-1 0 0,2-3 0 0,1-4 0 16,-4-1 0-16,4-5 0 0,-4-2 0 0,4-2 0 15,-10-3 0-15,5-3 0 0,-5-7 0 0,-5-1 0 16,-3-6 0-16,-2 2 0 0,-7-4 0 0,-1 1 0 15,-2 2 0-15,-6 3 0 0,3 2 0 0,4 8 0 16,-3 3 0-16,3 2 0 0,0 2 0 0,0 5 0 16,3 2 0-16,3-2 0 0,3 5 0 0,1 0 0 15,0 0 0-15,17 11 0 0,-2-7 0 0,7 3 0 16,7-1 0-16,0-3 0 0,5 1 0 0,2-2 0 16,-1-1 0-16,2-4 0 0,2-2 0 0,-1-2 0 15,-5-5 0-15,3-1 0 0,-5-3 0 0,-8-1 0 16,2-2 0-16,-5-3 0 0,-4 1 0 0,-2-4 0 15,-4-4 0-15,-2 2 0 0,-3-3 0 0,-5 3 0 16,0 0 0-16,-4 8 0 0,0 1 0 0,-1 1 0 16,-1 8 0-16,-2-2 0 0,1 9 0 0,-2-1 0 15,-3 8 0-15,1 6 0 0,-7 8 0 0,6 9 0 16,2 6 0-16,-4 16 0 0,6 3 0 0,-3 2 0 16,-1 25 0-16,10-21 0 0,-1 25 0 0,-2-24 0 15,8-1 0-15,1 27 0 0,-2-26 0 0,-1 0 0 16,2 24 0-16,2-25 0 0,-2-1 0 0,5-2 0 0,-2-1 0 15,-3 1 0-15,0-8 0 0,0-14 0 16,-1 1 0-16,-1-4 0 0,-2-4 0 0,2-11 0 16,-2 1 0-16,-3-6 0 0,3-5 0 0,-4-1 0 15,0-5-141-15,5 0-1201 0,-18-11-1453 0,8-3 642 0</inkml:trace>
  <inkml:trace contextRef="#ctx0" brushRef="#br0" timeOffset="82230.59">10342 14830 516 0,'-1'-16'413'16,"-3"0"37"-16,2 4 1 0,0 1 34 0,6-1 38 15,-3 1 16-15,3 0-13 0,4 1-21 0,1-2-38 0,9 0-30 16,-3 2-39-16,12-1-40 0,3 0-43 0,0 0-35 16,5-1-78-16,2 2-90 0,-3-3-134 0,-2 1-160 15,4 0-157-15,-5-2-188 0,2-1-458 16,0-1-1067-16,0-1 473 0</inkml:trace>
  <inkml:trace contextRef="#ctx0" brushRef="#br0" timeOffset="82780.75">11165 14127 4279 0,'-3'-16'546'0,"3"6"-177"0,-2-1 75 0,0 6 28 0,1-1-12 16,-1 1-38-16,0 4-29 0,2 1-29 0,-7 11-24 15,3 1-238-15,-1 2-102 0,0 5 0 0,1 8 0 16,1 0 0-16,1 6 0 0,-2-2 0 0,3-1 0 16,1 1 0-16,0 1 0 0,1-3 0 0,1 3 0 15,-1-4 0-15,0-1 0 0,-1-2 0 0,2-6 0 16,-1-1 0-16,0-8 0 0,0-1 0 0,-1-2 0 15,-1-1 0-15,1-3 0 0,0-3 0 0,0 0 0 16,0 0 0-16,-4-18 0 0,3 1 0 0,-2-9 0 16,2-4 0-16,0-5 0 0,0-14 0 0,1-2 0 15,1-3 0-15,-1 3 0 0,0 2 0 0,1 16 0 16,-1-2 0-16,1 7 0 0,-1 2 0 0,0 9 0 16,2 2 0-16,-1 7 0 0,-1 2 0 0,0 2 0 15,3 4 0-15,-3 0 0 0,5 12 0 0,2 4 0 16,-2 4 0-16,3 5 0 0,0 4 0 0,3 1 0 15,-1 0 0-15,2 1 0 0,-1-2 0 0,2 1 0 16,1-3 0-16,0-2 0 0,3-1 0 0,-7-9 0 16,2 1 0-16,2-4 0 0,-4 1 0 0,7-7 0 15,-7-1 0-15,1-4 0 0,1-1 0 0,-1-5 0 16,6-2 0-16,-3-5 0 0,1-3 0 0,3-9 0 16,4-3 0-16,2-14 0 0,-2-6 0 0,0 4 0 15,1 3 0-15,-12 9 0 0,2 5 0 0,-2-2 0 16,-4 10 0-16,1 4 0 0,-2 3 0 0,-4 1 0 15,2 7 0-15,-1 2 0 0,-3 1 0 0,2 11 0 0,-2 2 0 16,-2 11 0-16,-1 3 0 0,-1 4 0 16,2 2 0-16,-4 3 0 0,3-1 0 0,-3 12 0 0,3-12 0 15,2-1 0-15,-1 0 0 0,0 1 0 16,2-3 0-16,1-3 0 0,-1-3 0 0,1-5 0 0,3-3 0 16,0-3 0-16,1 1 0 0,0-5-398 0,2 0-349 15,-2-8-428-15,5-2-1272 0,4-3 563 0</inkml:trace>
  <inkml:trace contextRef="#ctx0" brushRef="#br0" timeOffset="83854.89">11784 14437 1455 0,'18'-24'172'16,"-3"-2"57"-16,-5 11 46 0,1-2 74 0,-4 7 47 0,-2 1 44 16,-1 0 16-16,-2 4-16 0,0-1-8 0,-2 6-5 15,0 0-5-15,0 0-17 0,-13 13-20 0,4-3-23 16,3 0-26-16,0 5-23 0,-2 3-23 0,2-2-28 16,-1 2-26-16,6 2-127 0,-2-2-109 0,6-2 0 15,-2 3 0-15,4-4 0 0,2-1 0 0,-1-3 0 16,3-1 0-16,1-3 0 0,2 0 0 0,-1-3 0 15,4-3 0-15,-3-1 0 0,2-3 0 0,-1-1 0 16,0-6 0-16,1-1 0 0,-4-1 0 0,-1-5 0 16,1-1 0-16,-2-7 0 0,-9-4 0 0,1 3 0 15,-4-4 0-15,-4 5 0 0,-3 1 0 0,-1 1 0 16,-2 6 0-16,1 3 0 0,-6-5 0 0,6 7 0 16,2 6 0-16,-1-2 0 0,3 2 0 0,4 4 0 15,-1 1 0-15,1 1 0 0,5 0 0 0,0 0 0 16,0 0 0-16,7 9 0 0,6-4 0 0,0 2 0 15,7 0 0-15,7 3 0 0,0-3 0 0,2-2 0 16,2 1 0-16,-2 0 0 0,2-1 0 0,-3 1 0 16,0-1 0-16,-7 1 0 0,-2 1 0 0,-2-1 0 15,-2 3 0-15,-2 2 0 0,-3-1 0 0,0 2 0 16,-3 2 0-16,-2 3 0 0,-3 1 0 0,1-1 0 16,-6 0 0-16,2 2 0 0,0-2 0 0,1-1 0 15,0 1 0-15,0-2 0 0,2-2 0 0,1-3 0 16,1-1 0-16,1-3 0 0,2 0 0 0,1-4 0 15,3-2 0-15,4-3 0 0,2-4 0 0,0 0 0 16,2-5 0-16,8-1 0 0,-6-2 0 0,2-1 0 0,-2 0 0 16,1-5 0-16,0 1 0 0,-2-2 0 15,1-1 0-15,-1 4 0 0,-2 1 0 0,-4 5 0 16,3 2 0-16,-8 3 0 0,0 2 0 0,1 2 0 16,-3 2 0-16,-1 2 0 0,-6 0 0 0,12 7 0 0,-7 1 0 15,-1 2 0-15,1 3 0 0,-1 3 0 0,1 1 0 16,-2 1 0-16,3 1 0 0,3-1 0 0,-4 0 0 15,3 0 0-15,0-3 0 0,3 0 0 16,-6-5 0-16,4-2 0 0,4-2 0 0,-4 0 0 0,5-5 0 16,-4-1 0-16,3-5 0 0,5-2 0 0,-6 2 0 15,3-5 0-15,0-3 0 0,0 0 0 0,2-6 0 16,2-4 0-16,-3-3 0 0,1-4 0 0,6-14 0 16,-2-3 0-16,-2-5 0 0,4-2 0 0,-5 0 0 15,-1 5 0-15,-5 3 0 0,-3 14 0 0,-4 5 0 16,-2 8 0-16,-2 3 0 0,-1 6 0 0,-1 3 0 15,-2 3 0-15,-1 4 0 0,-4 7 0 0,1 7 0 16,-7 10 0-16,4 4 0 0,0 6 0 0,-2 15 0 16,2-1 0-16,4 2 0 0,-1 3 0 0,7-5 0 15,0-2 0-15,7-14 0 0,-1 2 0 0,4-3 0 16,3-2 0-16,2-3 0 0,2-4 0 0,2-4 0 16,3-4 0-16,-3-5 0 0,9-5 0 0,-5-3 0 15,5-8 0-15,-1 0 0 0,0-5 0 0,0-4 0 16,-3-2 0-16,0-4 0 0,3-6 0 0,1-9 0 15,-2-8 0-15,1-2 0 0,-7-5 0 0,3-2 0 16,-5-5 0-16,-1 4 0 0,-7 4 0 0,-2 17 0 16,-1 3 0-16,-4 4 0 0,-3 8 0 0,-2 8 0 15,0 1 0-15,-1 7 0 0,-4 3 0 0,7 0 0 16,-18 18 0-16,9 0 0 0,-3 11 0 0,-2 4 0 16,-1 13 0-16,5 1 0 0,0 1 0 0,-1 0 0 15,6-12 0-15,5 1 0 0,-1-3 0 0,2-1 0 16,3-4 0-16,1 1 0 0,-1-7 0 0,2-3 0 15,2-5 0-15,5-2 0 0,-2-6 0 0,2-2 0 0,0-4 0 16,0-2 0-16,3-2 0 0,2-1 0 0,1-7 0 16,-2 2 0-16,3-9 0 0,-3 6 0 0,-3-1 0 15,0 0 0-15,0-2 0 0,-5 7 0 16,1 1 0-16,-2 0 0 0,0 2 0 0,-2 3 0 0,1 2 0 16,-1 2 0-16,0 2 0 0,1 3 0 0,-2 0 0 15,-1 4 0-15,1 1 0 0,1 0 0 0,-2 0 0 16,0 1 0-16,2 0 0 0,-2 0 0 0,2 1 0 15,1-3 0-15,-1-2 0 0,-1 0 0 0,-1-4 0 16,0 0 0-16,1-1 0 0,-4-3 0 0,3 1 0 16,-4-2 0-16,0 0 0 0,0 0 0 15,-4-14-177-15,-5 5-380 0,-3-2-86 0,-10-8-493 16,-2-3-1231-16,-2-1 545 0</inkml:trace>
  <inkml:trace contextRef="#ctx0" brushRef="#br0" timeOffset="83997.93">13284 14144 585 0,'-51'-22'383'0,"5"2"23"0,13 4 27 0,2 5 59 0,6 2 56 15,2-6 23-15,7 8 7 0,5 1-3 0,2 1-28 16,4 2-45-16,4-1-44 0,1 4-52 0,14-6-38 16,2 4-40-16,11-1-45 0,6 3-81 0,3-1-103 15,19 2-122-15,-5 4-153 0,7-1-145 0,-7 3-158 16,8 0-166-16,-3-3-375 0,1-2-1105 0,-1-2 488 16</inkml:trace>
  <inkml:trace contextRef="#ctx0" brushRef="#br0" timeOffset="84132.57">14165 14084 3967 0,'8'2'510'0,"-2"-1"-285"16,3 1-25-16,-4 1 118 0,-1-2 68 0,-2 0-10 16,-2-1-65-16,6 6-72 0,-6-6-50 0,2 4-19 15,-1-3-44-15,-1-1-65 0,-3 10-96 0,-1-3-132 16,-1 1-146-16,-3 3-182 0,-4 0-517 0,-3 2-1095 16,-5 3 484-16</inkml:trace>
  <inkml:trace contextRef="#ctx0" brushRef="#br0" timeOffset="85013.31">7830 15313 448 0,'-1'-20'517'0,"2"4"16"0,-1-1 11 16,1-1 10-16,2 0 7 0,-2 6 1 0,4 1-5 15,-2 0-10-15,-3 4-23 0,0 1-30 0,0 3-41 16,0 0-38-16,0 3-21 0,3-2-27 0,-3 2-19 15,8 11-27-15,-1-3-269 0,4 6-52 0,7 4 0 16,5-1 0-16,2 3 0 0,7-4 0 0,4 0 0 16,14 3 0-16,4-4 0 0,7-7 0 0,-1-5 0 0,5 2 0 15,-1-6 0-15,4-4 0 0,-2-3 0 16,-3-4 0-16,2-1 0 0,-6-3 0 0,1-3 0 16,-4-1 0-16,-2-1 0 0,-3-5 0 0,1 2 0 0,-5-2 0 15,-2 6 0-15,-10 7 0 0,-2 2 0 0,-2 1 0 16,1 6 0-16,-4 0 0 0,-1 5 0 0,-8 3 0 15,4 3 0-15,0 5 0 0,5 3 0 16,-2 1 0-16,2 4 0 0,0 0 0 0,3 3 0 0,12 3 0 16,2-2 0-16,5-1 0 0,-3 1 0 0,4-5 0 15,4 2 0-15,0-7 0 0,0-3 0 0,2-2 0 16,2-1 0-16,0-6 0 0,-4-2 0 16,1-5 0-16,-2 4 0 0,-3-6 0 0,3-3 0 0,-5 0 0 15,-12 0 0-15,2-3 0 0,11-7 0 0,-15 7 0 16,12-8 0-16,-13 4 0 0,-2-1 0 0,0 2 0 15,-1 0 0-15,-2 3 0 0,-3 4 0 0,-5 2 0 16,-2 2 0-16,3 3 0 0,1 1 0 0,-4 4 0 16,1 3 0-16,-4 1 0 0,5 1 0 0,-4 4 0 15,6 4 0-15,-7-3 0 0,5 4 0 0,1 0 0 16,0-1 0-16,1-2 0 0,1 0 0 0,3-1 0 16,1-1 0-16,5-4 0 0,3 2 0 0,0-6 0 15,5-3 0-15,10-3 0 0,1-2 0 0,-2-2 0 16,4 0 0-16,-3-7 0 0,5 2 0 0,-1-3 0 15,4-2 0-15,0-1 0 0,0-3 0 0,2 1 0 16,-6-2 0-16,-2 6 0 0,-4 4 0 0,-14 4 0 16,-2 1 0-16,1 4 0 0,-2 2 0 0,-6 2 0 15,-3 1 0-15,-3 6 0 0,6-1 0 0,-7 2 0 16,0-1 0-16,5 7 0 0,3-2 0 0,-5 0 0 16,8 2 0-16,-2 0 0 0,1 0 0 0,4-1 0 0,4-3 0 15,16 3 0-15,-2-2 0 0,4-7 0 16,-1 1 0-16,3-2 0 0,4 0 0 0,-1-4 0 15,0-2 0-15,-1 1 0 0,1-3 0 0,-5-1 0 16,-5 1 0-16,1-7 0 0,-12 4 0 0,1-1 0 0,12-4 0 16,-14-2 0-16,0 3 0 0,12-6 0 0,-15 4 0 15,0 0 0-15,-3 2 0 0,-1 3 0 16,-5 2-446-16,-6 2-129 0,-1 0-15 0,-2-1-18 16,-3 3-388-16,-1 3-1078 0,2 0 477 0</inkml:trace>
  <inkml:trace contextRef="#ctx0" brushRef="#br0" timeOffset="85097.42">13825 15289 1454 0,'5'9'130'0,"-1"0"34"0,-1 0 25 0,-1-1 35 15,-1-2 28-15,3 0 11 0,-4 1 3 16,0-3-17-16,-4 3-24 0,3-2-22 0,-3-2-34 16,0 3-56-16,-1-2-116 0,-3 2-179 0,-5-1-438 0,2-1-670 15,-7 2 296-15</inkml:trace>
  <inkml:trace contextRef="#ctx0" brushRef="#br0" timeOffset="87297.5">14125 11878 57 0,'-6'-3'456'0,"2"1"19"15,4 2 7-15,-5-5-1 0,4 1 0 0,-2 2-4 16,3 2-11-16,-1-5-19 0,1 5-26 0,4-3-10 15,-4 3-19-15,0 0-19 0,5-4-15 0,-5 4-11 0,0 0-15 16,12 4-22-16,-6-2-21 0,-1 4-29 0,1 0-17 16,3 1-19-16,-1 3-18 0,-1-1-21 0,5 2-167 15,1 2-18-15,1-1 0 0,2 0 0 16,9 1 0-16,5 1 0 0,2-1 0 0,1-6 0 16,7-2 0-16,12 2 0 0,-2-3 0 0,4-4 0 0,1 0 0 15,-3-5 0-15,2-2 0 0,0 0 0 0,-4-4 0 16,-2-3 0-16,3 0 0 0,-6-3 0 0,-8 2 0 15,-1 0 0-15,-2-3 0 0,-2 0 0 0,0 1 0 16,0 3 0-16,-5 2 0 0,-9 6 0 0,0-1 0 16,-5 3 0-16,-1 3 0 0,0 2 0 0,-3 4 0 15,1 1 0-15,-1 1 0 0,3 7 0 0,-4-2 0 16,0 4 0-16,1 0 0 0,1 0 0 0,3 0 0 16,0-2 0-16,10 6 0 0,0-6 0 0,1-1 0 15,4 0 0-15,3-5 0 0,3-1 0 0,2-3 0 16,0-3 0-16,1 0 0 0,3-2 0 0,-3-1 0 15,-1-1 0-15,-1-7 0 0,4 5 0 0,-2-5 0 16,-4 2 0-16,-1-2 0 0,0 2 0 0,1-2 0 0,-5 2 0 16,0-1 0-16,-8 4 0 0,1 3 0 0,-8-2 0 15,7 2 0-15,-7 1 0 0,0 1 0 16,0 0 0-16,-1 2 0 0,1 1 0 0,-1 0 0 16,1 1 0-16,0-1 0 0,4 5 0 0,0-4 0 0,2 1 0 15,-1-3 0-15,1 1 0 0,0-1 0 0,2-3 0 16,-2 0 0-16,9-2-628 0,0-4-633 15,0 3-1366-15,3-7 605 0</inkml:trace>
  <inkml:trace contextRef="#ctx0" brushRef="#br0" timeOffset="88230.4">18008 11885 529 0,'-17'-12'620'0,"4"-3"3"0,2 4-4 16,2 2-15-16,1 3-28 0,3-3-40 0,0 5-43 15,-2 2-50-15,5 2-43 0,2 0-24 0,0 0-23 16,0 8-21-16,4 3-21 0,2-1-24 0,2 2-29 0,1 5-22 15,5-1-20-15,0 3-24 0,9 0-11 0,-2-1-175 16,3-1-6-16,3-4 0 0,1 0 0 0,2 0 0 16,2-8 0-16,3 1 0 0,0-2 0 15,-1-4 0-15,2-2 0 0,-1 0 0 0,1-5 0 0,0 1 0 16,-5-5 0-16,2-1 0 0,0-1 0 0,-1-1 0 16,0-2 0-16,-4 0 0 0,-1 1 0 0,0-1 0 15,-8 7 0-15,-4 0 0 0,1 0 0 0,-5 3 0 16,1 3 0-16,-3 1 0 0,-2 2 0 0,4 4 0 15,-4-1 0-15,5 6 0 0,3 4 0 0,-1 0 0 16,0 1 0-16,0 2 0 0,4 2 0 0,4 0 0 16,1 0 0-16,1-3 0 0,1 1 0 0,1-4 0 15,4-2 0-15,-1-4 0 0,3 0 0 0,0-5 0 16,0-1 0-16,-3-2 0 0,3-3 0 0,0-1 0 16,-4-2 0-16,2-3 0 0,-2 1 0 0,1-2 0 15,-2-1 0-15,-4-3 0 0,-2 1 0 0,2 0 0 16,-1 2 0-16,-5 4 0 0,2 1 0 0,-3 2 0 15,-2 2 0-15,1 3 0 0,4 2 0 0,0 3 0 16,-3 2 0-16,0 2 0 0,2 3 0 0,0 0 0 0,1 6 0 16,3 1 0-16,-2 0 0 0,1-3 0 15,3 1 0-15,0 0 0 0,1-1 0 0,2 0 0 16,1-5 0-16,-1 0 0 0,2-3 0 0,-1 0 0 16,3-2 0-16,-2 0 0 0,3-3 0 0,-2 0 0 0,2-4 0 15,-2-1 0-15,2-1 0 0,-1-2 0 16,-1 0 0-16,4-2 0 0,1-2 0 0,-1 1 0 0,-2-3 0 15,3 0 0-15,0 0 0 0,-2 2 0 16,-3 1 0-16,-2 0 0 0,-7 5 0 0,1 2 0 0,-4 1 0 16,0 2 0-16,1 3 0 0,0 0 0 0,-3 3 0 15,1 1 0-15,-2 1 0 0,1 0 0 16,0 2 0-16,1-2 0 0,-1 1 0 0,0 1 0 0,2 0 0 16,0-3 0-16,1 0 0 0,-1 1 0 0,9-1 0 15,-4-4 0-15,4 0 0 0,0 1 0 0,-7-4 0 16,3 2 0-16,5-3 0 0,0-2 0 0,-1 0 0 15,-5 0 0-15,5-4 0 0,1-1 0 0,1 2 0 16,-10-1 0-16,13-4 0 0,-2 0 0 0,-1-5 0 16,3 1 0-16,-1-4 0 0,1 2 0 0,0 1 0 15,-2-1-1366-15,2 6-1478 0,3 3 654 0</inkml:trace>
  <inkml:trace contextRef="#ctx0" brushRef="#br0" timeOffset="88347.47">21733 12030 959 0,'16'9'281'0,"0"-2"75"0,-6-2 45 0,-1-1 25 16,-1 0 37-16,-2-2 33 0,0 1 32 0,-1-2 18 15,-1 0 5-15,-4-1-9 0,10 3-43 0,-5-3-49 16,-5 0-48-16,10-1-68 0,-3 2-85 0,-7-1-112 16,13 0-150-16,-9 2-203 0,0-1-239 0,-4-1-701 15,0 0-1253-15,0 0 554 0</inkml:trace>
  <inkml:trace contextRef="#ctx0" brushRef="#br0" timeOffset="104163.57">10801 12626 85 0,'4'-10'432'0,"1"-1"13"15,-4-3-7-15,2 4-3 0,-2 0-10 16,3 2-8-16,-4 2-20 0,0-1-22 0,0 2-26 15,-1 0-31-15,-2 1-29 0,3 4-15 0,-9-1 4 0,-1 7-21 16,-4 3-6-16,-9 5-3 0,-5 9-6 0,0 2-11 16,-13 15-5-16,0-1-16 0,-4 6-17 0,-10 22-13 15,-2-5-18-15,-1 3-24 0,21-17 4 0,1 3-27 16,1-2 5-16,3 1 4 0,1-3-8 0,2-5-7 16,7 0-2-16,5-12-44 0,4-1-63 0,2-4 0 15,-2-2 0-15,8-6 0 0,1-5 0 0,-1 0 0 16,4-1 0-16,-2-3 0 0,2-3 0 0,-1 1 0 15,0 0 0-15,1-4 0 0,1-2 0 0,0 0 0 16,0 0 0-16,-3-12 0 0,2 1 0 0,1 1 0 16,-2-9 0-16,0-6 0 0,0-3 0 0,-2 3 0 15,-4-6 0-15,1 5 0 0,0-3 0 0,-1 3 0 16,0 6 0-16,1 3 0 0,1-1 0 0,-2 9 0 16,3-2 0-16,0 5 0 0,1-4 0 0,-1 7 0 15,4-3 0-15,-3 4 0 0,0 1 0 0,4 1 0 16,-5 8 0-16,1-1 0 0,-1 6 0 0,1-1 0 15,3 4 0-15,0 4 0 0,-2 4 0 0,6-3 0 16,-6 5 0-16,3 0 0 0,0-1 0 0,4 1 0 0,-4-6 0 16,4 4 0-16,-3-6 0 0,3 0 0 0,0-2 0 15,-2-4 0-15,5 0 0 0,-1-1 0 0,0-3 0 16,4-4 0-16,-2 3 0 0,0-5 0 0,3-1 0 16,0-1 0-16,0-3 0 0,7-4 0 0,0-2 0 15,-3 0 0-15,7-10 0 0,0 1 0 0,-2 1 0 16,8-1 0-16,-5 2 0 0,2-1 0 0,-4 3 0 15,-2 3 0-15,-2-1 0 0,0 3 0 0,-2 1 0 16,0 1 0-16,-2 3 0 0,-3 3 0 0,-2-2 0 16,1 0 0-16,-4 3 0 0,5-2 0 0,-2 2 0 15,-8 0 0-15,9 2 0 0,-4 1 0 0,-1-1 0 16,1-1 0-16,-3 0 0 0,2 2 0 0,-4-3 0 16,5 6 0-16,-2-5 0 0,-3-1 0 0,5 4 0 15,-5-4 0-15,4 1 0 0,-4-1 0 0,0 0 0 16,0 0 0-16,8 1-1366 0,-8-1-1478 0,0 0 654 15</inkml:trace>
  <inkml:trace contextRef="#ctx0" brushRef="#br0" timeOffset="104313.83">10910 13401 5577 0,'-3'2'244'0,"3"-2"39"16,-10 7 98-16,4-5 14 0,-3-2-78 0,1 0-73 0,8 0-50 15,-13 0-49-15,13 0-32 0,-6-2-53 0,6 2-73 16,0 0-96-16,0 0-131 0,0 0-143 15,0 0-162-15,28 0-566 0,-19 2-1203 0,0 0 532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07:59.569"/>
    </inkml:context>
    <inkml:brush xml:id="br0">
      <inkml:brushProperty name="width" value="0.05292" units="cm"/>
      <inkml:brushProperty name="height" value="0.05292" units="cm"/>
      <inkml:brushProperty name="color" value="#00B050"/>
    </inkml:brush>
  </inkml:definitions>
  <inkml:trace contextRef="#ctx0" brushRef="#br0">8142 3404 468 0,'-12'-4'618'0,"4"2"-3"0,2 0-14 0,-1 1-27 16,3-1-15-16,-2 1-19 0,6 1-23 15,-7-1-26-15,7 1-41 0,0 0-30 0,0 0-25 16,0 0-17-16,-7 4-20 0,10 1-22 0,-1 2-22 0,6 3-22 15,0 0-27-15,3 3-265 0,1-1 0 0,-1 2 0 16,3 0 0-16,1-1 0 0,2 0 0 0,0-2 0 16,2-1 0-16,7 2 0 0,0-4 0 0,1 1 0 15,0-1 0-15,3-6 0 0,0-2 0 16,2 0 0-16,-1 0 0 0,5-2 0 0,-2-5 0 0,1-2 0 16,-2 0 0-16,4-5 0 0,-4-2 0 0,3 0 0 15,7-7 0-15,-9 6 0 0,-4-1 0 0,2 0 0 16,0 5 0-16,-1-2 0 0,-3 4 0 0,3 2 0 15,-6 2 0-15,-5 5 0 0,2 2 0 0,0 0 0 16,0 3 0-16,6 3 0 0,-1 2 0 0,-8 0 0 16,9 4 0-16,-6 2 0 0,-2-4 0 0,5 4 0 15,0 0 0-15,-6-5 0 0,6 3 0 0,-5-4 0 16,8 1 0-16,2-1 0 0,-2-1 0 0,-1 0 0 16,7-3 0-16,-1-1 0 0,2-2 0 0,-2-2 0 15,7-1 0-15,-2-2 0 0,2-4 0 0,12-2 0 16,-2-4 0-16,-14 1 0 0,15-5 0 0,-6-1 0 15,-11 5 0-15,4-2 0 0,-5 5 0 0,-2-2 0 16,-3 0 0-16,-8 5 0 0,1 0 0 0,-4 1 0 16,1 2 0-16,-4 4 0 0,-4-3 0 0,3 3 0 15,1 1 0-15,-4-1 0 0,2 1 0 0,-1 2 0 16,2 0 0-16,3 0 0 0,-3 0 0 0,1 1 0 16,4-1 0-16,1 2 0 0,3-2 0 0,-3-1 0 15,11-1 0-15,-7 0 0 0,7 0 0 0,2 0 0 16,0-2 0-16,0 0 0 0,0-2 0 0,3-1 0 15,-6-1 0-15,6 0 0 0,-3-1 0 0,-2-2 0 16,2 2 0-16,0-1 0 0,-5 3 0 0,-8 1 0 16,2 3 0-16,-2 2 0 0,-5-1 0 0,-1 4 0 15,-3 1 0-15,0 1 0 0,1 4 0 0,-3 0 0 16,1 1 0-16,0 3 0 0,-4-3 0 0,4 4 0 16,-4 0 0-16,2-2 0 0,0-2 0 0,5 3 0 15,-6-5 0-15,7-1 0 0,1 0 0 0,3 0 0 16,2-4 0-16,1-1 0 0,8-4 0 0,-9-1 0 15,3-2 0-15,5-1 0 0,0-3 0 0,-8 2 0 16,8-7 0-16,-14-1 0 0,3-6-1366 0,-2-1-1478 16,-1-2 654-16</inkml:trace>
  <inkml:trace contextRef="#ctx0" brushRef="#br0" timeOffset="6198.93">1725 4938 323 0,'-4'-3'406'0,"3"0"-6"16,-2-1-23-16,3 4 9 0,-5-3-16 0,5 3-20 15,0 0-27-15,-4-4-27 0,4 4-23 0,-1-3-23 16,1 3-15-16,0 0-22 0,0 0-19 0,0 0-12 16,0 0-3-16,0 0 2 0,0 0 0 0,6 12-12 15,-3-7-7-15,-2 1-3 0,3 1-3 16,0 4-7-16,0 0-15 0,0-3-11 0,2 4-19 0,1 2-3 16,0-3-13-16,1-2-9 0,3 5-2 0,-3-3-14 15,1-2 2-15,0 0-4 0,2-1-4 16,3 2 0-16,1-2-8 0,1-2 5 0,3-1-5 0,-1-2 3 15,1-1-2-15,0-4 3 0,1 1 4 16,-1-2 10-16,0-2 4 0,0 0 17 0,1-2-1 0,-2-2 2 16,-2 1 2-16,2-1 4 0,-2 1 6 0,-6 1-1 15,3 0 1-15,-3 2-87 0,1-1-14 0,-4 0 0 16,1 2 0-16,-3 2 0 0,0-3 0 16,2 4 0-16,0 1 0 0,1-2 0 0,-3 2 0 15,4 0 0-15,2 6 0 0,-2-3 0 0,2 1 0 16,0 1 0-16,1 1 0 0,5-2 0 0,-1 2 0 0,0 1 0 15,-3-4 0-15,5 0 0 0,0 2 0 0,-4-3 0 16,4-2 0-16,2 5 0 0,0-4 0 0,-2 0 0 16,2-3 0-16,0-4 0 0,-2 2 0 0,1-2 0 15,-1-1 0-15,3-1 0 0,-5 0 0 16,4-2 0-16,-4 0 0 0,1 1 0 0,-3-2 0 0,-1 1 0 16,-1 3 0-16,-3 1 0 0,-2 4 0 0,1-1 0 15,-3 0 0-15,2 2 0 0,-3 0 0 0,-4 1 0 16,14 1 0-16,-4 0 0 0,1 3 0 0,0-1 0 15,-1 2 0-15,-1-3 0 0,0 3 0 16,4 1 0-16,-3-1 0 0,3-1 0 0,-3-1 0 0,2 2 0 16,-2-3 0-16,3 0 0 0,-3-2 0 15,3-3 0-15,-1 3 0 0,1-2 0 0,0-3 0 0,1 3 0 16,-3-1 0-16,1 0 0 0,1-4 0 16,3-1 0-16,1 0 0 0,-7 2 0 0,2 0 0 15,2 2 0-15,-5 1 0 0,-1 2 0 0,3-2 0 0,-2 1 0 16,1 2 0-16,-10 0 0 0,15 3 0 0,-6 1 0 15,0 1 0-15,2 0 0 0,-1 1 0 0,0-2 0 16,0 5 0-16,-1-3 0 0,-2 2 0 0,4-2 0 16,3 4 0-16,-1-6 0 0,1 0 0 0,-1 0 0 15,-2-2 0-15,2-1 0 0,7 0 0 16,-4-2 0-16,4-2 0 0,-3-4 0 0,2 0 0 0,0 0 0 16,-2 0 0-16,2-4 0 0,5-1 0 0,-6 3 0 15,0-2 0-15,-1 0 0 0,-1 2 0 0,-4 3 0 16,1-2 0-16,-3 5 0 0,-2-2 0 0,-2 3 0 15,0-2 0-15,-2 1 0 0,1 2 0 16,-5 1 0-16,11 1 0 0,-5 2 0 0,0-2 0 0,-1 2 0 16,3 0 0-16,-4 1 0 0,6-2 0 0,-1 1 0 15,0 0 0-15,-4 0 0 0,8-2 0 0,-7 0 0 16,2 0 0-16,-8-1 0 0,15 0 0 16,-5-4 0-16,-10 4 0 0,7-8 0 0,-7 2-1366 15,0 6-1478-15,-9-12 654 0</inkml:trace>
  <inkml:trace contextRef="#ctx0" brushRef="#br0" timeOffset="7365.62">6755 5182 157 0,'-11'-3'349'16,"-1"0"-12"-16,1 1 14 0,4 0 9 0,-2 0-3 15,0-2 3-15,3 3-5 0,-1 1 9 0,5-4-3 0,2 4-10 16,-9-1-15-16,9 1-11 0,0 0 3 16,-9-1-27-16,9 1 9 0,0 0-18 0,0 0-11 15,0 0-16-15,0 0 0 0,0 0-21 0,-8 2-6 16,8-2-3-16,0 0 9 0,0 0 16 0,0 0-1 0,26 4-3 16,-7-4-206-16,7 0-50 0,7 1 0 15,8 0 0-15,20 0 0 0,4 1 0 0,35-5 0 16,-7 4 0-16,4-1 0 0,3-1 0 0,5-5 0 15,2 4 0-15,6 0 0 0,4-1 0 0,-3-1 0 0,-4 3 0 16,5-1 0-16,-9-2 0 0,6 2 0 0,-13 1 0 16,-2-5 0-16,-7 2 0 0,-24 3 0 0,-5-3 0 15,-1 1 0-15,-5 3 0 0,-15-1 0 0,-2 1 0 16,-3-3 0-16,-3 1 0 0,-13 2 0 0,0 0 0 16,-5-2 0-16,-4 2 0 0,2-1 0 0,-7 1 0 15,1-1 0-15,-6 1 0 0,12-1 0 0,-8 0 0 16,-4 1 0-16,0 0 0 0,0 0 0 0,0 0 0 15,0 0 0-15,-25 6-85 0,10-1-1266 0,-4-1-1465 16,2 5 648-16</inkml:trace>
  <inkml:trace contextRef="#ctx0" brushRef="#br0" timeOffset="7715.91">7423 5316 22 0,'-35'-5'471'16,"0"4"10"-16,7-1 18 0,6 2-4 0,8 1 4 15,2 1 15-15,4 0-16 0,0-4-13 0,3 1-35 16,5 1-25-16,-8-1-24 0,8 1-10 0,0 0-9 16,34 5-15-16,-8-3-22 0,9 0-17 0,20-4-18 15,-1 4-22-15,2 4-19 0,5-6-21 0,3 3-225 16,31-3-23-16,-1 1 0 0,-29 4 0 0,30-5 0 0,-2 3 0 15,-29-3 0-15,36 4 0 0,-36 0 0 16,-1-5 0-16,4 2 0 0,-6-1 0 0,-2-3 0 16,-3 3 0-16,-16 2 0 0,-3-7 0 0,-2 1 0 15,-5 2 0-15,-8-2 0 0,-3 3 0 0,-5-1 0 0,-3-1 0 16,1 1 0-16,-7-1 0 0,3-1 0 16,-4 2 0-16,1 1 0 0,-5 1 0 0,0 0 0 15,10-1 0-15,-10 1 0 0,0 0 0 0,0 0-204 16,0 0-1128-16,-19-3-1442 0,19 3 639 0</inkml:trace>
  <inkml:trace contextRef="#ctx0" brushRef="#br0" timeOffset="8333.01">11296 5201 350 0,'-18'-1'384'16,"5"1"-1"-16,-1-1 24 0,1 1 5 0,3-4 4 16,-3 4 2-16,3 0 4 0,2 0-8 0,2-1-2 15,6 1-10-15,-10 0-19 0,5-2-9 0,5 2-12 16,-7-1 0-16,7 1-23 0,0 0-13 0,0 0-13 16,20-5-10-16,8 2-21 0,9 1-18 0,15-3-15 15,11 1-35-15,-2-2-214 0,30-1 0 0,-29 6 0 16,30-3 0-16,0 3 0 0,-26-2 0 0,27-2 0 15,-2 1 0-15,-27 2 0 0,25-3 0 0,-25 2 0 16,-1 0 0-16,-5 2 0 0,-2-2 0 0,-5 1 0 16,-13 1 0-16,-5 0 0 0,-4-6 0 0,-12 5 0 15,-2 2 0-15,-4-1 0 0,0-2 0 0,-6 3 0 16,0-2 0-16,-2-1 0 0,-3 3 0 0,0 0 0 16,-9-7 0-16,-3 4 0 0,-4 3 0 0,-5-1 0 15,-8-1-332-15,-4 6-244 0,3-3-67 0,-7 3-464 0,1 1-1199 16,-1-1 530-16</inkml:trace>
  <inkml:trace contextRef="#ctx0" brushRef="#br0" timeOffset="8681.87">11554 5321 2967 0,'-33'7'236'0,"2"1"-98"0,3-3 72 16,11-1 28-16,-2 0 2 0,0-3 5 15,7 0 8-15,2 1 15 0,0-3 8 0,5 3 22 16,-1-2 17-16,6 0 7 0,-10-1-1 0,10 1-3 0,-3-2-15 15,3 2-22-15,0 0-12 0,14-7-16 0,-1 3-12 16,13-2-42-16,5-1-199 0,10 2 0 0,9 0 0 16,7-4 0-16,2 3 0 0,8 0 0 0,-2 1 0 15,28-5 0-15,-25 8 0 0,30-5 0 0,-30 6 0 16,21-10 0-16,-27 8 0 0,-1-4 0 0,-2 5 0 16,-5-2 0-16,-3 1 0 0,-15 0 0 0,-3 1 0 15,-4-3 0-15,-7 2 0 0,-4 2 0 0,-6-1 0 16,0 0 0-16,-4-1 0 0,-1 3 0 0,-2-1 0 15,1-1 0-15,-3 1 0 0,-3 1 0 0,7-3 0 16,-7 3 0-16,5-2 0 0,-5 2 0 0,0 0 0 16,0 0 0-16,6 0 0 0,-6 0 0 0,0 0 0 15,5 3 0-15,-5-3 0 0,0 0 0 0,0 0 0 16,0 0 0-16,0 0 0 0,3 3 0 0,-3-3-318 16,0 0-995-16,0 0-1421 0,0 0 629 0</inkml:trace>
  <inkml:trace contextRef="#ctx0" brushRef="#br0" timeOffset="8833.42">12866 5335 3541 0,'0'0'349'15,"-6"1"-88"-15,6-1 72 0,-9 0 55 0,4 2-28 16,5-2-74-16,0 0-58 0,-12-3-44 0,12 3-31 16,0 0-28-16,0 0-37 0,-8-1-77 0,8 1-111 15,0 0-144-15,0 0-164 0,0 0-519 0,0 0-1002 16,0 0 443-16</inkml:trace>
  <inkml:trace contextRef="#ctx0" brushRef="#br0" timeOffset="9698.93">18145 5136 131 0,'-6'-1'468'0,"0"0"13"16,6 1-7-16,-6 0 10 0,6 0 17 0,-8-4-4 15,8 4-4-15,0 0 4 0,-4-1-25 16,4 1-14-16,0 0-17 0,0 0-22 0,0 0-19 0,0 0-23 16,0 0-28-16,0 0-27 0,17-6-26 0,-2 4-26 15,6 1-25-15,9-1-129 0,9 2-116 0,-4-4 0 16,6 6 0-16,14-2 0 0,-4 2 0 0,3-2 0 15,-16 2 0-15,1 0 0 0,-2-1 0 0,1 0 0 16,-3 2 0-16,-2-2 0 0,-13 0 0 0,-2 0 0 16,-5 0 0-16,0 3 0 0,-4-4 0 0,0-1 0 15,-4 1 0-15,-5 0 0 0,9-3 0 0,-9 3 0 16,0 0 0-16,0 0-109 0,-21-2-342 0,5 1-24 16,-5 2-31-16,1 4-22 0,-10-4-6 0,-2 0 0 15,-5 3-309-15,4 1-913 0,-1 0 405 0</inkml:trace>
  <inkml:trace contextRef="#ctx0" brushRef="#br0" timeOffset="9882.51">18483 5164 2712 0,'-29'6'-125'0,"1"0"75"0,1 0 66 15,6-2 53-15,2 0 51 0,3 1 45 0,-2-2 58 16,6-1 27-16,0 0 37 0,0 0 27 0,3 2 25 16,0-4 24-16,3 0 15 0,2 1 1 0,4-1 12 15,-10 1-7-15,7 0-10 0,3-1-16 0,0 0-14 16,-7 2-19-16,7-2-26 0,0 0-23 0,0 0-276 16,21-4 0-16,-9 3 0 0,6 0 0 0,3 0 0 15,9-2 0-15,2 3 0 0,1-2 0 0,0 1 0 16,3-1 0-16,-3-1 0 0,-1 2 0 0,0-3 0 15,-3 3 0-15,1-2 0 0,-11 1 0 0,-1 1 0 16,-3 0 0-16,-3-2-438 0,-2 1-122 0,3 1-78 16,-9-1-455-16,1 1-1184 0,-5 1 525 0</inkml:trace>
  <inkml:trace contextRef="#ctx0" brushRef="#br0" timeOffset="10715.74">25634 5203 392 0,'0'0'442'0,"4"-2"6"0,-2-1-2 0,-2 3 4 15,4-3-4-15,-4 3-15 0,0 0-23 0,2-4-17 16,1 2-20-16,-3 2-34 0,3-4-16 0,-3 4-21 16,7-2-35-16,0 1-16 0,4 0-17 0,-1-1-26 15,8 0-12-15,3 4-13 0,6-4-26 0,3 4 3 16,0-2-4-16,0 0 7 0,4 2-12 0,-1 0-3 16,-1-3-8-16,2 1-3 0,3 1 0 0,-5 0 4 15,4-2-14-15,-4 2-39 0,-3-2-86 0,-2 1 0 16,-5-1 0-16,-3 0 0 0,5-1 0 0,-7-1 0 15,2 0 0-15,0 0 0 0,-6 1 0 0,2 0 0 16,-3 1 0-16,-2-4 0 0,0 4 0 0,1 0 0 16,-4 1 0-16,0-1 0 0,0-2 0 0,-4 1 0 15,-3 2 0-15,10-2 0 0,-7 1 0 0,-3 1 0 0,6-2 0 16,-6 2 0-16,0 0 0 0,0 0 0 16,8 0 0-16,-8 0 0 0,0 0 0 0,0 0 0 15,0 0 0-15,0 0-482 0,-17 8-92 0,7-8-64 16,-13 2-446-16,3-1-1172 0,-1 1 519 0</inkml:trace>
  <inkml:trace contextRef="#ctx0" brushRef="#br0" timeOffset="10932.34">25690 5317 3186 0,'-40'5'264'16,"3"-2"-30"-16,0-3 9 0,10-4 49 0,8 5 37 0,3 1 2 16,5-1 1-16,4-1 4 0,-1-1-7 0,8 1 5 15,-8-3-6-15,8 3-30 0,0 0-7 0,18-8-22 16,-6 4-22-16,9 3-18 0,10 1-18 0,1 0-103 15,7 0-108-15,0 1 0 0,12 3 0 0,-10-3 0 16,10 6 0-16,2-4 0 0,-15-1 0 0,-2-1 0 16,-2 5 0-16,2-5 0 0,-7 0 0 0,-2 0 0 15,-11 1 0-15,-2-4 0 0,-3 5 0 0,-4-2-323 16,-2-1-55-16,-3 1-70 0,-2-1-65 0,0 0-94 16,0 0-380-16,-24 4-1070 0,3-3 473 0</inkml:trace>
  <inkml:trace contextRef="#ctx0" brushRef="#br0" timeOffset="12365.69">3168 5918 3626 0,'-3'2'373'0,"3"-2"-180"0,0 0-17 15,-13-4 49-15,13 4 38 0,0 0 10 0,0 0-16 16,-10 0 3-16,10 0 4 0,0 0 27 0,0 0 9 16,0 0-10-16,0 0-11 0,-2-2-14 0,2 2-15 15,0 0-18-15,0 0-1 0,0 0-88 0,0 0-143 16,0 0 0-16,12-4 0 0,-4 2 0 0,6 0 0 15,5 4 0-15,9-7 0 0,4 3 0 0,8 1 0 16,15 1 0-16,4-1 0 0,2 1 0 0,3-2 0 16,-3 1 0-16,2 4 0 0,-3-1 0 0,-1-1 0 15,-3 1 0-15,3 0 0 0,-21-2 0 0,-4 2 0 16,-4-1 0-16,-2 0 0 0,-10 0 0 0,-8-1 0 16,3 0 0-16,-4 0 0 0,-3 0 0 0,2 2 0 15,-8-2 0-15,0 0 0 0,0 0 0 0,0 0 0 16,-23 5 0-16,9-4 0 0,-13 1-476 0,-1 4-57 15,-2-1-59-15,-1 1-507 0,-5-1-1190 0,1-3 527 16</inkml:trace>
  <inkml:trace contextRef="#ctx0" brushRef="#br0" timeOffset="12665.75">3279 6063 177 0,'-18'2'389'0,"4"-2"24"15,5 0 16-15,1 0 13 0,3 0 2 0,5 0 2 0,-10 0-8 16,10 0-7-16,-9 2-18 0,9-2-17 15,0 0-17-15,0 0-32 0,0 0-20 0,0 0-18 16,0 0-19-16,19-9-10 0,-6 8-21 0,6-2-27 16,9 0-13-16,3-3-8 0,6 2-18 0,15-1-6 15,2 4-11-15,4-2-24 0,2 0-9 0,-3-3-74 16,-2 5-69-16,1-1 0 0,-4-1 0 0,-13 4 0 16,-1-2 0-16,-3-2 0 0,-7 0 0 0,-4 2 0 15,-6 1 0-15,-3 1 0 0,-6-2 0 0,2 0 0 16,-4 1 0-16,-2 0 0 0,-5 0 0 0,9-2 0 0,-5 1 0 15,-4 1 0-15,8 0 0 0,-8 0 0 0,0 0 0 16,0 0 0-16,8-1 0 0,-8 1 0 16,0 0 0-16,0 0 0 0,0 0 0 0,0 0 0 15,6-1 0-15,-6 1-303 0,0 0-1012 0,0 0-1424 16,0 0 629-16</inkml:trace>
  <inkml:trace contextRef="#ctx0" brushRef="#br0" timeOffset="23115.35">1551 4032 77 0,'0'0'433'0,"1"-5"5"0,-3 0-12 16,4 0-4-16,-2 5 6 0,-1-3-6 0,1 3-8 16,-2-6-19-16,4 1-15 0,-2 5-26 0,0 0-18 15,-1-5-8-15,1 5-14 0,-4-3-10 0,4 3-9 16,0 0-22-16,0 0-19 0,0 0-15 16,0 0-18-16,0 0-20 0,0 0-18 0,0 0-16 0,0 0-14 15,0 0 0-15,0 13 2 0,3-7-9 0,-1 6-7 16,3-1 1-16,-2 4-139 0,2 2-1 0,-3 2 0 15,3-1 0-15,-2-2 0 0,1 1 0 16,5 1 0-16,0-3 0 0,0 1 0 0,0-2 0 16,-1-3 0-16,0-1 0 0,3-2 0 0,1-1 0 15,-2-2 0-15,11 1 0 0,-3-5 0 0,1-3 0 0,3-2 0 16,5-3 0-16,2-3 0 0,0-4 0 0,2-1 0 16,1-5 0-16,-1-4 0 0,11-9 0 15,-5-1 0-15,-9 11 0 0,-1-4 0 0,0 3 0 16,2 1 0-16,-3 0 0 0,-2 1 0 0,-1 2 0 15,-5 7 0-15,-3 0 0 0,3 2 0 0,-1 0 0 0,-2-1 0 16,-6 6 0-16,1-3 0 0,0 5 0 0,-3 3 0 16,-1-4 0-16,1 2 0 0,-1 1 0 0,-6 2 0 15,7-5 0-15,-4 3 0 0,-3 2 0 16,0 0 0-16,8-3 0 0,-8 3 0 0,0 0 0 16,5-2 0-16,-5 2 0 0,0 0 0 0,0 0 0 15,4-4 0-15,-4 4 0 0,1-2 0 0,-1 2 0 0,0 0 0 16,0 0 0-16,0 0 0 0,0 0 0 0,0 0 0 15,0 0 0-15,0 0-5 0,0 0-1360 16,0 0-1478-16,0 0 654 0</inkml:trace>
  <inkml:trace contextRef="#ctx0" brushRef="#br0" timeOffset="28066.97">24801 3946 68 0,'-2'-18'607'0,"1"0"16"0,2 7-10 0,-3-3-19 15,2 4-4-15,0 0-17 0,-2 5-35 0,2-2-35 16,0 3-45-16,-1 0-48 0,1 4-46 0,0 0-31 0,0 0-25 16,0 0-15-16,0 0-22 0,4 20-22 0,-1-8-8 15,0 3-22-15,-1 3-19 0,3 0-64 0,0 0-136 16,0 0 0-16,-1 0 0 0,2-1 0 15,-1-3 0-15,3 0 0 0,-2-6 0 0,-1 3 0 0,6-6 0 16,1 1 0-16,1-5 0 0,10-1 0 0,5-7 0 16,0-2 0-16,6-2 0 0,-1-6 0 0,15-2 0 15,-3-6 0-15,4-2 0 0,-1 1 0 0,7-8 0 16,-5-1 0-16,20-14 0 0,-22 18 0 0,0 3 0 16,-3 2 0-16,-16 7 0 0,1 4 0 0,-5 1 0 15,0 0 0-15,-10 5 0 0,-4 2 0 0,-2 2 0 16,0-1 0-16,-2 4 0 0,0-2 0 0,-4 1 0 15,1 0 0-15,-4 3 0 0,6-3 0 0,-6 3 0 16,0 0 0-16,0 0 0 0,0 0 0 0,4 6 0 16,-4-1 0-16,-1 0 0 0,1 0 0 0,-1 0 0 15,-1 0 0-15,2-1 0 0,-2 2 0 0,0 0 0 16,0-1 0-16,0 1 0 0,0-1 0 0,-1 0 0 16,1 2 0-16,-5 0-1366 0,-1-2-1478 0,0 1 654 15</inkml:trace>
  <inkml:trace contextRef="#ctx0" brushRef="#br0" timeOffset="30449.06">2037 7233 230 0,'-4'-7'448'0,"1"2"4"15,-2 3 11-15,1-2 1 0,-1-1 5 0,0 2-7 16,3 0-21-16,-2 1-31 0,4 2-32 0,-4-3-35 16,4 3-32-16,0 0-8 0,0 0 9 0,-7 9-11 15,7 0-16-15,0 2-2 0,3 1-13 16,1 5-7-16,1 1-20 0,0-1-11 0,0 1-5 0,5-1-2 15,1 1-9-15,-4-4-56 0,5 2-160 0,-1-2 0 16,0-1 0-16,5-3 0 0,-7-3 0 0,5-1 0 16,-1 0 0-16,2-4 0 0,3-2 0 0,4-1 0 15,-3-2 0-15,7-5 0 0,-1-2 0 0,1-2 0 16,-3-1 0-16,-3-2 0 0,6 0 0 0,-11 2 0 16,-2 3 0-16,2-2 0 0,-2 1 0 0,0 0 0 15,-3 4 0-15,-2 1 0 0,-1 0 0 0,0 3 0 16,-1 0 0-16,-1 2 0 0,-1-2 0 0,1 3 0 15,-5 0 0-15,10 4 0 0,-5 0 0 0,1 0 0 16,-3 1 0-16,3 0 0 0,1 2 0 0,2-1 0 16,-2 0 0-16,2 0 0 0,-2 0 0 0,3-2 0 15,-1 1 0-15,-1-3 0 0,1 0 0 0,0 1 0 16,0-1 0-16,1-2 0 0,2 0 0 0,-2-2 0 16,2-3 0-16,0 2 0 0,0-3 0 0,3-2 0 15,0 0 0-15,-3 2 0 0,-1-1 0 0,-2-1 0 16,0 3 0-16,-2 2 0 0,-1 1 0 0,-1 1 0 15,-1-2 0-15,1 2 0 0,-5 1 0 0,0 0 0 16,11 2 0-16,-4 0 0 0,-3-1 0 0,-2 2 0 16,6 1 0-16,-4-3 0 0,1 3 0 0,0-2 0 15,-1-1 0-15,1 2 0 0,0-1 0 0,-1-1 0 16,1 0 0-16,-5-1 0 0,5 3 0 0,-5-3 0 16,8-1 0-16,-8 1 0 0,5-3 0 0,-5 3 0 15,0-7-1366-15,0 7-1478 0,4-9 654 0</inkml:trace>
  <inkml:trace contextRef="#ctx0" brushRef="#br0" timeOffset="31933.14">4391 7209 164 0,'-9'-2'514'0,"5"-1"21"0,4 3 4 16,-5-2-7-16,1 1-8 0,4 1-13 0,-4-2 0 15,4 2-18-15,0 0-16 0,-5-4-35 16,5 4-34-16,0 0-35 0,-5-3-36 0,5 3-38 16,0 0-32-16,0 0-30 0,0 0-22 0,-5 10-22 0,5-6-16 15,0 1-16-15,2 5-19 0,0 0-12 0,-1-1-120 16,4 3-10-16,0-2 0 0,2 1 0 16,-1-1 0-16,0 0 0 0,6-1 0 0,-3-4 0 0,1 3 0 15,3-3 0-15,0-2 0 0,2-1 0 0,0-2 0 16,0 0 0-16,5-2 0 0,-1-3 0 0,0-2 0 15,-1-2 0-15,8-5 0 0,-5-1 0 0,4-3 0 16,-5 1 0-16,2 0 0 0,-7 2 0 16,0 0 0-16,-2 3 0 0,2 1 0 0,1 0 0 0,-6 4 0 15,-1 3 0-15,0-2 0 0,-1 4 0 0,0 1 0 16,2 4 0-16,-4 3 0 0,8 1 0 0,-4 1 0 16,2 4 0-16,0 1 0 0,-3 3 0 0,0-1 0 15,3-3 0-15,-2 3 0 0,3-2 0 0,-2-1 0 16,1-1 0-16,3-3 0 0,-1 1 0 0,-1-3 0 15,5-3 0-15,0 0 0 0,0-3 0 0,0-2 0 16,1-1 0-16,-1-1 0 0,-1-1 0 0,0-2 0 16,1-1 0-16,-2-2 0 0,0 2 0 0,-2-2 0 15,0-2 0-15,-5 7 0 0,0-2 0 0,0 3 0 16,-1 1 0-16,-3 1 0 0,0 1 0 0,1 1 0 16,-6 0 0-16,14 3 0 0,-5 1 0 0,-1 2 0 0,2 1 0 15,-1-3 0-15,1 5 0 0,-1-2 0 16,1 0 0-16,2 1 0 0,-1-1 0 0,1-2 0 15,2 0 0-15,4 0 0 0,-4-2 0 0,0-2 0 16,4 0 0-16,-1-1 0 0,-3 0 0 0,4-3 0 0,1-1 0 16,-3-2 0-16,3-1 0 0,3 0 0 15,-4-3 0-15,0-1 0 0,6-2 0 0,-7 3 0 0,-1 1 0 16,0-1 0-16,3 3 0 0,-9 3 0 16,2-3 0-16,-6 4 0 0,2 2 0 0,0 1 0 0,-2 1 0 15,5 1 0-15,-2 3 0 0,0 2 0 0,1-1 0 16,-1 3 0-16,-1-3 0 0,3 3 0 0,-4-2 0 15,2 2 0-15,2-2 0 0,0 0 0 0,-1-1 0 16,3 0 0-16,-2-2 0 0,2-2 0 16,1-1 0-16,3-1 0 0,-3 0 0 0,4-2 0 0,-4-3 0 15,1-1 0-15,2 0 0 0,-6 0 0 0,3 0 0 16,-1-5 0-16,-8 4 0 0,1-2 0 0,-2 0 0 16,-1 2-634-16,-3-2-626 0,-3 0-1364 0,-1 1 603 15</inkml:trace>
  <inkml:trace contextRef="#ctx0" brushRef="#br0" timeOffset="38050.99">9183 7173 51 0,'-20'2'483'0,"-2"1"2"15,2 0 8-15,-2 0-1 0,1-2 7 0,2 2 8 16,3-3 3-16,2 0-4 0,2 2-8 0,-1-3-15 15,3 1-9-15,2 1-15 0,2-1-16 0,-2 0-12 16,2 0-24-16,6 0-18 0,-9-1-19 0,9 1-159 16,0 0-211-16,0 0 0 0,0 0 0 0,29-3 0 15,1 2 0-15,3 0 0 0,17-1 0 0,7 2 0 16,1 2 0-16,6-2 0 0,27 2 0 0,-26-2 0 0,28 5 0 16,-29-3 0-16,29 4 0 0,-29-5 0 15,26 3 0-15,-32-2 0 0,4 2 0 0,-2 1 0 16,-3-2 0-16,-2 0 0 0,-18-3 0 0,-1 3 0 15,-1-5 0-15,-3 2 0 0,-6 0 0 0,-6-1 0 0,-6 1 0 16,-3-2 0-16,-5 0 0 0,-2-4 0 0,2 4 0 16,-4 0 0-16,-2 2 0 0,-9-8 0 15,0 1 0-15,-7 1 0 0,-1 2 0 0,-11-4 0 0,-4 4 0 16,1 0-554-16,-1 3-169 0,-19-3-430 0,11 6-1248 16,-12-2 553-16</inkml:trace>
  <inkml:trace contextRef="#ctx0" brushRef="#br0" timeOffset="38332.73">9321 7274 160 0,'-56'8'406'16,"5"0"-14"-16,19-3 21 0,1-3 37 0,2 3 14 16,11-2 4-16,0 1 12 0,5-3 14 0,2 0 2 15,-1 1-4-15,7-2-23 0,0 1-14 0,5-1-23 16,-9 0-16-16,9 0-27 0,0 0-7 0,0 0-19 16,36-1-28-16,-8-2-100 0,14 0-235 0,12 1 0 15,6 1 0-15,3-1 0 0,27-2 0 0,-30 3 0 16,7 1 0-16,29-1 0 0,-32 1 0 0,-2 1 0 15,3-2 0-15,1 2 0 0,26-2 0 0,-39 1 0 16,0 0 0-16,-19 0 0 0,-1 0 0 0,-2 1 0 16,-10-2 0-16,-1 0 0 0,-7-1 0 0,-2 1 0 0,-3 0 0 15,-2 0 0-15,1-1 0 0,-3 0 0 16,-4 2 0-16,6-3 0 0,-6 3 0 0,0 0 0 16,0 0 0-16,-9-5 0 0,9 5 0 0,-8-3 0 0,1 5-490 15,7-2-794-15,-13 2-1390 0,7-1 614 0</inkml:trace>
  <inkml:trace contextRef="#ctx0" brushRef="#br0" timeOffset="39115.76">17066 7318 268 0,'-8'-1'524'0,"-1"1"21"0,0 0 5 16,2 0 9-16,-1-2 10 0,3 1 2 0,-3 0-3 16,5-2-15-16,-3 2-20 0,6 1-25 0,-5-5-22 15,5 5-29-15,4-6-24 0,3 3-27 0,4-2-19 16,8 0-113-16,14-1-274 0,8 1 0 0,19 1 0 15,5-1 0-15,29 3 0 0,-29 2 0 0,24 0 0 16,-25 0 0-16,27 0 0 0,-24 0 0 0,-1-1 0 0,1 0 0 16,-2 1 0-16,2 0 0 0,-5-1 0 15,-6-1 0-15,0 1 0 0,-15 1 0 0,-8-1 0 16,-1 0 0-16,-10 0 0 0,-3-1 0 0,-7 0 0 16,-1 1 0-16,-3-2 0 0,-2 2 0 0,-3-4 0 0,-2 3 0 15,-1 2 0-15,-8-7 0 0,-2 1 0 16,-8 1 0-16,-1 0 0 0,-9-1 0 0,-4 3 0 0,-5 1-581 15,-1 1-127-15,-12 1-443 0,-4-1-1246 0,2 5 551 16</inkml:trace>
  <inkml:trace contextRef="#ctx0" brushRef="#br0" timeOffset="39382.4">17380 7328 271 0,'-48'14'364'0,"8"-4"-7"0,8-1 8 0,5 0 27 16,0-2 32-16,8 2 14 0,4-5 5 0,4 0 7 15,3-2 10-15,0 1 16 0,4 0 4 0,1-1-8 16,3-2-8-16,0 0-19 0,15 4-17 0,4-4-29 15,8-1-23-15,7 1-26 0,5-1-27 0,18-1-309 16,1 1-14-16,-2 0 0 0,8-2 0 0,1 1 0 16,0 1 0-16,2-1 0 0,-1 0 0 0,-3 0 0 15,-1 1 0-15,-3 2 0 0,-5-2 0 0,-3 1 0 16,-14-1 0-16,-1 1 0 0,-3 0 0 0,-14-1 0 16,4 0 0-16,-5 1 0 0,-6 1 0 0,-1-2 0 15,-5 1 0-15,2 0 0 0,-8 0 0 0,8-3 0 16,-8 3 0-16,0 0 0 0,0 0 0 0,0 0 0 0,0 0 0 15,0 0 0-15,-22-2 0 0,22 2 0 16,-10 1 0-16,10-1 0 0,-8 0-403 0,8 0-324 16,0 0-451-16,0 0-1274 0,0 0 564 0</inkml:trace>
  <inkml:trace contextRef="#ctx0" brushRef="#br0" timeOffset="40631.47">23438 7096 3548 0,'-4'-6'267'0,"3"3"-132"0,1 3 37 16,-4-6 56-16,4 6 17 0,-4-4-4 0,4 4-15 15,0 0-10-15,-5 0-9 0,5 0 11 0,0 0 15 16,-2 9 8-16,-1-3 1 0,7 3 10 0,-3 3-2 15,4-1-3-15,2 5-4 0,-2 1-8 0,5 7-11 16,3-6-10-16,4 2-107 0,2 0-107 0,4-3 0 16,0-1 0-16,2-3 0 0,3-1 0 0,4-4 0 15,2 0 0-15,5-3 0 0,-1-3 0 0,2-1 0 16,-3-2 0-16,5-3 0 0,-3-1 0 0,-1-3 0 0,-1-2 0 16,1-2 0-16,-2-4 0 0,9-7 0 15,0 1 0-15,-17 4 0 0,-1-3 0 0,2 1 0 16,-3 2 0-16,-1 4 0 0,-7 3 0 0,-3 2 0 0,-3 2 0 15,-1 2 0-15,0 2 0 0,-1 2 0 0,0 2 0 16,-2 1 0-16,-2 4 0 0,4 4 0 16,-3-1 0-16,3 4 0 0,-2 1 0 0,-1 2 0 0,2 2 0 15,1 0 0-15,-1-1 0 0,4-2 0 0,-3 0 0 16,11 3 0-16,-11-5 0 0,5-1 0 0,1 0 0 16,3-3 0-16,6 1 0 0,-3-4 0 0,4 0 0 15,1-4 0-15,2 1 0 0,-1-5 0 0,0 0 0 16,2-5 0-16,-1 0 0 0,-1-2 0 0,1-4 0 15,3-3 0-15,0 1 0 0,0-2 0 0,3 0 0 16,-3 3 0-16,-3-1 0 0,-1 4 0 0,-1 2 0 16,-9 4 0-16,1 0 0 0,0 3 0 0,-6 1 0 15,-1 0 0-15,0 3 0 0,0 0 0 0,-2 2 0 16,-2 3 0-16,1-1 0 0,0 4 0 0,0-4 0 16,-2 4 0-16,2-5 0 0,0 5 0 0,3-3 0 15,3 3 0-15,0-3 0 0,2 0 0 0,3-2 0 16,11 1 0-16,-4-1 0 0,4-2 0 0,-3-3 0 15,2-1 0-15,2 1 0 0,3-2 0 0,-6-3 0 0,2 0 0 16,-2-2 0-16,7-3 0 0,-3 0 0 0,3 1 0 16,-5-3 0-16,-2-1 0 0,2 1 0 0,-2 1 0 15,-4 0 0-15,-5 4 0 0,-3 3 0 0,2 0 0 16,-8 1 0-16,-2 3 0 0,1-1 0 0,-2 1 0 16,-3 2 0-16,0 2 0 0,3 0 0 0,-2 2 0 15,-2 0 0-15,1 1 0 0,-1 1 0 0,3 2 0 16,-1-2 0-16,-1 2 0 0,0-2 0 0,4 1 0 15,0-2 0-15,1-1 0 0,2-1 0 0,3 2 0 16,-1-5 0-16,7 2 0 0,0-3 0 0,-3 2 0 16,10-3 0-16,-5-2 0 0,4-1 0 0,5-2 0 15,-1-1 0-15,1 0 0 0,0-4 0 0,1 2 0 16,-1-3 0-16,0 0 0 0,-3 1 0 0,1 0 0 16,0 2 0-16,-12 1 0 0,3 2 0 0,-4 0 0 15,0 3 0-15,-3 0 0 0,-1 1 0 0,-3 2 0 16,2 1 0-16,-3-1 0 0,0 2 0 0,2 0 0 15,-1 0 0-15,-1 2 0 0,3 1 0 0,-2-4 0 16,4 3 0-16,-1-3 0 0,5 4 0 0,-2-3 0 16,2-1 0-16,0 0 0 0,0-2 0 0,-1 0 0 0,1 0 0 15,1-2 0-15,1 1 0 0,-3-2 0 16,-1-2 0-16,-2 2 0 0,-1 0 0 0,1 0 0 0,-5 1 0 16,2-4 0-16,-3 3 0 0,1 1 0 0,-5 0 0 15,1-1 0-15,0 1 0 0,-1 0 0 0,1-1 0 16,-5-1 0-16,0 4 0 0,-5-4 0 15,1 0 0-15,-1 1 0 0,0 0 0 0,-3 0 0 0,-3 2 0 16,-2-1-93-16,2 2-1257 0,-3 0-1462 0,14 0 647 16</inkml:trace>
  <inkml:trace contextRef="#ctx0" brushRef="#br0" timeOffset="43565.66">2959 6107 45 0,'-1'-8'209'0,"-4"3"-15"16,1-7-11-16,-2 2-7 0,-1-1-14 0,1 2-12 15,-2-7-11-15,2 5 2 0,-4 2-16 0,-1-4-13 16,1 1-13-16,-2-1-2 0,-3-1-12 0,0 5-7 16,-3-3-7-16,3 1-1 0,-2 0-5 0,-10 0-4 15,3 0-3-15,-1 0-5 0,-1 2 5 0,0 1-5 16,-1 2-3-16,1-3 1 0,4 5-5 0,-1 0-3 15,2-1-7-15,-5 1-1 0,0 1-7 0,3 1 1 16,1 0-4-16,1 4-4 0,-1 0-3 0,4-1-1 16,-5 3-2-16,1 1-4 0,-4 2-3 0,6-1-6 15,0 0-4-15,-7 2-6 0,0 4-7 0,3 2 0 16,1-3-16-16,-4 4 1 0,4 1 2 0,-4-2-3 16,3 4 7-16,1 0 7 0,-3 1-8 0,1 4 4 15,1-3-7-15,-2 4 1 0,3 0-3 0,1 0 5 16,2 3-4-16,-1-5 4 0,1 5 3 0,1-1-2 15,2-1 8-15,2 2-1 0,2 1 2 0,-3-1 1 16,4 0-2-16,-2 3 0 0,5-1 2 0,0-1 0 16,0 1-1-16,-1 0-1 0,2 0 3 0,3-1 3 15,0 0-3-15,-3-1 1 0,4 1-7 0,-2 1 4 16,3-4 1-16,2 3 2 0,-1-2 2 0,4 4 4 16,-1 0-4-16,2-4 5 0,1 2 4 0,-2 0-6 15,2-9 11-15,4 8 0 0,-7-8 2 0,8 8 1 16,-5-1-3-16,5-1 10 0,-3 1 3 0,6-3 1 15,-3 0-6-15,1 1 3 0,4-3-3 0,3 1 2 16,-1 1-5-16,2-3 1 0,1-1-5 0,2 4 6 0,0-4-4 16,0-1 1-16,-1-1-2 0,5 1 0 0,-6-1-5 15,8-1 6-15,-6-2 4 0,0 3 4 16,-4-5 0-16,0 0-1 0,10 4 4 0,-4-3 2 16,-1-5-5-16,-3 2 4 0,-1-2 3 0,0 0-2 0,9 2 0 15,1-3-2-15,-9-2-2 0,8 0 0 0,1 1-2 16,-5-4-5-16,-5 1 5 0,10-2 3 0,-5-1-8 15,5-1 2-15,-6-1 1 0,7 1 1 16,-8 0 0-16,6-4-1 0,2 0 3 0,-9 1 6 16,7-3-2-16,2-1 0 0,-8 3-2 0,5-3 2 15,-6 1 6-15,8-3 3 0,-1-2-2 0,-4-1 2 0,0 0 4 16,0-2 1-16,0-1 2 0,-2-4-2 0,0 0 1 16,0-7 4-16,0-2-5 0,-3 0 6 15,6-17 2-15,-7 3-1 0,5 0 5 0,-3-5-1 16,-1-1 2-16,-5-7-10 0,-1 1-1 0,-1 1 3 15,-4 1-2-15,-3 0-4 0,-1 1 11 0,-1 5 10 16,-3 1 9-16,-2 13-6 0,-2-1 14 0,-5 0 7 0,-1 2 2 16,-2 2-13-16,-5 0 6 0,-2 0-3 15,-6 2-9-15,-10-4-15 0,-2 2-8 0,3 11-54 0,-14-4-48 16,-3 3-74-16,-3 5-91 0,6 5-139 16,0-5-228-16,-5 3-646 0,18 2 286 0</inkml:trace>
  <inkml:trace contextRef="#ctx0" brushRef="#br0" timeOffset="44783.07">5458 6114 154 0,'-9'-13'192'0,"0"5"-12"0,-5-7-5 15,1 4-9-15,-2 1-20 0,-2 0-10 0,-6-3-10 16,4 6-5-16,-8-5-11 0,3 2-13 0,-3 1-6 15,-2 0-14-15,-2 2-4 0,-1 0-8 0,0 3-12 16,-4-2-17-16,-2 4-11 0,1-2-10 0,1 3-14 16,-4-2-8-16,1 3-7 0,2 3 3 0,0 2 3 15,1 0-6-15,0 2 6 0,3 2 1 0,-4-2-7 16,6 4 9-16,1-1-4 0,-1 4 1 0,4-3 5 16,0 6-4-16,3 1 6 0,-2 3-1 0,6-2-6 15,-2 5-15-15,6-2-15 0,-1 3 7 0,2-2-8 16,2 5 6-16,0 1 6 0,3 0-6 0,1-2 2 15,0 3-1-15,0 1 8 0,4 2-12 0,-3-2 4 16,3 0-12-16,-4 3 14 0,4-3 6 0,-3 2-2 0,3 0 4 16,-1 1-4-16,2 0 1 0,0 0-1 15,-1-1 18-15,0 13 1 0,2-13 2 0,2-1-8 16,1 1 13-16,4-1-9 0,-4-3 9 0,3-1-1 16,3 3 8-16,0 0 1 0,6-2 18 0,-2 0 3 0,2-1 13 15,4 1-15-15,2-4 10 0,0 2 0 0,2-4 3 16,2 0-4-16,1 0-1 0,3-3 3 0,-2-1 4 15,0-3 3-15,4 1-6 0,2 0-1 16,-3-4-2-16,2 2 2 0,0-2 1 0,0-1 1 16,1-1 4-16,5-1-2 0,-7-1 8 0,4-1 5 0,1 1 3 15,-4-3-3-15,2-3 2 0,-1 3 0 0,0-1-4 16,2-1-2-16,-1-1-3 0,-1 1-6 0,0-2 2 16,1 1-5-16,-2-3 1 0,0 2 0 15,1 1-4-15,0-1 8 0,1-2-5 0,-3 0 5 0,-6 0-1 16,7-3 2-16,-1 0 2 0,-1 1-2 0,3-2-5 15,-1 0-1-15,-1 1-1 0,4-1 1 0,-4-1-2 16,3-1-1-16,-3-1 2 0,3 0-10 0,-2-1 2 16,-1 1 6-16,-2-2-16 0,0 0 0 0,5-1-3 15,-8 2 1-15,7-5-8 0,-11 5 3 0,4-5 2 16,0-2-4-16,-7 4-2 0,3 0-3 0,3-4 4 16,-4 3 9-16,-4-1-18 0,8-5 8 0,-8 2-7 15,4-4 1-15,0-1 3 0,-4-1 22 0,4-2-11 16,-2-1 8-16,1 0 5 0,-2-1 4 0,2-3 4 15,-2-3 2-15,3-2 10 0,1-9-1 0,-6 12 20 16,-3-5-1-16,0 5 4 0,1-1 22 0,-6-1-4 16,0 0 7-16,0 1-3 0,-5-2 2 0,0 3-2 15,-5-1-8-15,0 0-6 0,-3-1-5 0,-1 1-3 16,-5-1-14-16,0 1-7 0,-4-2 1 0,-6-7-8 16,5 9-3-16,-12-4-5 0,7 7-7 0,0 0-3 15,-3 4-4-15,-3-1-3 0,-9-3-3 0,8 11-8 16,0-1 3-16,1 1-7 0,-6 4-8 0,0 0-5 15,4 1-12-15,-19-2-12 0,17 6-5 0,-1-4-14 16,2 4-12-16,1 0-1 0,1 4-28 0,0-3-34 16,1 3-16-16,2-1-21 0,6 3-33 0,-1-3-52 15,5 3-68-15,-5 0-326 0,4-1-696 0,1 1 309 16</inkml:trace>
  <inkml:trace contextRef="#ctx0" brushRef="#br0" timeOffset="44949.26">5647 6479 98 0,'0'3'355'0,"0"-1"-56"16,0-2-92-16,0 0-123 0,0 0-142 0,-6 2-107 15,6-2-177-15,0 0 78 0</inkml:trace>
  <inkml:trace contextRef="#ctx0" brushRef="#br0" timeOffset="50065.35">5429 7267 3188 0,'-3'3'272'0,"3"-3"-159"0,-4 7 0 0,4-4 46 15,0-3 33-15,-1 3-9 0,1-3 0 0,0 0-2 16,0 0-4-16,0 0 6 0,-3 4-2 0,3-4-13 16,0 0-12-16,0 0-13 0,0 0-14 0,0 4-1 15,0-4-17-15,0 0 0 0,0 0-10 0,0 0-7 16,0 0-7-16,0 0-14 0,0 0-4 0,0 0-9 15,0 0-7-15,0 0 5 0,0 0-5 0,0 0-3 16,0 0 1-16,0 0 2 0,0 0-4 0,0 0 0 16,0 0-3-16,0 0 6 0,0 0-8 0,0 0 0 15,0 0-10-15,0 0 1 0,0 0-3 0,-5 2-7 16,5-2-2-16,0 0-1 0,0 0 0 0,0 0-5 16,0 0-1-16,0 0-1 0,0 0 1 0,0 0-4 15,0 0 2-15,0 0-7 0,0 0-1 0,0 0 1 16,0 0 0-16,0 0 6 0,0 0-16 0,0 0 8 15,0 0 0-15,0 0 2 0,0 0-3 0,0 0 3 16,0 0-4-16,0 0 0 0,0 0 1 0,0 0 1 16,0 0-2-16,0 0-3 0,0 0 0 0,0 0 0 0,0 0 0 15,0 0-10-15,0 0-12 0,0 0-22 16,0 0-31-16,0 0-55 0,0 0-76 0,0 0-90 16,0 0-124-16,0 0-176 0,0 0-358 0,0 0-1034 15,0 0 457-15</inkml:trace>
  <inkml:trace contextRef="#ctx0" brushRef="#br0" timeOffset="50433.67">4714 7474 153 0,'0'0'258'15,"0"0"-24"-15,0 5-26 0,0-5-21 0,0 0-20 16,0 0-43-16,0 0-44 0,4 3-54 16,-4-3-80-16,0 0-177 0,11-1-249 0,-11 1 110 0</inkml:trace>
  <inkml:trace contextRef="#ctx0" brushRef="#br0" timeOffset="51899.04">9360 7318 120 0,'0'0'307'0,"0"0"-6"16,-3-3 5-16,3 3-3 0,0 0 3 0,-1-4 16 16,1 4-12-16,0 0 8 0,0 0-3 0,0 0-7 15,0 0-1-15,0 0-12 0,0 0-8 0,-3-4-12 16,3 4-9-16,0 0 1 0,0 0-5 0,3 14-11 15,-2-10-1-15,2 4-11 0,-1 0-7 0,1 3-17 16,1-2-21-16,1 2-17 0,1 5-12 0,-1-7-19 16,-1 2-14-16,5 3-6 0,-4-5-17 0,4 0 5 15,-3-2-3-15,3 0-7 0,0-2 2 0,1 1 8 16,2-4-9-16,1 1-4 0,0-3-76 0,3-2-25 16,3-2 0-16,2-1 0 0,-3-2 0 0,2 0 0 15,-1-3 0-15,6-4 0 0,-8 1 0 0,8-1 0 16,-9 3 0-16,2-1 0 0,-1-1 0 0,-2 4 0 15,-6 0 0-15,4 3 0 0,-5 0 0 0,-2 3 0 16,-1 0 0-16,-1 2 0 0,-4 1 0 0,10 2 0 16,-7 2 0-16,1 2 0 0,-1 2 0 0,0 3 0 15,1 2 0-15,0-2 0 0,1 2 0 0,0 0 0 16,0-1 0-16,1 1 0 0,1-4 0 0,2 1 0 16,-2-2 0-16,2 1 0 0,3-4 0 0,-1 0 0 15,2-1 0-15,-2 0 0 0,1-4 0 0,3-3 0 16,2-1 0-16,1 0 0 0,-4-3 0 0,5-1 0 0,-6 0 0 15,5-2 0-15,-4-2 0 0,1 1 0 0,-2 2 0 16,-3 0 0-16,2 1 0 0,-3 1 0 0,1 1 0 16,-4 2 0-16,1 2 0 0,-1 0 0 15,1 0 0-15,1 0 0 0,4 0 0 0,-6 4 0 0,6 2 0 16,-2-3 0-16,-1 1 0 0,4-1 0 0,-2 3 0 16,0-2 0-16,1 2 0 0,0-3 0 0,-1 2 0 15,3-2 0-15,-2-1 0 0,1 0 0 0,-2 0 0 16,-2-1 0-16,1 1 0 0,-1-2 0 0,-4 2 0 15,-5 0 0-15,13-2 0 0,-8-1 0 0,-1 1 0 16,1-2 0-16,-2 2 0 0,-2-1 0 0,0-4-182 16,-1 1-616-16,0 3-405 0,0 3-1301 0,0-9 576 15</inkml:trace>
  <inkml:trace contextRef="#ctx0" brushRef="#br0" timeOffset="53068.08">15839 7295 87 0,'-5'-3'589'0,"5"3"29"0,-10-1 11 15,6 0-2-15,4 1-10 0,-9-2-6 16,9 2-5-16,-9-1-20 0,9 1-30 0,-5 0-33 16,5 0-39-16,-7-1-40 0,7 1-33 0,0 0-33 0,0 0-37 15,0 0-257-15,-3-3-84 0,3 3 0 0,0 0 0 16,0 0 0-16,0 0 0 0,0 0 0 15,0 0 0-15,0 0 0 0,19 0 0 0,-19 0 0 0,6 2 0 16,-6-2 0-16,9 2 0 0,-5-1 0 0,-4-1 0 16,5 3 0-16,-2-1 0 0,-3-2 0 0,4 2 0 15,-4-2 0-15,2 2 0 0,-2-2 0 0,0 0 0 16,0 0 0-16,0 0 0 0,0 0 0 0,0 0 0 16,0 0 0-16,0 0 0 0,0 0 0 0,0 0 0 15,0 0 0-15,0 0 0 0,-9 3 0 0,9-3 0 16,-13 0 0-16,6 2 0 0,-5-2 0 0,-1 0 0 15,-6 0 0-15,0 1 0 0,-9-1 0 0,-1 0 0 16,-2 1 0-16,-1-1 0 0,0 1 0 0,-4 0 0 16,0-1 0-16,2 0 0 0,-2 3 0 0,0-3 0 0,-1 0 0 15,4 0 0-15,-1 0 0 0,2-2 0 16,0 2 0-16,10-1 0 0,0 0 0 0,8-1 0 16,4 2 0-16,-2-3 0 0,5 3 0 0,0-1 0 0,7 1 0 15,-5-1 0-15,5 1 0 0,0 0 0 16,17-3 0-16,5 1 0 0,6 1 0 0,6 1 0 0,5-1 0 15,14 3 0-15,1 1 0 0,1 0 0 16,-3 1 0-16,3-1 0 0,0 2 0 0,-3 1 0 0,0 0 0 16,-15-4 0-16,-3 2 0 0,-2 2 0 15,-4-3 0-15,-7-1 0 0,-2 0 0 0,-9 1 0 16,2-2 0-16,-7-1 0 0,-1 0 0 0,-4 0 0 0,0 0 0 16,0 0 0-16,0 0 0 0,-26-6 0 0,6 4 0 15,-6-1 0-15,-2 1 0 0,-3 0 0 0,0 2 0 16,0-2 0-16,-3 2 0 0,0 0 0 0,2 2 0 15,0-2 0-15,0 2 0 0,4-2 0 0,6 0 0 16,3 1 0-16,6 0 0 0,-1-1 0 0,4 3 0 16,2-2 0-16,1-1 0 0,-1 1 0 0,8-1 0 15,-8 0 0-15,8 0 0 0,-5 3 0 0,5-3 0 16,0 0 0-16,0 0 0 0,0 0 0 0,19 2 0 16,-10-4 0-16,2-1 0 0,-2 1 0 0,-3-1-628 15,4-1-633-15,-1 0-1366 0,-1 1 605 0</inkml:trace>
  <inkml:trace contextRef="#ctx0" brushRef="#br0" timeOffset="53998.98">21809 7273 139 0,'-11'0'319'0,"11"0"4"0,-10 1 8 0,5 0 10 16,5-1 26-16,-10 2 6 0,2-1 1 0,2 1 1 15,-4-2 7-15,-2 2 3 0,1-1-4 0,2 2 6 16,-3-2 0-16,2-1-5 0,0 3-4 0,2-3-2 16,3 1-14-16,-4-1-16 0,5 1-20 0,4-1-23 15,0 0-20-15,0 0-22 0,0 0-18 0,0 0-176 16,32-7-67-16,-4 5 0 0,7-2 0 0,3 3 0 16,0-3 0-16,16 3 0 0,-16 1 0 0,12 0 0 15,-14-1 0-15,-3 2 0 0,-5-2 0 0,-6 1 0 16,-3 0 0-16,-6 0 0 0,-3 0 0 0,-1 0 0 15,-2-2 0-15,-7 2 0 0,0 0 0 0,0 0 0 16,0 0 0-16,-48 3 0 0,16-1 0 0,0 0 0 16,-8 1 0-16,0-2 0 0,-14 4 0 0,15-1 0 15,-14 2 0-15,2 0 0 0,-4 1 0 0,18-2 0 16,-4-2 0-16,3 1 0 0,3 0 0 0,3 0 0 16,11-2 0-16,0 0 0 0,7-2 0 0,1 0 0 15,3 1 0-15,5 0 0 0,1 0 0 0,4-1 0 0,0 0 0 16,0 0 0-16,27 2 0 0,-8-2 0 0,12 1 0 15,0-1 0-15,4 0 0 0,0 1 0 0,-1 0 0 16,2-1 0-16,1 0 0 0,-2 0 0 0,-1 0 0 16,-1 0 0-16,-7 1 0 0,2-1 0 0,-9 1 0 15,-6-1 0-15,0 2 0 0,-7-2 0 0,2 0 0 16,-3 0 0-16,-5 0 0 0,10 0 0 16,-10 0 0-16,0 0 0 0,0 0 0 0,0 0 0 0,-19-6 0 15,11 3 0-15,-3 2 0 0,2 0 0 0,-4 0 0 16,3 1 0-16,2 0 0 0,3-1 0 0,5 1 0 15,-9-3 0-15,9 3 0 0,0 0 0 0,0 0 0 16,0 0-380-16,28 5-923 0,0-4-1409 0,4 0 624 16</inkml:trace>
  <inkml:trace contextRef="#ctx0" brushRef="#br0" timeOffset="54901.82">24905 7650 388 0,'-9'-3'490'0,"3"2"3"0,-2 0 1 16,0-1 0-16,0-1-4 0,-3-1-4 0,0-1-20 15,-1 0 1-15,0 1-40 0,-5-2-24 0,5 4-15 16,2-4-11-16,-2 1-15 0,4 1-21 0,-2 1-11 16,-2-2-18-16,8 2-21 0,-1-2-16 0,0 3-18 15,1 0-97-15,4 2-160 0,0-6 0 0,5 3 0 16,6-3 0-16,1 0 0 0,8 3 0 0,9-3 0 0,2 0 0 16,3 3 0-16,3 0 0 0,0-3 0 15,13-1 0-15,-10 4 0 0,-1 1 0 0,14-6 0 16,-15 6 0-16,-2-3 0 0,1 3 0 0,-1 2 0 15,1-3 0-15,-3 0 0 0,-2 1 0 0,-5-2 0 0,-9 3 0 16,1 1 0-16,-6 0 0 0,-3-1 0 0,-2-1 0 16,-2 2 0-16,-2-1 0 0,-4 1 0 15,0 0 0-15,0 0 0 0,-9-7 0 0,-4 6 0 0,-5-2 0 16,-2 1 0-16,-8 0 0 0,-4-2 0 0,-4 1 0 16,-4 0 0-16,-16-1 0 0,-4 1 0 0,0 2 0 15,-4-1-203-15,0 1-60 0,0 2 5 0,0 3 10 16,-1 0 7-16,0-1 34 0,-1 1 18 0,11-2 16 15,0 2 27-15,16 1 46 0,2-2 36 0,7 1 46 16,2 3 41-16,8-3 35 0,1-2 24 0,8 1 23 16,-1 0 20-16,3-1 40 0,5 1 24 0,2-1 25 15,2-2 15-15,5 6 14 0,3-2-3 0,4-2-2 16,5 1-39-16,5-1-199 0,10 1 0 0,1-3 0 16,0 2 0-16,4 0 0 0,18-2 0 0,-1-2 0 15,-2 0 0-15,-2 1 0 0,5 1 0 0,-1-1 0 16,-15 0 0-16,16-3 0 0,-16 4 0 0,0-1 0 15,-1-1 0-15,-2-2 0 0,-4 0 0 0,0 1 0 16,-10 1 0-16,-1-1 0 0,-1 0 0 0,-9 0 0 0,3 1 0 16,-7-1 0-16,1 1 0 0,-1 1 0 0,-1-2 0 15,-2 3 0-15,0-2 0 0,-4 2 0 0,4-3 0 16,-4 3 0-16,3-3 0 0,-3 3 0 0,0 0 0 16,4-2 0-16,-4 2 0 0,0 0 0 0,0 0 0 15,0 0 0-15,2-4 0 0,-2 4 0 0,0 0 0 16,0 0 0-16,0 0 0 0,0 0 0 0,0 0 0 15,0 0 0-15,0 0 0 0,0 0 0 0,0-4 0 16,0 4 0-16,0 0 0 0,0 0 0 0,0 0 0 16,6-2 0-16,-6 2 0 0,0-5 0 0,0 5 0 15,0 0 0-15,-6-7-1366 0,4 3-1478 0,2 4 654 16</inkml:trace>
  <inkml:trace contextRef="#ctx0" brushRef="#br0" timeOffset="55065.75">25291 7632 280 0,'-9'1'582'0,"1"0"14"0,0 0-4 0,3-1-26 15,5 0-51-15,-9-1-42 0,9 1-57 0,-8 0-61 16,8 0-104-16,-9 2-122 0,9-2-172 0,-4 2-176 16,4-2-220-16,0 0-237 0,-6 1-732 0,6-1 324 0</inkml:trace>
  <inkml:trace contextRef="#ctx0" brushRef="#br0" timeOffset="55766.25">11725 7728 91 0,'0'0'334'0,"7"0"-6"0,-2 2-4 0,1-1-5 0,-6-1-3 16,14-1 4-16,-7 1 4 0,-1-2-6 0,2 2-12 16,0-1-15-16,-1-1-18 0,-2 1-20 0,-1-2-18 15,2 0-21-15,-1 0-18 0,-5 3-18 0,8 0-21 16,-8 0-14-16,6-1-16 0,-6 1-13 0,6-2-16 15,-6 2-28-15,0 0-49 0,0 0-54 0,0 0-60 16,10 3-69-16,-8 0-84 0,-1 1-108 0,2-2-390 0,2-1-806 16,-5-1 357-16</inkml:trace>
  <inkml:trace contextRef="#ctx0" brushRef="#br0" timeOffset="57682.97">15212 6110 319 0,'-7'-5'481'0,"3"-3"2"0,-2 5 1 0,5 0 0 0,-2-1 6 16,-2 2 1-16,1-1-8 0,0 0-26 0,4 3-20 16,0 0-30-16,-2-2-21 0,2 2-26 0,0 0-20 15,0 0-20-15,-3-2-21 0,3 2-10 16,0 0-7-16,0 0-12 0,0 0-10 0,0 0-13 0,0 0-125 16,5 12-122-16,-1-5 0 0,0-2 0 0,1 1 0 15,-1 0 0-15,2 1 0 0,-2 3 0 0,1-1 0 16,0 2 0-16,-2-2 0 0,3 1 0 0,-2 1 0 15,1-3 0-15,-1 2 0 0,0-2 0 0,0 2 0 16,0-3 0-16,-2 0 0 0,2 0 0 0,-1-3 0 16,2 1 0-16,-2-2 0 0,4 0 0 0,-1 1 0 0,8-3 0 15,-1-2 0-15,6-1 0 0,13-5 0 16,0-3 0-16,0-5 0 0,18-5 0 0,1-1 0 16,1-2 0-16,5-5 0 0,-2-3 0 0,2 1 0 15,-1-2 0-15,24-11 0 0,-29 13 0 0,1 1 0 0,-2 4 0 16,-17 6 0-16,2 3 0 0,-5 0 0 15,-2 6 0-15,-7 0 0 0,-7 3 0 0,-2 1 0 16,-6 3 0-16,4 0 0 0,-5-1 0 0,0 3 0 0,-1 0 0 16,-4 1 0-16,7 0 0 0,-7 0 0 0,0 0 0 15,-3 7 0-15,3-2 0 0,-5 1 0 0,1 1 0 16,0 1 0-16,0 2 0 0,-1 0 0 0,-1 0 0 16,-2 1 0-16,-2 2-1366 0,4-4-1478 0,-1 3 654 15</inkml:trace>
  <inkml:trace contextRef="#ctx0" brushRef="#br0" timeOffset="66283.34">4124 9959 389 0,'-3'-3'461'0,"3"3"2"16,-4-6 3-16,4 6-1 0,0-5-3 0,0 5-1 15,0 0-22-15,0 0-24 0,-1-4-29 0,1 4-40 16,0 0-31-16,0 0-28 0,0 0 5 16,0 0-7-16,13 8-14 0,-8-4-11 0,0 2-16 0,6 0-10 15,0 1-17-15,5 3-10 0,-2 0-15 0,2-1-10 16,-1 2-4-16,4-1-5 0,3 1-72 0,-2-2-101 15,6-1 0-15,2-4 0 0,0 1 0 0,3-2 0 16,2-3 0-16,2-1 0 0,-1-3 0 0,-1-2 0 16,4 1 0-16,0-5 0 0,0 3 0 0,1-4 0 15,10-4 0-15,1-2 0 0,-3-2 0 0,-13 6 0 0,0 0 0 16,-1 4 0-16,0-2 0 0,-4 2 0 16,1 4 0-16,-8 1 0 0,1 0 0 0,-1 3 0 15,0 2 0-15,1-2 0 0,-2 6 0 0,-2-2 0 16,5 0 0-16,-4 2 0 0,12 3 0 0,-13 2 0 15,2-5 0-15,2 3 0 0,5 0 0 0,-7-2 0 0,8 0 0 16,-1 3 0-16,1-5 0 0,3-1 0 16,0-3 0-16,-5 0 0 0,4-4 0 0,3-1 0 0,-1-2 0 15,0-2 0-15,0-2 0 0,-1 3 0 0,-1-4 0 16,2 4 0-16,-2-5 0 0,-1-1 0 16,2 0 0-16,-6 1 0 0,2 0 0 0,-1 0 0 0,-2 2 0 15,-6 5 0-15,1-1 0 0,0 0 0 0,-5 3 0 16,3 3 0-16,-3 2 0 0,4 1 0 0,-4 3 0 15,2 3 0-15,1 0 0 0,0 0 0 0,-1 2 0 16,2 0 0-16,5 4 0 0,0 0 0 0,-5-3 0 16,0-2 0-16,6 4 0 0,2-2 0 0,-1-2 0 15,-5-2 0-15,6-3 0 0,-4 2 0 0,5-5 0 16,-7-2 0-16,2 0 0 0,6-6 0 0,-6 3 0 16,6-3 0-16,3-3 0 0,-11 3 0 0,7-4 0 15,-9 1 0-15,1 1 0 0,0-1 0 0,-2 3 0 16,2-1 0-16,-5 2 0 0,4-1 0 0,-1 5 0 0,-2 1 0 15,2 1 0-15,0 5 0 0,4-1 0 16,-2 1 0-16,0 2 0 0,4 6 0 0,-5-4 0 16,8 3 0-16,-2 3 0 0,3-3 0 0,1-1 0 15,0 1 0-15,-1-4 0 0,6 2 0 0,-5-3 0 0,7-3 0 16,-6 0 0-16,2-3 0 0,-2 1 0 16,-2-5 0-16,1 1 0 0,0-1 0 0,-6 1 0 15,6-5 0-15,1-2 0 0,-9 4 0 0,7-4 0 0,-8 4 0 16,1-3 0-16,1-1 0 0,-1 3 0 0,-2-3 0 15,1 4 0-15,0-2 0 0,-3 1 0 0,1-1 0 16,-4 3 0-16,-1-2 0 0,-2 1 0 0,-2 1 0 16,1 0 0-16,-3 1 0 0,-2 0 0 0,1 0 0 15,-4 2 0-15,-1 1-1366 0,0 0-1478 0,0 0 654 16</inkml:trace>
  <inkml:trace contextRef="#ctx0" brushRef="#br0" timeOffset="66966.87">9095 10050 60 0,'-6'-2'451'0,"-2"1"29"0,0-2 18 0,2 1 6 15,2 1 3-15,-1-1 7 0,-1-1-6 0,3 0-1 16,-1 0-15-16,-1 1-10 0,0-2-8 0,1 2-13 16,-1-2-16-16,2 1-20 0,0 0-17 0,-1 1-21 15,4 2-25-15,-5-5-136 0,3 3-226 0,2 2 0 16,0 0 0-16,4-7 0 0,-4 7 0 0,7-6 0 16,-1 4 0-16,8 0 0 0,-2-2 0 0,12 3 0 15,8-3 0-15,-2 2 0 0,5-4 0 0,3 4 0 16,16 2 0-16,-2-2 0 0,2 2 0 0,2 0 0 15,3 0 0-15,-1 3 0 0,-4-1 0 0,-1-3 0 16,-1 3 0-16,-16 1 0 0,4-6 0 0,-6 3 0 16,-1 1 0-16,-3 1 0 0,-10-2 0 0,2 0 0 15,-9 0 0-15,-2-2 0 0,5 1 0 0,-10 1 0 0,-1-1 0 16,-1 0 0-16,-4 1 0 0,3-4 0 16,-3 4 0-16,0 0 0 0,-21-3 0 0,8 3 0 15,-6 0 0-15,1 0 0 0,-10 3 0 0,-3 1-48 16,-1 2-605-16,2 1-47 0,-6 0-432 0,0 1-1226 0,4 1 543 15</inkml:trace>
  <inkml:trace contextRef="#ctx0" brushRef="#br0" timeOffset="67266.17">9402 10106 563 0,'-30'11'218'0,"4"-1"51"0,0-2 16 15,4-1 4-15,3-2 41 0,2 1 50 0,0-1 36 16,4-1 15-16,-1 0 14 0,5-2 17 0,-3 2 2 16,3-2-4-16,6 0-10 0,-3-2-22 0,6 0-13 15,-2 3-14-15,2-3-18 0,0 0-23 0,21 1 2 16,-4-1-30-16,11 0-284 0,8 1-48 0,2-2 0 0,16 1 0 15,2-1 0-15,4 1 0 0,-1 2 0 16,3-1 0-16,-2 1 0 0,-3-2 0 0,1 1 0 16,-7-1 0-16,-10 0 0 0,-3 2 0 0,-2-2 0 0,-7 2 0 15,-6-1 0-15,-5-2 0 0,-4 1 0 0,-6 0 0 16,2-2 0-16,-4 2 0 0,1-1 0 0,-5-1 0 16,-2 2 0-16,-1-6 0 0,1 6 0 0,-6-5 0 15,-1 1 0-15,0 2 0 0,0-1 0 0,-1 1 0 16,1 0 0-16,1-1 0 0,-1 2 0 0,2-1 0 15,5 2 0-15,-8-3 0 0,8 3 0 0,0 0 0 16,-6 0 0-16,6 0 0 0,0 0 0 0,0 0 0 16,-5 5-226-16,5-5-464 0,-4 6-523 0,4-2-1314 15,0 1 582-15</inkml:trace>
  <inkml:trace contextRef="#ctx0" brushRef="#br0" timeOffset="68599.16">11206 8471 261 0,'0'-4'459'0,"4"-2"19"0,-3 1 4 16,2-1 4-16,0 2 8 0,0 0 4 0,0-1-2 16,2 0-14-16,-2 1-14 0,0 0-7 0,0 2-19 0,-3 2-23 15,5-7-27-15,-1 7-29 0,-4 0-13 0,0 0-11 16,9 9-24-16,-3-3-19 0,-2 2-86 0,1 3-210 15,-1 5 0-15,0 1 0 0,1 1 0 0,0 7 0 16,0-6 0-16,-1 5 0 0,1-5 0 0,-1-1 0 16,1 1 0-16,0-2 0 0,0 0 0 0,0-1 0 15,1-5 0-15,-1-1 0 0,1-1 0 0,3-1 0 16,1-2 0-16,2-2 0 0,6-3 0 0,3-3 0 16,5-6 0-16,6 0 0 0,1-3 0 0,4-6 0 15,14-6 0-15,0-3 0 0,-5-5 0 0,8-2 0 16,23-16 0-16,-24 16 0 0,1-2 0 0,2 1 0 15,-3 4 0-15,0 3 0 0,-1 2 0 0,-4 4 0 16,-15 7 0-16,3 0 0 0,-4 3 0 0,-3 2 0 0,2-1 0 16,-4 3 0-16,-9 2 0 0,-4 2 0 15,-5-1 0-15,2 0 0 0,-2 3 0 0,-2-1 0 16,-1 1 0-16,-1 0 0 0,-5 1 0 0,8 0 0 16,-8 0 0-16,0 0 0 0,6 2 0 0,-6-2 0 0,2 5 0 15,-2-5 0-15,-6 4 0 0,4 0 0 0,-3-1 0 16,0 2 0-16,-2-1 0 0,1 0-1366 0,1 1-1478 15,0-2 654-15</inkml:trace>
  <inkml:trace contextRef="#ctx0" brushRef="#br0" timeOffset="70265.36">20983 9359 132 0,'-5'-2'377'15,"-3"1"-2"-15,-1-1-5 0,0 0-1 0,4 0 1 16,0-1 2-16,1 2-6 0,-2-2-7 0,2 1-5 16,4 2 0-16,-9-2-4 0,9 2-1 0,-4-3-9 15,4 3-12-15,-4-3-7 0,4 3-5 0,0 0-4 16,0 0-5-16,8-5-5 0,-1 2 0 0,5 2-7 16,1-1-10-16,6 1-2 0,4 2-7 0,5-2-249 15,8-1-27-15,-1 2 0 0,20 0 0 0,-2 2 0 16,6-1 0-16,-1 2 0 0,4 0 0 0,2-3 0 15,28 4 0-15,-28-3 0 0,5 1 0 0,-5-2 0 0,27 0 0 16,-29 0 0-16,1 1 0 0,-1-2 0 16,1 0 0-16,-3-2 0 0,-2 0 0 0,-4 0 0 15,-1 2 0-15,-16-1 0 0,4-2 0 0,-7 1 0 16,-2-2 0-16,-2-1 0 0,-10 5 0 0,2-3 0 16,-7-1 0-16,-2-1 0 0,-4 3 0 0,1-1 0 15,-3 3 0-15,-2-3 0 0,-1 0 0 0,-2 2 0 16,-2 2 0-16,5-2 0 0,-5 2 0 0,0 0 0 0,-7-6 0 15,7 6 0-15,-12-1 0 0,1 4 0 0,-1-2 0 16,-1-1 0-16,-6 3-161 0,-2 3-441 0,1-1-35 16,-8-1-496-16,-1 0-1225 0,1 5 543 0</inkml:trace>
  <inkml:trace contextRef="#ctx0" brushRef="#br0" timeOffset="70998.35">21393 9378 26 0,'-39'-2'429'16,"8"-3"22"-16,0 2 16 0,2 1 2 0,10-3-2 15,1 4 9-15,5-2 1 0,0 2-15 0,3-2-4 16,4 0-34-16,0 0-17 0,5 0-20 0,1 3-1 16,0-4-15-16,0 4-5 0,14-4-12 0,2 2-10 15,0 0-11-15,14 2-12 0,-1-3-12 0,4 3-302 16,6 0-7-16,13 2 0 0,0 0 0 0,1 1 0 15,3-1 0-15,-1 0 0 0,1 0 0 0,0 3 0 16,2-4 0-16,-3 3 0 0,4 1 0 0,-4-2 0 0,0 0 0 16,-2-1 0-16,-13 1 0 0,9 0 0 0,-13 0 0 15,0-2 0-15,-4-1 0 0,0 1 0 16,-9-1 0-16,-2 0 0 0,-2-1 0 0,0-2 0 0,-7 2 0 16,-5 1 0-16,0-1 0 0,0-1 0 0,-2 2 0 15,-5 0 0-15,9-2 0 0,-5 1 0 0,-4 1 0 16,0 0 0-16,10-1 0 0,-10 1 0 0,4-1 0 15,-4 1 0-15,0 0 0 0,0 0 0 0,0 0 0 16,0 0 0-16,9 1 0 0,-9-1 0 0,0 0 0 16,0 0 0-16,3 2 0 0,-3-2 0 0,0 0 0 15,0 0 0-15,0 0 0 0,0 0 0 0,0 0 0 16,-4 6 0-16,4-6 0 0,0 0 0 0,-3 4 0 16,3-4 0-16,-6 2 0 0,6-2 0 0,-5 4 0 15,2-1 0-15,0-1 0 0,0 0 0 0,3-2 0 16,-5 3 0-16,2 0 0 0,-1-1 0 0,4-2 0 15,-6 3 0-15,2-1 0 0,4-2 0 0,-6 3 0 0,6-3 0 16,-3 3 0-16,3-3 0 0,-5 4 0 16,3-1 0-16,2-3 0 0,0 0 0 0,-4 0 0 0,4 0 0 15,-4 3 0-15,4-3 0 0,-5 2 0 0,5-2 0 16,0 0 0-16,-8 2 0 0,8-2 0 0,-4 3 0 16,4-3 0-16,0 0 0 0,-6 3 0 0,6-3 0 15,-5 1 0-15,5-1 0 0,0 0 0 0,-10 2 0 16,10-2 0-16,0 0 0 0,-7 1 0 0,7-1 0 15,0 0 0-15,-5 0 0 0,5 0 0 0,0 0 0 16,0 0 0-16,-9 1 0 0,9-1 0 0,0 0 0 16,0 0 0-16,0 0 0 0,-9 0 0 0,9 0 0 15,0 0 0-15,0 0 0 0,0 0 0 0,0 0 0 16,0 0 0-16,-6 0 0 0,6 0 0 0,0 0 0 16,0 0 0-16,-8 2 0 0,8-2 0 0,-5 0 0 15,5 0 0-15,-8 0 0 0,8 0 0 0,-6 1 0 16,6-1 0-16,-12 0 0 0,12 0 0 0,-9 0 0 15,1 1 0-15,1-1 0 0,-2 0 0 0,-2 0-565 0,-1 1-706 16,5-1-1378-16,0 0 610 0</inkml:trace>
  <inkml:trace contextRef="#ctx0" brushRef="#br0" timeOffset="76101.42">18675 10233 282 0,'0'-7'446'0,"0"-1"3"0,-1 4 10 16,0-2-6-16,-2 1-9 0,3 1-23 0,0 4-34 16,0-5-38-16,0 5-27 0,0 0-8 0,0 0-9 0,16 7-13 15,-8 1-12-15,2-2-11 0,2 3-14 16,3 3-9-16,8 3-11 0,3-3-27 0,-1 4-8 16,3-2-9-16,4-1 1 0,3-2-32 0,2 2-6 15,0-2-14-15,17 1-10 0,-7-1 1 0,5-3-12 0,-12-3-9 16,12 0-4-16,-14 1-8 0,15-2-54 15,-1-4-44-15,0-2 0 0,-13 1 0 0,15-4 0 0,-2-1 0 16,-1-2 0-16,-1-3 0 0,0-4 0 0,0 1 0 16,-13 3 0-16,14-2 0 0,-13 3 0 0,-2-1 0 15,0 2 0-15,-4 2 0 0,-1 0 0 0,-1 3 0 16,-9 2 0-16,-2-1 0 0,0 4 0 0,0 1 0 16,-1 2 0-16,3-2 0 0,-6 5 0 0,4-1 0 15,-2 1 0-15,-2 1 0 0,3 2 0 0,11 1 0 16,-5 1 0-16,-3-2 0 0,3 0 0 0,-3-1 0 15,6 0 0-15,1 2 0 0,-1-5 0 0,1 1 0 16,2 0 0-16,2 1 0 0,3-5 0 0,-2 1 0 16,7-1 0-16,-3-3 0 0,13 0 0 0,-11-2 0 15,-2-4 0-15,3 0 0 0,12-1 0 0,-16 0 0 16,3-3 0-16,-5-2 0 0,7 3 0 0,-5-1 0 16,-1-3 0-16,-1 4 0 0,-5 0 0 0,3 0 0 15,-5 2 0-15,-7 1 0 0,1 1 0 0,-3 1 0 16,-2-3 0-16,2 4 0 0,-5 1 0 0,0 0 0 15,-2 0 0-15,3 2 0 0,-5 0 0 0,2 2 0 16,1-2 0-16,-2 3 0 0,3 0 0 0,0 0 0 0,0 1 0 16,1-1 0-16,3 4 0 0,0-2 0 0,0 1 0 15,3-2 0-15,7 1 0 0,-4-1 0 0,5 0 0 16,4-2 0-16,-2 2 0 0,0-5 0 16,1 1 0-16,3-2 0 0,2-2 0 0,0-3 0 15,-1 0 0-15,-2-4 0 0,1 3 0 0,5-3 0 0,-4 0 0 16,-3 0 0-16,-1 1 0 0,0-1 0 0,-4 5 0 15,-9-1 0-15,1 2 0 0,-6 2 0 0,-2 0 0 16,-3 2 0-16,1 1 0 0,-3 0 0 16,2 3 0-16,-1 0 0 0,-3 0 0 0,3 3 0 0,0 2 0 15,0 2 0-15,0-1 0 0,-2 2 0 0,3-2 0 16,7 5 0-16,1 0 0 0,3-4 0 0,5 3 0 16,3-1 0-16,0 0 0 0,4-4 0 0,2-1 0 15,0-1 0-15,0-2 0 0,2-2 0 0,0-1 0 16,1-1 0-16,-2-2 0 0,1-4 0 0,5 1 0 15,-2-3 0-15,10-3 0 0,-13 3 0 0,2-1 0 16,-5 2 0-16,0 0 0 0,-2 1 0 0,-1 1 0 16,-7 4 0-16,-2-3 0 0,-2 3 0 0,0 0 0 15,1 3 0-15,-8 1 0 0,2-1 0 0,4 2 0 16,-3-1 0-16,-1 2 0 0,0-1 0 0,-1 1 0 0,3 2 0 16,-4-1 0-16,6 0 0 0,1 0 0 15,-2-2 0-15,3 0 0 0,-1 1 0 0,0-1 0 16,4-1 0-16,-3-2 0 0,-1-1 0 0,0 0 0 15,-5 1 0-15,4-2 0 0,-4 1 0 0,-1-1 0 0,-2 0 0 16,0 0 0-16,0-2 0 0,-1 3 0 0,-2-2 0 16,-1 0 0-16,-1 0 0 0,2 1 0 15,-7 1 0-15,9-2 0 0,-7 0 0 0,-2 2 0 0,0 0 0 16,9 0 0-16,-9 0 0 0,4-2 0 0,-4 2 0 16,0 0 0-16,6-2 0 0,-6 2 0 0,0 0 0 15,0 0 0-15,0 0 0 0,0 0 0 0,0 0 0 16,-18-3 0-16,8 2 0 0,-2 0-369 0,-3 0-935 15,1-2-1413-15,-4 1 626 0</inkml:trace>
  <inkml:trace contextRef="#ctx0" brushRef="#br0" timeOffset="80183.27">15259 10215 25 0,'-6'-3'218'16,"-1"0"-8"-16,-2-2-5 0,-1-1 7 0,1 1 2 16,0 2 0-16,-5-1-6 0,5 0 3 0,0 1-3 15,-1-1-1-15,-2 0 8 0,3 1-9 0,3 1 6 16,-3 0 7-16,0-1 9 0,5 3 17 0,-1-1 4 15,5 1-2-15,-9-3 6 0,5 2-12 0,4 1-13 16,0 0-4-16,0 0-4 0,0 0 7 0,0 0 4 16,0 0-8-16,26-2 3 0,3-4-7 0,2 1 11 15,7-1-29-15,19 2-5 0,1-3-3 0,8 1-12 16,0 3-3-16,26-6-11 0,-28 5 1 0,29 0-9 16,-2 4-13-16,-27 0-19 0,32-7-127 0,-39 7 0 15,34 0 0-15,-27 1 0 0,2 0 0 0,-6 0 0 16,-7 2 0-16,0-3 0 0,-13 0 0 0,-4 0 0 15,0-3 0-15,-6 3 0 0,-10-1 0 0,0 0 0 16,-10 1 0-16,4-2 0 0,-5 2 0 0,-4 0 0 16,0 0 0-16,-5 0 0 0,4-5 0 0,-4 2 0 0,0 3 0 15,-5-8 0-15,0 4 0 0,-7 3-82 0,0-5-279 16,-4 1-46-16,-4 4-33 0,-3-1-30 16,-6 2-30-16,-2-3-26 0,-2 3-376 0,-2 0-975 0,-3 0 432 15</inkml:trace>
  <inkml:trace contextRef="#ctx0" brushRef="#br0" timeOffset="80499">15720 10192 2869 0,'-33'11'248'0,"-5"0"-26"0,-1-1-36 0,3 1 28 15,3-3 55-15,-1 0 8 0,1-1-6 0,6-4-7 16,8 1 2-16,1-2 27 0,6 0 21 0,3-1-1 16,-1-1-3-16,2 0-19 0,8 0 0 0,-5-2-21 15,5 2 1-15,9-8-4 0,4 2-13 0,5-2-23 16,14 1-231-16,5-1 0 0,17-2 0 0,3-1 0 15,2 4 0-15,1 2 0 0,1 3 0 0,3-1 0 16,28 0 0-16,-28 3 0 0,3 0 0 0,-2 0 0 16,-4-1 0-16,2 1 0 0,-4 2 0 0,-5-1 0 15,-1-1 0-15,-19 0 0 0,-2 0 0 0,-10 0 0 0,-1 0 0 16,-2-1 0-16,-7 1 0 0,0-1 0 0,-4 1 0 16,-3-1 0-16,1-1 0 0,-6 2 0 15,9-2 0-15,-8-1 0 0,-1 3 0 0,0 0 0 0,0 0 0 16,-6-7 0-16,6 7 0 0,-8-4 0 0,8 4 0 15,-2 0 0-15,2 0-447 0,0 0-285 0,0 0-437 16,0 0-1267-16,9 9 561 0</inkml:trace>
  <inkml:trace contextRef="#ctx0" brushRef="#br0" timeOffset="83466.31">11297 10911 21 0,'-14'-2'395'0,"1"-3"5"0,3-1 11 0,-4 4 11 0,2-2 1 16,1 2 8-16,2-5 1 0,-1 5 1 15,2 2-4-15,1-2-6 0,1 2-12 0,2-3-11 16,-1 2-8-16,5 1-15 0,-5-3-28 0,5 3-6 0,-2-4-20 15,2 4-11-15,9-7-16 0,2 2-15 0,16-6-16 16,5 2-43-16,19-7-222 0,4 4 0 0,6-3 0 16,25-5 0-16,4 3 0 0,3-6 0 0,-1 5 0 15,-4 2 0-15,4 0 0 0,-3-3 0 0,-22 8 0 16,21-6 0-16,-29 6 0 0,3-4 0 0,1 2 0 16,-7-2 0-16,-1 3 0 0,-1-1 0 0,-16 5 0 15,-2-4 0-15,-4 2 0 0,-7 3 0 0,-8 1 0 16,-3 1 0-16,-5-1 0 0,-5 1 0 0,1 0 0 15,-7 2 0-15,0-1 0 0,-3-3 0 0,-8 3 0 16,-4 1 0-16,-12-1 0 0,1 2 0 0,0-2 0 16,-1 2 0-16,-3 3 0 0,1 0 0 0,1 1 0 15,0-2 0-15,1 1 0 0,2 1 0 0,5-1 0 16,3 0 0-16,6 1 0 0,-1-1 0 0,1 0 0 16,3 1 0-16,1-2 0 0,0 3 0 0,4-3 0 15,5 0 0-15,-10 1 0 0,10-1 0 0,-3 1 0 16,3-1 0-16,0 0 0 0,0 0 0 0,14 5 0 0,-3-4 0 15,1 0 0-15,2 1 0 0,7 0 0 0,-3 0 0 16,4-1 0-16,-1 1 0 0,0 0 0 0,2 1 0 16,-2-1 0-16,0 0 0 0,-1 3 0 0,2-1 0 15,-4 1 0-15,1 0 0 0,0-2 0 0,-2 2 0 16,-7-2 0-16,-1 4 0 0,-1 1 0 0,-3 0 0 16,-4-2 0-16,-1 4 0 0,-1 1 0 0,-3 0 0 15,-6 3 0-15,-2 1 0 0,-2-1 0 0,-5 5 0 16,0 1 0-16,-2-2 0 0,1-1 0 0,1 1 0 15,1-6 0-15,0 0 0 0,1 0 0 0,2-1 0 16,0-2 0-16,-3 0 0 0,4 0 0 0,2-2 0 16,2 0 0-16,5-1 0 0,-3-3 0 0,3 1 0 15,1 0 0-15,-2-1 0 0,5 0 0 0,1-3 0 16,-7 2 0-16,7-2 0 0,-1 2 0 0,1-2 0 0,0 0 0 16,0 0 0-16,0 0 0 0,0 0 0 15,9-8 0-15,-3 3 0 0,-2 0 0 0,5-3 0 16,0 3 0-16,0-1-651 0,1 1-606 0,1 2-1362 15,1-2 603-15</inkml:trace>
  <inkml:trace contextRef="#ctx0" brushRef="#br0" timeOffset="83632.28">12606 10849 75 0,'4'4'406'0,"-2"-1"-8"0,2 1 26 0,-2-3 17 16,1 1 0-16,1 2 0 0,-4-4-8 0,0 5-7 15,1-2-16-15,-1-3-31 0,1 4-31 0,-1-4-40 16,0 0-32-16,0 0-60 0,0 0-81 15,3 2-88-15,-3-2-100 0,0 0-115 0,0 0-114 0,0 0-126 16,0 0-375-16,0 0-847 0,0 0 376 0</inkml:trace>
  <inkml:trace contextRef="#ctx0" brushRef="#br0" timeOffset="86215.43">18285 9708 115 0,'0'0'212'0,"0"0"-7"0,-4-3-11 16,4 3-9-16,0 0-2 0,-1-2-11 16,1 2-9-16,0 0-14 0,-4-4-13 0,4 4-27 0,0 0-37 15,-5-3-61-15,5 3-106 0,-6-3-208 0,2 0-326 16,4 3 144-16</inkml:trace>
  <inkml:trace contextRef="#ctx0" brushRef="#br0" timeOffset="86632.1">21420 9509 44 0,'0'0'122'0,"0"0"2"0,0 0-21 16,0 0-19-16,-5-10-40 0,5 10-37 0,5-5-95 16,-4 2-96-16,-1 3 43 0</inkml:trace>
  <inkml:trace contextRef="#ctx0" brushRef="#br0" timeOffset="89115.62">28655 8036 45 0,'5'-5'152'0,"-1"2"-4"15,0 0-9-15,-3-1 0 0,2-3-17 0,-2 1 0 16,0 2-4-16,2-3-11 0,-3 0-8 0,-2-1-8 15,1-2-11-15,-1 2-3 0,-5-2-13 0,2-1-13 16,-4 0 6-16,-4-4-11 0,-1 2-8 0,0 0 5 16,-9-5-10-16,5 1-7 0,-9 1 0 0,3 0-2 15,-4-2-14-15,-3 4 2 0,1 0 4 0,-1 1-16 0,-5 0 2 16,4 0 3-16,-5-1-19 0,-2 7 10 16,2-5-1-16,-15-1-12 0,12 8-4 0,-12-5 0 15,12 4-15-15,-12 6 12 0,1-5-11 0,12 8 3 16,-15-1 1-16,2 3 0 0,-1 3-5 0,3 1 22 0,-1 2-3 15,13-5 3-15,-13 7-2 0,-2 3 7 0,5 0-11 16,12-2 19-16,-1-1 10 0,0 3-9 16,1 0 11-16,-9 7 1 0,11-5-6 0,-9 10 10 15,13-8 0-15,-7 11-9 0,10-9-1 0,-1 2 9 0,-6 10-12 16,13-7 9-16,-2 0-6 0,3 1 6 16,2 0-2-16,0 0-4 0,1 2-1 0,3-2 5 15,1 1-6-15,3 1 1 0,2-3 5 0,3 4 5 0,0-3 2 16,-4 2 4-16,6-2-1 0,1 3-6 0,0-2 5 15,4-1-2-15,2-1 3 0,0 1-1 0,0 0 0 16,-1-2-9-16,5 2 4 0,1-2 3 0,0-3-12 16,-3-4 7-16,7 5 8 0,0 2 2 15,1-2-2-15,1-4 5 0,-4-3-2 0,9 5 4 0,-2 0 2 16,2-3-1-16,2-1-2 0,-1-1 8 0,0 0 4 16,2-3-3-16,-1 3 2 0,4-1 4 0,-1-2-6 15,-6-5-5-15,7 0-1 0,2 4-4 0,-9-3 0 16,5 1 1-16,3-3-3 0,-6 2-1 0,-1-3 1 15,1-1-9-15,-1 1 5 0,7-1 1 0,0 1-4 16,0-2 1-16,-6-3 0 0,5 6-4 0,2-5 5 16,0 1 1-16,0-2-1 0,2 2 2 0,-2-5-1 15,1 2 1-15,-8-2-1 0,8-2 4 0,0 2 0 16,5-1-8-16,-6-1-1 0,2 2 5 0,2-5-7 16,-2 4 2-16,3-3 2 0,-1 3-6 0,0-2 2 15,1-3 3-15,2 1-2 0,-1-2-1 0,-1 0-1 16,2 1-2-16,-3-2-1 0,-1-1 1 0,1 1-1 15,1 0-1-15,-1-2 3 0,3 0-2 0,-3-1-2 16,0-4 1-16,-4 2-5 0,1-1 6 0,-3-1 0 16,1 0 1-16,1-1-7 0,-5-3-1 0,0-1 1 15,-2 0 3-15,3-3-3 0,-4-1 0 0,1 1 1 16,-1-3 1-16,1-2-4 0,-6 2 2 0,4-2-3 0,-6-1 3 16,9 0-4-16,-12-3 5 0,9-12-4 15,-6 13 4-15,1-3 9 0,-4 4 7 0,-2-5-7 16,6-11 1-16,-6 11 1 0,-2 2 1 0,-1-14 1 15,-1 12 1-15,-3 0-5 0,-2-10-1 0,1 11 4 0,-10 0 3 16,2-1-2-16,-2 4 6 0,-1 2 7 16,-9 1-7-16,4-3-2 0,-6 7 3 0,0 0-2 15,-5 4-4-15,1-1-2 0,-5 4-1 0,0-2-3 16,1 6-3-16,-1 1 0 0,0 1-2 0,4 4-2 0,-1-3 0 16,-1 2-4-16,1 5-1 0,10 0 0 0,-1 0 1 15,1 2-1-15,-3 0 3 0,7 0-4 16,3 1 1-16,-2 1 3 0,4 0-3 0,-2 0-4 15,4-1 3-15,-2 2 2 0,2 0 1 0,1 2 7 0,6-3-6 16,-11 2 2-16,6-1 2 0,-3 0 1 16,8-1 2-16,-4 4 2 0,2-1 1 0,-1 0-5 0,3-3 7 15,-4 3-1-15,2 0-3 0,2-3 12 16,-2 2-12-16,2-2-2 0,0 0 10 0,-2 3 0 0,2-3-2 16,0 0 5-16,0 0 4 0,0 0-5 0,0 0 0 15,0 0 4-15,-3 3-6 0,3-3 0 0,0 0 0 16,0 0-11-16,0 0-21 0,0 0-28 0,0 0-40 15,0 0-71-15,0 0-97 0,-5 7-313 0,5-7-607 16,0 0 268-16</inkml:trace>
  <inkml:trace contextRef="#ctx0" brushRef="#br0" timeOffset="90015.54">26964 6617 109 0,'-4'-4'282'0,"3"-5"-4"0,0 4-7 0,-2-1-8 16,5 1-14-16,-4-1-15 0,4 3-20 0,-1-2-16 15,3 3 7-15,3 1-13 0,3 0-12 0,-1 2-4 0,4 1-12 16,1 3 13-16,5 1-14 0,6 6 0 16,0-1 15-16,-2 3-14 0,4-1 7 0,1 4 3 15,5 2-6-15,-3 0-3 0,2 3-9 0,11 12-8 16,-2-3 0-16,0 3-5 0,-3-2-5 0,-1 3-6 0,-1-1-9 15,1 0-8-15,-5 3-8 0,-8-8-3 16,8 11-7-16,-2-3-15 0,-13-10-3 0,0 6-6 16,0-3-1-16,-3 1-12 0,-4 0-5 0,-1-1-6 15,-3-2-6-15,1-1-3 0,-6 0-6 0,3-8 1 16,-3 0-9-16,-1-1-2 0,0 1-3 0,-2-4-1 16,3-2 4-16,-2-1-5 0,-2-2-4 0,3-1 1 15,0-1-2-15,-1-2-7 0,-2 0 12 0,3-2-24 16,0 0-9-16,0 1-14 0,0-5-20 0,0 0-22 0,-4 2-43 15,4-2-43-15,0 0-47 0,0 0-38 0,-10-14-27 16,8 9-29-16,-1-2-40 0,-2-3-33 0,1 1-30 16,-1-1-305-16,-4 0-763 0,4 0 338 0</inkml:trace>
  <inkml:trace contextRef="#ctx0" brushRef="#br0" timeOffset="90365.75">27661 7390 979 0,'-4'-2'112'0,"-1"-3"49"0,-1-1 19 16,3 1 11-16,-2 4 20 0,0-2 1 0,1 0 28 15,0-1 11-15,-1 1 12 0,1 1 10 0,1-1 11 16,3 3 2-16,-6-1-9 0,6 1-19 0,-3-5-16 15,3 5-13-15,0 0-12 0,0 0-4 0,0 0 10 16,0 0-12-16,-3 7-8 0,3-7-9 0,2 13-20 16,1-9-6-16,2 7-12 0,0-3-17 0,1 2-7 15,6 2-6-15,-1 0-16 0,3-1 3 0,2 2-26 16,0-2-3-16,0 1-8 0,0-1-15 0,2-2-1 16,-4-1-1-16,3-1-16 0,-7-4 2 0,-1 1 4 15,1 1-3-15,0-2 19 0,-2 0-14 0,1-1 14 16,-4-1-6-16,2 1 20 0,-1 0 4 0,-6-2-10 15,13-4-3-15,-6-1-62 0,0 3-8 0,2-7 0 16,0 0 0-16,2-2 0 0,3-3 0 0,-4 0 0 16,2-1 0-16,-1-1 0 0,1 1 0 0,1 1 0 0,-2-3 0 15,1 1 0-15,-2 2 0 0,0-1 0 16,-2 6 0-16,1-6 0 0,0 5 0 0,-4 0 0 16,0 1 0-16,1 1 0 0,1 1 0 0,-5 1 0 0,0 1 0 15,-1 3 0-15,3-3 0 0,-3-1 0 0,1 2 0 16,-2-1 0-16,0 2 0 0,2-1-420 15,-2 4-118-15,2-5-85 0,-2 5-479 0,2-6-1193 16,-2 6 527-16</inkml:trace>
  <inkml:trace contextRef="#ctx0" brushRef="#br0" timeOffset="90498.98">28224 7327 63 0,'4'6'373'0,"-5"-4"4"16,2 1 11-16,-1 0 17 0,0-3 30 0,1 5 1 15,-1-5-5-15,-5 3-25 0,5-3-32 0,0 0-36 16,0 0-29-16,0 0-58 0,0 0-93 0,0 0-117 15,-9-9-130-15,9 9-142 0,-2-4-191 0,2 4-253 16,0 0-729-16,0 0 323 0</inkml:trace>
  <inkml:trace contextRef="#ctx0" brushRef="#br0" timeOffset="94501.34">28326 10545 69 0,'-10'-3'557'0,"1"0"8"0,0-2-13 0,2 3-3 16,-3-3 2-16,3 3 4 0,2-2-20 0,0 2-11 0,1-1-24 16,-1 1-24-16,5 2-34 0,-4-5-35 0,5 1-25 15,-1 4-24-15,7-4-23 0,3 1-17 0,0 1-25 16,9-1-70-16,-1 1-223 0,3 1 0 0,8-2 0 15,3 2 0-15,-1 1 0 0,2 0 0 0,0 3 0 16,7-2 0-16,-2 0 0 0,12 0 0 0,-17 0 0 16,5 0 0-16,-3 1 0 0,-2-1 0 0,4 2 0 15,-5-5 0-15,-1 2 0 0,-3 0 0 0,-6 0 0 16,-4-1 0-16,-4 0 0 0,0-1 0 0,-3 1 0 16,-4 0 0-16,0 0 0 0,-3 0 0 0,0 0 0 15,-4 1 0-15,0 0 0 0,0-5 0 0,0 5 0 16,-17-1 0-16,3 1 0 0,-2 1-381 0,-6 1-111 15,-7 2-25-15,-2 2-8 0,0-1-5 0,-1 1-6 16,-3 2-333-16,0-2-940 0,-1 2 416 0</inkml:trace>
  <inkml:trace contextRef="#ctx0" brushRef="#br0" timeOffset="94782.33">28542 10565 2114 0,'-35'11'-47'15,"1"-6"43"-15,1 4 44 0,1-1 32 0,5 0 36 16,-1 2 30-16,9-4 38 0,4-3 39 0,-1 1 25 16,6-1 27-16,-1 0 20 0,3-1 23 0,3-2 9 15,1 2 2-15,4-2 1 0,-6 1 27 0,6-1 5 0,0 0-4 16,0 0-13-16,0 0-11 0,24-1-11 0,-11 1-17 15,1-2-10-15,6 0-18 0,8-1-20 0,4-1-74 16,0 2-176-16,3 1 0 0,-2-2 0 16,4 3 0-16,1-4 0 0,-2 2 0 0,1 1 0 0,-2 0 0 15,-3-1 0-15,0 1 0 0,-2-2 0 0,-8 2 0 16,-3-1 0-16,-5 1 0 0,-1-2 0 16,1 0 0-16,-5 3 0 0,0-1 0 0,-1 0 0 0,-3-1 0 15,-1 1 0-15,-4 1 0 0,10 1 0 0,-10-1 0 16,4-2 0-16,-4 2 0 0,0 0 0 0,0 0 0 15,9-2 0-15,-9 2 0 0,0 0 0 0,5-1 0 16,-5 1 0-16,0 0 0 0,0 0 0 0,0 0 0 16,0 0 0-16,6-1 0 0,-6 1 0 0,0 0 0 15,0 0 0-15,0 0 0 0,-9-9-691 0,2 8-559 16,2-3-1355-16,-2 1 600 0</inkml:trace>
  <inkml:trace contextRef="#ctx0" brushRef="#br0" timeOffset="96682.37">1483 3966 250 0,'-9'-7'394'15,"-1"-2"-4"-15,0 0 1 0,1 2-6 0,0-2-1 0,3 3-8 16,3 3-22-16,-2-3-23 0,2 3-28 0,0-1-34 16,0 2-29-16,3 2-18 0,0 0-4 15,0 0-3-15,0 0-1 0,-3 15-6 0,7-5-3 16,-1 2-10-16,2 5-12 0,0 7-7 0,4 0 8 15,-1 1-7-15,-5-2-12 0,4-3-3 0,-4 0 3 0,5 2 0 16,-3-4 9-16,2-1-8 0,-1-1-5 0,1-5 6 16,-1-1 4-16,-1-1 9 0,-1-3 6 0,8-1-121 15,-2 1-65-15,2-6 0 0,8-2 0 16,8-6 0-16,1-3 0 0,4-4 0 0,12-7 0 16,4-1 0-16,-2-2 0 0,4 0 0 0,-1-3 0 15,1 2 0-15,-2-5 0 0,1-2 0 0,-6 8 0 0,-14 6 0 16,3-3 0-16,-1 4 0 0,-3 3 0 0,-6-2 0 15,-6 5 0-15,-3 3 0 0,-1 3 0 0,-6 0 0 16,2 2 0-16,0 1 0 0,-8 0 0 16,5 1 0-16,-6 2 0 0,0 0 0 0,0 0 0 15,6 4 0-15,-6-4 0 0,0 14 0 0,-4-4 0 16,-1 2-213-16,1 0-419 0,-1 6-593 0,4-1-1326 16,1 1 587-16</inkml:trace>
  <inkml:trace contextRef="#ctx0" brushRef="#br0" timeOffset="98299.16">23124 5203 168 0,'0'0'341'0,"-7"-2"-14"0,7 2-34 16,-7-3-32-16,5 0-24 0,2 3-26 0,2-5-20 0,-2 5-44 15,11-5-57-15,-2 2-65 0,6 0-104 0,3 0-117 16,14-3-140-16,4-3-364 0,4 5 161 16</inkml:trace>
  <inkml:trace contextRef="#ctx0" brushRef="#br0" timeOffset="98716.24">26219 5058 3769 0,'1'-5'85'0,"2"0"-59"0,-1-2-1 0,-4 1-6 15,-2 0 19-15,4 2-8 0,0 0 11 0,-4-1 17 16,0 2 9-16,3-3 19 0,1 6-6 0,-4-2-1 0,4-1-11 16,0 3-8-16,0 0 3 0,0 0-20 0,0 0 4 15,0 0-11-15,0 0-5 0,-4-4 8 16,4 4-5-16,0 0-7 0,0 0-2 0,0 0 5 0,0 0-5 16,0 0 8-16,0 12-4 0,0-7-5 0,0-5 11 15,0 3-2-15,0-3 6 0,-1 5 3 16,1-5 3-16,0 0 0 0,-3 5-2 0,3-5 2 0,-1 3 1 15,1-3 2-15,0 0-2 0,-5 2-6 16,5-2 3-16,0 0-4 0,-4 2-6 0,4-2 9 0,0 0-6 16,0 0-6-16,-3 3 3 0,3-3-5 0,0 0 1 15,0 0-1-15,-4 3-6 0,4-3 1 0,0 0-1 16,0 0-7-16,-3 1 1 0,3-1-2 0,0 0 0 16,0 0-14-16,-2 4-49 0,2-4-68 0,0 0-69 15,-4 3-89-15,4-3-109 0,-7 3-446 0,2-1-900 16,5-2 399-16</inkml:trace>
  <inkml:trace contextRef="#ctx0" brushRef="#br0" timeOffset="100449.91">26075 10626 159 0,'1'-3'319'16,"-1"3"-5"-16,1-6-4 0,0 4-1 0,-1 2-8 16,0-4-1-16,0 4-8 0,0 0-9 0,2-6-12 15,-2 6-18-15,0 0-19 0,4-1 4 0,-4 1 2 16,0 0 0-16,2 10-4 0,2-5-5 0,-1 2-10 15,-1 4-12-15,6 4-11 0,-2 3-10 0,2-2-7 16,7 8-18-16,-5-8-6 0,1 0-7 0,8 4-9 16,-8-4 8-16,12 2-19 0,-6-6-7 0,7 0-10 0,3 1-3 15,-1-2 24-15,-6-5-36 0,9 0 2 16,-2-2-5-16,4 0-9 0,-2-4 16 0,2 0-2 16,-2-3 2-16,-2-3-12 0,0 0 3 0,2-4-12 0,2 0-7 15,-7-2 7-15,3-3-4 0,-1 3 4 0,-3-4-47 16,5-1-34-16,-6 1 0 0,-6 4 0 0,0-2 0 15,-5 9 0-15,0-1 0 0,-1 1 0 0,-1 1 0 16,1 1 0-16,-3 4 0 0,5 0 0 0,-6 0 0 16,4 5 0-16,-2 3 0 0,0-1 0 0,3 3 0 15,0 1 0-15,-2 0 0 0,3 2 0 0,0-2 0 16,4-1 0-16,-3 1 0 0,0-3 0 0,2 1 0 16,-1-2 0-16,5 1 0 0,-1-3 0 0,0-1 0 15,1-1 0-15,3-2 0 0,-1-1 0 0,2-2 0 16,5-1 0-16,-5-1 0 0,2-2 0 0,-4-1 0 15,8-3 0-15,-5-1 0 0,3-2 0 0,-2 0 0 16,0-2 0-16,-2-1 0 0,1-3 0 0,1 6 0 0,-7 3 0 16,-1-4 0-16,-1 6 0 0,-2 1 0 0,-4 1 0 15,3 3 0-15,-2-1 0 0,-2 0 0 16,-2 3 0-16,2 3 0 0,0 0 0 0,-3 1 0 16,0-1 0-16,2 5 0 0,0 0 0 0,1-1 0 0,-2-1 0 15,2 2 0-15,3 2 0 0,-2-2 0 0,3 0 0 16,2 0 0-16,4-2 0 0,-1 0 0 15,1-2 0-15,2-1 0 0,-1-1 0 0,1 0 0 0,-2 1 0 16,1-3 0-16,7-5 0 0,-4 2 0 0,-4-1 0 16,-1-1 0-16,4-3 0 0,7-1 0 0,-2-5 0 15,-1 1 0-15,-10 4 0 0,7-7 0 0,-9 9 0 16,4-4 0-16,-7 8 0 0,-1-3 0 0,1 2 0 16,0 0 0-16,1 1 0 0,-7 4 0 0,4-2 0 15,2 2 0-15,-4 0 0 0,2 2 0 0,0 2 0 16,3 2 0-16,-1-2 0 0,-2 2 0 0,4-1 0 15,1 3 0-15,1 2 0 0,1-6 0 0,1 3 0 16,0-3 0-16,0 0 0 0,4-2 0 0,-3 3 0 16,4-3 0-16,-4-2 0 0,2 0 0 0,2-2 0 15,-1 0 0-15,0 0 0 0,2-2 0 0,0 2 0 16,-1-3 0-16,5-3 0 0,0 4 0 0,-7-4 0 0,4-4 0 16,-7 1 0-16,2 3 0 0,-3-2 0 0,-4 6 0 15,0-3 0-15,4 1 0 0,-5 0 0 0,-4 1 0 16,-1 1 0-16,2 1 0 0,-4-1 0 0,4 2 0 15,-3-1 0-15,0 1 0 0,0-1 0 0,-5 2 0 16,12-1 0-16,-7 1 0 0,3 0 0 0,0 0 0 16,0 0 0-16,0 1 0 0,-8-1 0 0,15 2 0 15,-9-2 0-15,5 1 0 0,-6 0 0 0,0 0 0 16,0 0 0-16,-5-1 0 0,10 1 0 0,-10-1 0 16,0 0 0-16,4 0 0 0,-4 0-383 0,0 0-919 0,0 0-1410 15,0 0 624-15</inkml:trace>
  <inkml:trace contextRef="#ctx0" brushRef="#br0" timeOffset="103668.07">29811 9911 118 0,'2'-5'571'0,"-2"-3"21"15,0 3 24-15,0-1 21 0,2 0 7 0,0 3-6 16,0-1-13-16,-2 1-25 0,0 3-35 0,5-4-30 15,-1 1-31-15,-4 3-32 0,0 0-21 0,10 3-26 16,-5 1-227-16,3-1-198 0,-3 2 0 0,4 1 0 16,-2 1 0-16,0 0 0 0,-2 4 0 0,4 0 0 15,0 3 0-15,-4-5 0 0,3 6 0 0,-2-3 0 16,-2 0 0-16,1 2 0 0,-1-4 0 0,3 1 0 16,-5 1 0-16,6-1 0 0,-7-1 0 0,3 3 0 15,-2-5 0-15,1 2 0 0,0-3 0 0,-1-2 0 16,-2 2 0-16,4-2 0 0,0-3 0 0,2 0 0 15,2-1 0-15,5-2 0 0,1-5 0 0,5-2 0 0,8-3 0 16,5-5 0-16,-2 1 0 0,2-9 0 0,14-7 0 16,-4-1 0-16,6-2 0 0,-5 2 0 0,6-1 0 15,-3 1 0-15,-3 3 0 0,-11 8 0 16,1 1 0-16,-2 1 0 0,-3 2 0 0,-2 4 0 0,-7 4 0 16,-4 1 0-16,1 1 0 0,-5 1 0 0,0 2 0 15,-3 0 0-15,1 3 0 0,-4-1 0 0,2 2 0 16,0-1 0-16,-7 1 0 0,9 3 0 0,-5-2 0 15,0 3 0-15,2 0 0 0,-2-1 0 0,1 2 0 16,3 1 0-16,-4-2 0 0,-2 2 0 0,6-2 0 16,-3 5 0-16,-4-4 0 0,3 2 0 0,-4-1 0 15,3 2 0-15,-2-4 0 0,2 2 0 0,-1 1 0 16,-2-2 0-16,-1 4-1366 0,1-5-1478 0,0-4 654 16</inkml:trace>
  <inkml:trace contextRef="#ctx0" brushRef="#br0" timeOffset="103848.95">30669 10389 5817 0,'-14'-1'8'15,"4"-4"-165"-15,2 2-46 0,4 1 20 0,2 0-66 16,2 2-97-16,-5-2-147 0,5 2-206 0,0 0-758 15,0 0 335-15</inkml:trace>
  <inkml:trace contextRef="#ctx0" brushRef="#br0" timeOffset="110517.78">15913 12894 84 0,'-11'-4'310'0,"2"2"0"16,0-2-3-16,0 2-1 0,5-1-4 0,-1 0-1 16,-1 1 4-16,2-1-13 0,1 1 4 0,3 2-8 15,-6-3-5-15,6 3-6 0,-5-3-5 0,5 3-7 0,0 0-13 16,0 0-3-16,0 0-8 0,0 0-9 0,6-5-1 15,-1 4-9-15,7 0 1 0,-2 0 2 16,9-2-19-16,10 1-9 0,7 0-14 0,15 0-2 0,2-1-12 16,3 1-7-16,8 0-22 0,28-2-2 0,-26 3-2 15,30-4-20-15,-5 3-13 0,-26 1-6 0,27-3-11 16,-25 4-6-16,-4-2-10 0,1 1-16 0,2-3-54 16,-8 3 0-16,-3-2 0 0,-15 3 0 0,-7-2 0 15,0 1 0-15,-10 0 0 0,-5-2 0 0,-5 2 0 16,-1 0 0-16,-5-1 0 0,0-1 0 0,-4 0 0 15,-3 3 0-15,0 0-143 0,0 0-89 0,-20-3-56 16,10 2-63-16,-8 1-52 0,-1 1-47 0,-3 0-56 16,-1-1-73-16,-3 2-295 0,-2 0-945 0,-4 0 418 15</inkml:trace>
  <inkml:trace contextRef="#ctx0" brushRef="#br0" timeOffset="110901.39">16009 12955 196 0,'-23'3'402'16,"3"-4"5"-16,4 2 2 0,2-2 12 0,5 1-8 15,3 0-22-15,2-2-27 0,4 2-25 0,0 0-20 16,0 0-13-16,19-7-10 0,-1 5-4 0,5-1-10 16,9 2-9-16,0 0-17 0,3-4-10 0,4 3-2 15,16-3-16-15,4 1-8 0,1 0-5 0,1 0-17 16,4 1-6-16,2 3-13 0,24-6-9 0,-29 4-17 15,5 1-2-15,22-4-17 0,-25 1-7 0,27 0-7 0,-32 1-3 16,-2 1-8-16,3-1-87 0,0 1-22 16,-6 0 0-16,-16 1 0 0,-2-2 0 0,-4-1 0 0,-4 2 0 15,-5 1 0-15,-7 0 0 0,-3 1 0 16,-2-2 0-16,-5 0 0 0,3 2 0 0,-4-2 0 0,0 1 0 16,0-1 0-16,-5 2 0 0,8-1 0 0,-8 1 0 15,4-1 0-15,-4 1 0 0,0 0 0 0,6-1 0 16,-6 1 0-16,0 0 0 0,0 0 0 0,0 0 0 15,0 0 0-15,0 0 0 0,0 0 0 0,9 2 0 16,-9-2 0-16,0 0 0 0,0 0 0 0,0 0 0 16,0 0 0-16,0 0-538 0,0 0-100 0,0-6-532 15,4-1-1266-15,1-1 560 0</inkml:trace>
  <inkml:trace contextRef="#ctx0" brushRef="#br0" timeOffset="111749.22">22890 12378 230 0,'-12'-2'392'16,"2"1"-1"-16,-3 1 9 0,7 1-9 0,1-1-3 16,5 0-5-16,-9-1-16 0,9 1-13 0,0 0-4 15,0 0-14-15,0 0-12 0,20 1 1 0,-2 0-15 16,10 0 11-16,2-1-39 0,3 1 4 0,5 2-17 15,17 0-9-15,0-2-26 0,4 3-1 0,34 1-13 16,-29 0-14-16,28 2-8 0,-1-4-21 0,-25 0-12 16,28 2-14-16,-4-5-13 0,-26 4-28 0,3-1-110 15,-1-5 0-15,2 1 0 0,-3 1 0 0,-3-2 0 16,-6-2 0-16,-3 1 0 0,-21 1 0 0,2-5 0 16,-8 4 0-16,-6-1 0 0,-1 0 0 0,-8 0 0 15,1-1 0-15,-6 3 0 0,-1-2 0 0,-1 1 0 16,-4 0 0-16,0 3-262 0,0 0-85 0,-20-1-43 15,6 3-36-15,-8 2-42 0,-5-1-45 0,-4 3-452 16,-7-2-1044-16,1 2 462 0</inkml:trace>
  <inkml:trace contextRef="#ctx0" brushRef="#br0" timeOffset="112066.44">23153 12521 150 0,'-35'1'370'16,"4"-1"30"-16,2 0 28 0,9-1 9 0,8 1 25 0,0-2 14 15,4 1-21-15,4 0-18 0,4 1-21 16,0 0-16-16,11-6-11 0,5 3-9 0,5 2-11 16,12-3-17-16,2 2-16 0,18 0-15 0,7 1-18 0,1-1-18 15,2 2-19-15,6 0-22 0,28 0-20 0,-32 2-18 16,29-6-121-16,-29 4-85 0,0-2 0 16,2 2 0-16,-2-1 0 0,-3 0 0 0,1-2 0 15,-3 2 0-15,-5-1 0 0,-17 0 0 0,4-1 0 0,-6 0 0 16,-1 1 0-16,-6-1 0 0,-9 0 0 0,1-3 0 15,-3 5 0-15,-7-3 0 0,2 2 0 0,-4-3 0 16,-2 4 0-16,1-1 0 0,-4-1 0 0,1 0 0 16,-1 2 0-16,0 0 0 0,-4 1 0 0,8-2 0 15,-8 2 0-15,6-1 0 0,-6 1 0 0,0 0 0 16,5 3 0-16,-1-1 0 0,-3 2 0 0,2 0 0 16,-2 0 0-16,-5 0-319 0,4 1-404 0,-5 2-469 15,0-2-1291-15,-5 1 571 0</inkml:trace>
  <inkml:trace contextRef="#ctx0" brushRef="#br0" timeOffset="113165.61">3346 13961 351 0,'-26'-6'373'0,"-2"-1"5"0,6 2 19 0,-5-2 2 16,5 4 5-16,3-3-3 0,6 2-7 0,-1 0-13 15,4 2-19-15,1 1-1 0,4-3-16 16,1 1-26-16,2 0-16 0,2 3-18 0,0 0-17 0,20-4-3 15,8 1-14-15,7 1-17 0,16-4-14 0,6 4-15 16,37-3-9-16,-2 3-7 0,6 0-6 0,2 2-12 16,11-3-10-16,7-2-6 0,4 5-18 15,7 3-34-15,7 2-103 0,-3-5 0 0,0 0 0 0,-2 3 0 16,-2 0 0-16,-2-2 0 0,-8-1 0 0,-4 1 0 16,-13-2 0-16,-10 1 0 0,-29-3 0 0,-3 3 0 15,-3-2 0-15,-4 1 0 0,-19 0 0 0,-2-3 0 16,-11 3 0-16,-4-2 0 0,-5 1 0 0,-1 0 0 15,-3-2 0-15,-3 2 0 0,-1 1 0 0,-4 1 0 16,-4-7 0-16,4 7 0 0,-11-4 0 0,-2 1 0 16,0 1 0-16,-9-3-262 0,1 1-161 0,-9 2-63 15,2 2-70-15,-5 1-86 0,1-2-329 0,-5 0-1051 16,0 0 465-16</inkml:trace>
  <inkml:trace contextRef="#ctx0" brushRef="#br0" timeOffset="113581.43">3638 14048 3562 0,'-56'1'92'0,"3"0"-66"16,16-2 13-16,4 1 100 0,4 0 58 0,8-2-1 16,2-2 9-16,6 1-1 0,-1 1-2 0,5-2 10 15,3 2-2-15,2-1-12 0,3-2-10 0,2 0-10 16,4 0-4-16,5 0 20 0,8-1 1 0,14-4 2 15,1 1-3-15,26 0-4 0,4-2-11 0,2 2 0 16,36 0-4-16,-3 0-7 0,10 1-2 0,-3 2-9 16,10 4-10-16,6-2-119 0,6 4-28 0,3-3 0 15,4 5 0-15,-5-2 0 0,4-1 0 0,-6 1 0 16,2-1 0-16,-8-1 0 0,-3-1 0 0,-9 5 0 16,-10-6 0-16,-34 4 0 0,-1-1 0 0,-4-3 0 15,-6 1 0-15,-17 1 0 0,-5-2 0 0,-3 1 0 16,-10 1 0-16,-2 1 0 0,-2 0 0 0,-7-1 0 15,-2 1 0-15,2 0 0 0,-4 0 0 0,2 0 0 16,-2-3 0-16,-4 4 0 0,4-3 0 0,-4 3 0 16,1-3 0-16,-1 3 0 0,0 0 0 0,3-4 0 0,-3 4 0 15,0 0 0-15,0 0 0 0,0 0 0 16,0 0 0-16,0 0 0 0,0 0 0 0,0 0 0 16,0 0 0-16,0 0 0 0,10 4 0 0,-10-4 0 15,0 0 0-15,0 0-145 0,0 0-1196 0,0 0-1453 16,-28 2 642-16</inkml:trace>
  <inkml:trace contextRef="#ctx0" brushRef="#br0" timeOffset="113750.33">6200 13968 4015 0,'-7'1'355'0,"-1"-1"-163"0,0-1 3 0,8 1 30 16,-11-2-17-16,6 4-49 0,0 0-36 0,2-1-39 0,3-1-33 15,0 0-63-15,0 0-121 0,0 0-149 0,0 0-191 16,0 0-312-16,0 0-850 0,0 0 376 0</inkml:trace>
  <inkml:trace contextRef="#ctx0" brushRef="#br0" timeOffset="117417.57">9771 2086 19 0,'-9'1'398'0,"4"-1"-15"0,-4 0 0 0,9 0-9 16,-13-1-8-16,13 1-9 0,-10 0-8 0,10 0-12 16,-10 0-14-16,10 0-14 0,-5-1-11 0,5 1-8 15,0 0-11-15,0 0-8 0,-8 0-21 16,8 0-19-16,0-4-23 0,0 4-13 0,9-12-13 15,1 4-9-15,7-3 0 0,10-5-2 0,3-2 0 0,18-6-1 16,5-2-4-16,33-15-1 0,9-3 1 16,3-2 4-16,7-1-10 0,6-4-8 0,12-2-10 0,2-3-15 15,14-5-11-15,12-1-14 0,10-4-37 0,0 3-65 16,5 0 0-16,2 5 0 0,3-1 0 16,-1 8 0-16,-9 2 0 0,-3 4 0 0,-17 3 0 15,-6 6 0-15,-13 1 0 0,-15 7 0 0,-8 2 0 0,-37 8 0 16,-3 4 0-16,-3-1 0 0,-5-1 0 0,-19 5 0 15,-2 2 0-15,-10 1 0 0,-2 2 0 16,-18 6 0-16,19-9 0 0,-19 9 0 0,17-7 0 16,-17 7 0-16,0 0 0 0,0 0 0 0,19-8 0 15,-19 8 0-15,0 0 0 0,0 0 0 0,0 0 0 16,0 0 0-16,9-12 0 0,-9 12 0 0,0 0 0 16,0 0 0-16,0 0 0 0,0 0 0 0,0 0 0 15,0 0 0-15,0 0 0 0,-31-17 0 0,31 17 0 16,-20-6 0-16,20 6 0 0,-30-6 0 0,30 6 0 15,-39-5 0-15,12 1 0 0,-4 3 0 0,3-3 0 16,-1-1 0-16,-3 1 0 0,1 2-1 0,-3-1-49 16,2-1 6-16,0 1 6 0,1-3 1 0,-1 3 6 15,0-1 4-15,0 2 4 0,-4 0 10 0,4-2 13 16,2 4 6-16,-1-3 7 0,3 2 9 0,28 1 4 16,-50-1 7-16,30 1 24 0,20 0-13 0,-36-1-1 15,36 1-23-15,0 0-20 0,-33-1 0 0,33 1 0 16,0 0 0-16,0 0 0 0,0 0 0 0,-27 6 0 15,27-6 0-15,0 0 0 0,0 0 0 0,0 0 0 16,0 0 0-16,0 0 0 0,83 14 0 0,-48-13 0 16,4-2 0-16,-2 1 0 0,14 1 0 0,2-1 0 15,-1 1 0-15,-2-2 0 0,4 0 0 0,-17 3 0 16,2-2 0-16,-3 4 0 0,1-1 0 16,-9 0 0-16,2 0 0 0,-30-3 0 0,37 5 0 15,-23 0 0-15,-14-5 0 0,20 5 0 0,-20-5 0 16,0 0 0-16,18 8 0 0,-18-8 0 0,0 0 0 0,9 17 0 15,-9-17 0-15,-3 21 0 0,3-21 0 0,-6 21 0 16,6-21 0-16,-11 26 0 0,4-11 0 0,-1 1 0 16,-1 3 0-16,-1-1 0 0,-1 4 0 0,0-7 0 15,0 2 0-15,1 0 0 0,0-2 0 0,-2 3 0 16,2-2 0-16,-4 0 0 0,5-2 0 16,0-1 0-16,0 0 0 0,0-1 0 0,0-3 0 15,4-1 0-15,-3 1 0 0,-2 0 0 0,5-3 0 16,-1-1 0-16,2 0 0 0,-1 0 0 0,0-2 0 0,2 1 0 15,-1-2 0-15,-1 2 0 0,1-2 0 16,0 2 0-16,4-4 0 0,-7 4 0 0,2-1 0 16,0 1 0-16,-1-3 0 0,-3 2-141 0,3 1-250 15,-2 0-61-15,-1 0-62 0,3-1-65 0,-8 1-440 16,8 0-1105-16,0 0 489 0</inkml:trace>
  <inkml:trace contextRef="#ctx0" brushRef="#br0" timeOffset="118331.4">13701 740 281 0,'0'0'524'0,"12"-23"-9"0,-12 23-7 16,6-11-2-16,-6 11-1 0,0 0-5 0,9-12-28 15,-9 12-24-15,0 0-50 0,0 0-35 0,0 0-47 16,0 0-36-16,0 0-23 0,0 0-15 0,0 0-25 16,0 0-8-16,22 36-24 0,-16-18-21 0,0 1-3 0,2-1-20 15,1 7-10-15,2-1-12 0,-3-3-15 16,2 2-11-16,0-5-15 0,-2-2-2 0,1-2-8 0,-4-3 3 15,4 0-7-15,-1-3-4 0,-3-1-3 16,3 0 8-16,-3-1-52 0,1-4-13 0,1-1 0 16,-1-2 0-16,7-1 0 0,-4-4 0 0,1-2 0 15,3-3 0-15,1-3 0 0,-1 0 0 0,3-6 0 16,3 0 0-16,-6-1 0 0,0 5 0 0,-3 0 0 16,0 3 0-16,4 2 0 0,-6-1 0 0,-8 12 0 15,14-13 0-15,-14 13 0 0,0 0 0 0,0 0 0 16,0 0 0-16,0 0 0 0,49 22 0 0,-42-12 0 15,-1 6 0-15,5 0 0 0,-5 2 0 0,2 1 0 16,1 4 0-16,-1-7 0 0,-2 3 0 0,2-4 0 16,-1 0 0-16,2-5 0 0,-5 0 0 0,3-3 0 15,-4 2 0-15,1-5 0 0,3-1 0 0,0-2 0 16,-2 0 0-16,-5-1 0 0,15-7 0 16,1-4 0-16,-6 1 0 0,4-3 0 0,4-7 0 15,-1 1 0-15,1-3 0 0,-4 1 0 0,-1 5 0 16,-2 0 0-16,1 1 0 0,-2 0 0 0,1 6 0 0,-11 9 0 15,18-15 0-15,-18 15 0 0,18-5 0 0,-18 5 0 16,0 0 0-16,0 0 0 0,0 0 0 0,45 23 0 16,-40-13 0-16,9 4 0 0,-4 1 0 0,2 2 0 15,-2-4 0-15,0 0 0 0,2 1 0 16,-3-1 0-16,0-3 0 0,1-1 0 0,-4 0 0 16,2-3 0-16,-6 1-124 0,4-3-257 0,-1-2-82 15,-5-2-86-15,0 0-564 0,0 0-1205 0,0-15 533 16</inkml:trace>
  <inkml:trace contextRef="#ctx0" brushRef="#br0" timeOffset="118481.94">14065 534 3864 0,'-28'-8'246'0,"1"0"-110"0,9 1 51 0,2 2 13 16,16 5-38-16,0 0-39 0,-27-7-38 15,27 7-26-15,0 0-8 0,0 0-29 0,0 0-53 0,0 0-92 16,0 0-140-16,0 0-207 0,0 0-238 0,102 18-767 15,-66-13 339-15</inkml:trace>
  <inkml:trace contextRef="#ctx0" brushRef="#br0" timeOffset="119498.87">14834 842 4235 0,'0'0'396'0,"0"0"-115"16,0 0 67-16,0 0 31 0,-20-41-37 0,20 41-53 16,-6-24-13-16,6 13-15 0,0 11-3 0,1-26-8 15,-1 26-9-15,3-27-8 0,2 15-12 0,-5 12-40 16,7-24-181-16,0 14 0 0,-7 10 0 0,9-13 0 16,-9 13 0-16,16-12 0 0,-16 12 0 0,0 0 0 15,0 0 0-15,51 18 0 0,-39-5 0 0,2 2 0 16,-1 6 0-16,1 1 0 0,-8-4 0 0,3 4 0 15,0-2 0-15,-5 0 0 0,1 6 0 0,-2-6 0 16,-2-2 0-16,0 0 0 0,2-3 0 0,-2-3 0 16,2-1 0-16,-3-4 0 0,0-1 0 0,0 1 0 15,1-3 0-15,-1-4 0 0,4 3 0 0,-4-3 0 16,0 0 0-16,11-17 0 0,-11 17 0 0,16-24 0 16,-6 6 0-16,2-4 0 0,-2 4 0 0,0 3 0 15,1-3 0-15,-4 2 0 0,-1 5 0 0,-6 11 0 16,15-19 0-16,-15 19 0 0,9-11 0 15,-9 11 0-15,0 0 0 0,0 0 0 0,0 0 0 16,0 0 0-16,0 0 0 0,46 23 0 0,-46-23 0 16,13 23 0-16,-4-10 0 0,1 3 0 0,0-4 0 15,1 2 0-15,-4-3 0 0,2-1 0 0,-1-2 0 0,0 0 0 16,2 1 0-16,-1-4 0 0,-1 0 0 16,3 0 0-16,-1-2 0 0,0-2 0 0,3-2 0 15,-13 1 0-15,16-8 0 0,-4 2 0 0,-12 6 0 16,23-20 0-16,-10 8 0 0,0-2 0 0,0-1 0 15,-3 2 0-15,-10 13 0 0,15-17 0 0,-15 17 0 16,10-8-1-16,-10 8-17 0,0 0 6 0,0 0 4 16,0 0 7-16,0 0 4 0,0 0 0 0,0 0 1 15,32 19-5-15,-28-11 23 0,1 3-16 0,-1 0-3 16,1 1-3-16,0 0 0 0,2-1 0 0,0-1 0 16,1 0 0-16,2-2 0 0,-1-1 0 0,-1 0 0 15,1-2 0-15,-2-4 0 0,2 0 0 0,2-2 0 16,0-1 0-16,-2-2 0 0,0-2 0 0,1 0 0 15,-10 6 0-15,12-19 0 0,-12 19 0 0,11-27 0 16,-8 11 0-16,-3-4 0 0,-1 1 0 0,-6-5 0 16,0 7 0-16,-2 2-3 0,-3 0-9 0,-2 2-4 15,1 3-4-15,-1 2-3 0,14 8 4 0,-23-11 1 16,23 11 4-16,0 0-2 0,-32 3-1 0,32-3 7 16,0 0 10-16,0 0-13 0,-23 19 8 15,23-19 6-15,0 0-4 0,0 0 8 0,35 33-11 16,-19-24 15-16,11-3-4 0,1 1 3 0,2-3 1 15,2-3-9-15,0-1 9 0,-2 0 0 0,4-2 3 16,-5-3 4-16,0 0 2 0,-2-1 8 0,-5 1 11 16,-2 0-6-16,-20 5-31 0,37-8 0 0,-37 8 0 15,23-9 0-15,-23 9 0 0,14-5 0 0,-14 5 0 16,0 0 0-16,0 0 0 0,0 0 0 0,0 0 0 16,0 0 0-16,32 13 0 0,-32-13 0 0,2 21 0 15,1-7 0-15,0 1 0 0,-3 2 0 0,5 2 0 16,-1-1 0-16,0 0 0 0,0 0 0 0,3-1 0 15,1-3 0-15,0 0 0 0,-2-4 0 0,4-1 0 16,-1-2 0-16,-1-1 0 0,0-4 0 0,3 0 0 16,1-2 0-16,2-3 0 0,-2-1 0 0,0 0 0 15,3-6 0-15,1-2 0 0,0 1 0 0,-2-3 0 16,0 0 0-16,3-8 0 0,-3-4 0 0,0 1 0 16,0 0 0-16,-1 2 0 0,-3 6 0 0,-2 1 0 15,-2 5 0-15,-6 11 0 0,9-19 0 0,-9 19 0 16,8-16 0-16,-8 16 0 0,0 0 0 0,4-12 0 15,-4 12 0-15,0 0-237 0,0 0-275 0,0 0-104 16,0 0-522-16,0 0-1232 0,0 0 544 0</inkml:trace>
  <inkml:trace contextRef="#ctx0" brushRef="#br0" timeOffset="121015.53">16798 883 395 0,'-14'-31'528'0,"4"16"-21"0,0-1-7 0,-2-1-16 16,1 3-5-16,-4 0-28 0,2 1-25 0,-1 3-29 15,14 10-37-15,-29-10-34 0,12 7-32 0,17 3-28 16,0 0-23-16,-50 13-23 0,32-1-7 0,-2 3-31 16,6-1-17-16,0 0-21 0,2 2-3 0,4 0-22 15,1 1-9-15,3-1-7 0,-1-1-18 0,5-3-3 16,0 0-4-16,4-1 7 0,1-1-14 0,3-3 15 15,2-2-6-15,0-1 2 0,3-2-5 0,1-1 8 16,-1-4-3-16,5-3-1 0,-2-1-2 0,0 0 0 16,-16 7-73-16,30-22-6 0,-18 11 0 0,-1-1 0 15,2 1 0-15,-13 11 0 0,17-20 0 16,-12 12 0-16,-5 8 0 0,0 0 0 0,10-12 0 0,-10 12 0 16,0 0 0-16,0 0 0 0,0 0 0 0,0 0 0 15,13 11 0-15,-9-2 0 0,-2 0 0 0,3 0 0 16,2 1 0-16,-1 0 0 0,4 0 0 0,4 1 0 15,0 0 0-15,2-3 0 0,2-1 0 0,0-1 0 16,-1-2 0-16,-1-3 0 0,4-2 0 16,2-2 0-16,-3 0 0 0,2-3 0 0,-5-1 0 15,3-3 0-15,-2-1 0 0,-2 1 0 0,3-10 0 16,-4-1 0-16,0-2 0 0,-3-2 0 0,1-3 0 16,0-5 0-16,-7-2 0 0,4-12 0 0,-4 12 0 15,1 0 0-15,1 4 0 0,-5 2 0 0,-2 3 0 16,0 9 0-16,0 5 0 0,0 12 0 0,0 0 0 15,-9-15 0-15,9 15 0 0,0 0 0 0,0 0 0 16,-38 43 0-16,25-16 0 0,2 2 0 0,1 5 0 16,-3 10 0-16,6-9 0 0,-3 0 0 0,5 11 0 15,2-12 0-15,2-1 0 0,4 1 0 0,3-1 0 16,4-5 0-16,-1-1 0 0,2-4 0 0,1-9 0 16,1-1 0-16,2-1 0 0,-2-2 0 0,0-6 0 15,6-2 0-15,1-3 0 0,-4-3 0 16,2-3 0-16,-3-1 0 0,2-6 0 0,2-4 0 0,0-5 0 15,-5-2 0-15,2 1 0 0,0 0 0 16,-6 2 0-16,-1 5 0 0,-1 1 0 0,-2 4 0 0,-6 12 0 16,12-19 0-16,-12 19 0 0,0 0 0 0,0 0 0 15,0 0 0-15,0 0 0 0,0 0 0 0,6 30 0 16,-7-14 0-16,1-1 0 0,-1 3 0 0,2 0 0 16,0 0 0-16,3-1 0 0,-1 1 0 15,4-2 0-15,-2 0 0 0,2-6 0 0,-1 0 0 16,2-1 0-16,2-3 0 0,-1-2 0 0,1-1 0 15,4 2 0-15,-1-5 0 0,-2-1 0 0,1 0 0 16,1-5 0-16,-2 2 0 0,2-7 0 0,2 2 0 16,1-4 0-16,-1-3 0 0,-2 1 0 0,1 1 0 15,-4 2 0-15,-10 12 0 0,14-18 0 0,-14 18 0 16,12-10 0-16,-12 10 0 0,0 0 0 0,0 0 0 16,11-9 0-16,-9 11 0 0,-2-2 0 0,0 0 0 15,0 17 0-15,-2-8 0 0,1 1 0 0,0 3 0 16,2-3 0-16,2 1 0 0,-1 0 0 0,2 0 0 15,1-2 0-15,0 0 0 0,0-2 0 0,4 1 0 16,-4-4 0-16,5-1 0 0,-10-3 0 0,17 3 0 16,-17-3 0-16,18-4 0 0,-18 4 0 0,13-7 0 15,-8-2 0-15,1 2 0 0,-2-5 0 0,0-1 0 16,-4 13 0-16,-3-32 0 0,1 14 0 0,-7-6 0 16,-4 0 0-16,2 1 0 0,-1 6 0 0,3 0 0 15,-5 3 0-15,5 1 0 0,0 3 0 0,9 10-9 16,-15-12-8-16,15 12 7 0,0 0-5 15,-10-12 0-15,10 12 28 0,0 0 17 0,0 0-7 0,0 0-23 16,0 0 0-16,0 0 0 0,0 0 0 0,66 7 0 16,-66-7 0-16,47 4 0 0,-17-1 0 15,-1-1 0-15,-1-1 0 0,-28-1 0 0,50 6 0 16,-29-4 0-16,0 0 0 0,-21-2 0 0,37 9 0 16,-20-2 0-16,0 2 0 0,-6 1 0 0,1 1 0 15,-6 2 0-15,2-3 0 0,-4 6 0 0,-2 1 0 16,-2-2 0-16,-1 1 0 0,0 1 0 0,-1-5 0 15,-2 3 0-15,2-3 0 0,-2-1 0 0,3 0 0 16,-2-5 0-16,3 2 0 0,-2-3 0 0,2-5 0 16,3 6 0-16,-3-6 0 0,0 0 0 0,0 0 0 15,32-11 0-15,-17 2 0 0,1 0 0 0,2-2 0 16,5-7 0-16,0 2 0 0,1-4 0 0,-2 2 0 16,1-1 0-16,1 0 0 0,-6 2 0 0,-1 7 0 15,-2-3 0-15,1 4 0 0,-16 9 0 0,22-13 0 16,-22 13 0-16,17-7 0 0,-17 7 0 0,0 0 0 15,0 0 0-15,0 0 0 0,37 6 0 0,-37-6 0 16,18 12 0-16,-18-12 0 0,15 15 0 0,-4-6 0 16,-1-2 0-16,0 2 0 0,0-2 0 15,-1 0 0-15,0 1 0 0,1-2 0 0,2-2 0 16,-2 0 0-16,3-1 0 0,-3-3 0 0,-10 0 0 16,19-3 0-16,-19 3 0 0,0 0 0 0,32-13 0 15,-32 13 0-15,22-18 0 0,-13 7 0 0,0-3 0 0,2-2 0 16,1 1 0-16,1-10 0 0,-2 3 0 0,-6 4 0 15,3-6 0-15,-4 7 0 0,0 1 0 16,-4 16 0-16,6-19 0 0,-6 19 0 0,2-12 0 16,-2 12 0-16,0 0 0 0,0 0 0 0,0 0 0 15,0 0 0-15,0 0 0 0,0 0 0 0,0 0 0 16,0 0 0-16,-28 54 0 0,26-38 0 0,1 2 0 16,2-2 0-16,1 2 0 0,2-1 0 0,3 3 0 15,2-2 0-15,2-2 0 0,3 5 0 0,-1-4 0 16,0-3 0-16,0-1 0 0,1 0 0 0,1 0 0 15,-4-2-6-15,-2 0-275 0,-1-4-41 0,2 1-38 16,-6-2-53-16,0-3-39 0,-4-3-51 0,-4 10-473 16,4-10-1057-16,-18 5 468 0</inkml:trace>
  <inkml:trace contextRef="#ctx0" brushRef="#br0" timeOffset="121315.52">17475 547 321 0,'-10'-14'658'0,"10"14"-10"15,0 0-13-15,-9-20-1 0,9 20-13 0,0 0-29 16,-7-15-39-16,7 15-55 0,0 0-50 0,0 0-45 16,0 0-44-16,23-18-52 0,-23 18-74 0,51-3-68 15,-11 3-81-15,11 1-92 0,-12 2-85 0,14 3-88 16,2-6-86-16,-1 5-90 0,-2-1-90 16,-12 0-521-16,15-4-1049 0,-18 3 465 0</inkml:trace>
  <inkml:trace contextRef="#ctx0" brushRef="#br0" timeOffset="122548.83">20026 1033 23 0,'0'-6'352'0,"-1"-5"-38"16,-2 1-30-16,-1-2 9 0,0-4-10 0,4 16-26 15,-9-35 11-15,4 17-21 0,3-2-9 0,-1 0-13 16,2-5-8-16,1-4 0 0,4-1-3 0,-3 0 3 16,0-2-2-16,3 1 2 0,-3-3-4 0,2-14-8 15,-2 4-4-15,2 7-1 0,-2-9-2 0,0 13 5 16,-1-1 0-16,2 0 6 0,-2 8 0 15,0 8 4-15,0 1 9 0,0 17 5 0,-2-20-14 0,2 20-20 16,0 0-26-16,0 0-22 0,0 0-8 0,0 0 1 16,0 0 1-16,-24 52 0 0,15-17 2 0,3 12 0 15,-4 6-87-15,-1 5-54 0,-4 23 0 16,3-21 0-16,-2 21 0 0,-5-1 0 0,6-20 0 16,-6 24 0-16,1-4 0 0,2-24 0 0,2 1 0 0,-6 23 0 15,9-27 0-15,5-1 0 0,-2-3 0 16,0 1 0-16,4-13 0 0,1-4 0 0,0 1 0 15,1-5 0-15,-1-2 0 0,3-9 0 0,0-2 0 16,0-4 0-16,-1-1 0 0,2-4 0 0,-1-7 0 16,3 10 0-16,-3-10 0 0,0 0 0 0,0 0 0 15,0 0 0-15,0 0 0 0,16-29 0 0,-8 5 0 16,-2-5-1366-16,7-5-1478 0,-2 2 654 0</inkml:trace>
  <inkml:trace contextRef="#ctx0" brushRef="#br0" timeOffset="123368.41">19895 966 3302 0,'-1'-10'383'0,"-3"-1"-177"0,4 11 18 15,-7-25 2-15,-1 10 11 0,2-1-30 0,-1 1-14 16,-2-2-11-16,-1-9 5 0,0 4 18 0,2-2 12 16,2 5 9-16,-1-6-5 0,4-4 0 0,-1 1 0 15,1-1-6-15,1-1 3 0,3-3-8 16,-2 0-5-16,2 0-2 0,0-3-11 0,-1 1-7 15,4 1-80-15,0 0-105 0,2 3 0 0,3 3 0 16,1 3 0-16,1 3 0 0,1 7 0 0,-1 1 0 16,6 0 0-16,0 5 0 0,7-2 0 0,-2 6 0 0,5 0 0 15,-27 5 0-15,43-2 0 0,-43 2 0 16,50 12 0-16,-32-4 0 0,3 0 0 0,-6 4 0 16,5 6 0-16,-7-1 0 0,-1 1 0 0,-6 6 0 15,-1 3 0-15,-6-1 0 0,-3 1 0 0,-9 1 0 16,-5-4 0-16,-5 4 0 0,0-1 0 0,-15 10 0 15,-2-4 0-15,-2-7 0 0,-1 4 0 0,-1-1 0 16,0 0 0-16,0-4 0 0,10-7 0 0,-11 7 0 16,13-4 0-16,6-2 0 0,-1-2 0 0,6 2 0 15,-3-2 0-15,8-6 0 0,4 3 0 0,1-1 0 16,3-4 0-16,1 2 0 0,3 0 0 0,2 0 0 16,-2-3 0-16,1 1 0 0,2 0 0 0,2-3 0 15,4 3 0-15,-1-6 0 0,4 2 0 0,-2 1 0 16,8-4 0-16,4 1 0 0,0-3 0 0,10-1 0 15,4-1 0-15,5-3 0 0,12-4 0 0,4-2 0 16,2-1 0-16,4-3 0 0,-4 0 0 0,6 1 0 16,3-4 0-16,-1 2 0 0,-6 2 0 15,1-4 0-15,-4 3 0 0,-16 7 0 0,-2-6 0 16,-4 2 0-16,-4 4 0 0,-8 3 0 0,-1-5 0 16,-19 10 0-16,20-12 0 0,-20 12 0 0,14-9 0 15,-14 9 0-15,0 0 0 0,11-9 0 0,-11 9 0 16,0 0 0-16,0 0 0 0,0 0 0 0,0 0 0 15,0 0 0-15,0 0-443 0,0 0-849 0,0 0-1398 16,0 0 618-16</inkml:trace>
  <inkml:trace contextRef="#ctx0" brushRef="#br0" timeOffset="123766.1">21695 567 318 0,'0'0'461'0,"0"0"-6"0,0 0 11 16,0 0 12-16,0 0 4 0,0 0-11 15,0 0-13-15,-9-20-18 0,9 20-24 0,0 0-21 16,0 0-28-16,0 0-27 0,0 0-20 0,0 0 8 16,0 0 12-16,0 0-8 0,0 0-11 0,-27 45-12 15,19-21-15-15,3 6-11 0,-4 1-166 0,-1-1-117 16,5 1 0-16,-3 1 0 0,1 0 0 0,0-3 0 16,2 3 0-16,5-1 0 0,-4 1 0 0,4-2 0 0,4-1 0 15,-2-1 0-15,1-4 0 0,2-5 0 16,-1-1 0-16,-1-2 0 0,-1-3 0 0,0-4 0 15,0 1 0-15,-1-3 0 0,-1-1 0 0,3 1 0 16,-3-7-65-16,3 4-466 0,-3-4-69 0,0 0-68 16,17-12-387-16,-5 4-1142 0,2-6 505 0</inkml:trace>
  <inkml:trace contextRef="#ctx0" brushRef="#br0" timeOffset="124732.94">21784 985 1086 0,'16'-20'205'0,"-5"4"37"16,-1 1 31-16,-3-2 41 0,3 2 31 0,-5 5 24 15,-5 10 9-15,12-22 18 0,-5 12 11 0,-7 10 12 16,9-15 0-16,-9 15-18 0,0 0-27 0,8-12-38 15,-8 12-34-15,0 0-28 0,0 0 8 0,0 0-9 16,11 11-17-16,-7-6-21 0,0 8-25 0,0 0-13 16,0 3-24-16,0-2-148 0,3 2-25 0,-3 1 0 15,0 1 0-15,-3 2 0 0,6-5 0 0,-5-1 0 16,0-4 0-16,-2 2 0 0,2-4 0 0,-2 0 0 16,3-1 0-16,0 1 0 0,-1-4 0 15,-1 1 0-15,-1-5 0 0,0 0 0 0,0 0 0 16,9-11 0-16,0-3 0 0,-3-1 0 0,6-7 0 15,-1-3 0-15,-2 8 0 0,1-1 0 0,-2 4 0 16,2 0 0-16,-1 3 0 0,-9 11 0 0,18-18 0 16,-18 18 0-16,14-11 0 0,-14 11 0 0,0 0 0 15,18-4 0-15,-8 6 0 0,-10-2 0 0,16 10 0 16,-7-2 0-16,-3 1 0 0,2 6 0 0,-2-1 0 16,6 2 0-16,-6-1 0 0,-2 1 0 0,1 0 0 15,0-4 0-15,-2-2 0 0,0 1 0 0,1-1 0 16,0-3 0-16,0 0 0 0,0 0 0 0,-3-3 0 15,3 0 0-15,-2-2 0 0,-2-2 0 0,0 0 0 16,16-6 0-16,-7-1 0 0,0-2 0 0,3-4 0 16,-1-1 0-16,0 0 0 0,1-1 0 0,-1 1 0 15,-2 1 0-15,5 3 0 0,-6 4 0 0,-2-1 0 16,1 2 0-16,-1 0 0 0,-2 3 0 0,-4 2 0 16,9-2 0-16,-9 2 0 0,10 8 0 0,-1-1 0 15,-3 3 0-15,1 0 0 0,-1 2 0 0,-1-2 0 16,4 5 0-16,-2 0 0 0,-2-3 0 0,2-2 0 15,0 0 0-15,0 0 0 0,-2-2 0 0,3 0 0 16,-5-1 0-16,1-4 0 0,3 1 0 0,0-2 0 16,0-2 0-16,5 0 0 0,-1-1 0 0,1-4 0 15,0-1 0-15,4-4 0 0,-1-3 0 16,6-6 0-16,-1 0 0 0,-2-1 0 0,1-1 0 16,0-1 0-16,-8 6 0 0,1 1 0 0,1 2 0 15,-6 4 0-15,-7 9 0 0,16-16 0 0,-16 16 0 0,10-8 0 16,-10 8 0-16,8 0 0 0,-8 0 0 0,6 9 0 15,-2-1 0-15,0 1 0 0,0 2 0 16,-4 1 0-16,1 0 0 0,3 2 0 0,0-2 0 16,1 3 0-16,0-2 0 0,-1-4 0 0,1 2 0 15,-1-4 0-15,2 3 0 0,-1-5 0 0,3 1 0 16,0-2 0-16,2-2 0 0,-1-2 0 0,4 0 0 16,-2-2 0-16,2-1 0 0,-2-2 0 0,7-2 0 15,-2-4 0-15,0 3 0 0,2-5 0 0,-3-1 0 16,1 1 0-16,-1 1 0 0,-1 1 0 0,-5 3 0 15,0 1 0-15,1 2 0 0,-4 0 0 0,0 3 0 16,-6 2 0-16,9 0 0 0,-9 0 0 0,7 7 0 16,-3 2 0-16,-1 1 0 0,0 0 0 0,-2 3 0 15,1-1 0-15,2 5 0 0,-3 1 0 0,1-6 0 16,-1 1 0-16,0-1 0 0,2-2 0 0,-1-2 0 16,1-2 0-16,1-1 0 0,0-1 0 0,1-1 0 15,2-2 0-15,-7-1 0 0,14-1 0 0,0-2 0 16,-5-1 0-16,6-5 0 0,1 2 0 15,-2-4 0-15,4 1 0 0,-4-2 0 0,8-5 0 16,-2-2 0-16,-6 8 0 0,2 1 0 0,-5 3 0 0,-1 1 0 16,0 1 0-16,-2 2 0 0,-4-2 0 0,5 2 0 15,-3 2 0-15,-6 1 0 0,0 0 0 0,17 8 0 16,-13-4 0-16,1 2 0 0,-4 0 0 0,7 4 0 16,-3-3 0-16,0 1 0 0,0-2 0 15,3 2 0-15,-2-4 0 0,2-1 0 0,-3-1 0 16,3 2 0-16,-8-4 0 0,15 0 0 0,-7-4-445 15,-8 4-184-15,11-8-558 0,-2-2-1285 0,-2 3 569 16</inkml:trace>
  <inkml:trace contextRef="#ctx0" brushRef="#br0" timeOffset="124865.57">23499 637 196 0,'-9'-17'464'0,"-2"0"10"0,1 4 29 0,1-1-1 0,-1 0-28 15,10 14-42-15,-16-18-38 0,16 18-38 0,-9-9-41 16,9 9-50-16,0 0-82 0,0 0-79 0,0 0-90 15,0 0-117-15,0 0-144 0,0 0-474 0,0 0-782 16,0 0 346-16</inkml:trace>
  <inkml:trace contextRef="#ctx0" brushRef="#br0" timeOffset="125103.53">23811 600 4851 0,'-14'-22'331'0,"14"22"47"15,-10-14 66-15,10 14 42 0,-9-15-32 0,9 15-75 16,0 0-49-16,0 0-49 0,0 0-47 0,0 0-211 16,0 0-23-16,0 0 0 0,0 0 0 0,-15 40 0 15,15-12 0-15,0 1 0 0,1 3 0 0,0 0 0 16,4 3 0-16,-3-2 0 0,1 2 0 0,1-2 0 16,4-1 0-16,-5 0 0 0,0-4 0 0,1-3 0 15,1-5 0-15,-3-2 0 0,0 0 0 0,-2-7 0 16,0-1-127-16,-2-5-400 0,2-5-61 0,-3 4-107 15,3-4-348-15,0 0-1129 0,-24-16 499 0</inkml:trace>
  <inkml:trace contextRef="#ctx0" brushRef="#br0" timeOffset="126382.3">23654 848 202 0,'-13'-15'306'0,"-1"4"15"0,8 0 16 16,6 11 40-16,-18-17 22 0,18 17 13 16,-8-13 0-16,8 13-22 0,0 0-10 0,0 0-26 15,0 0-27-15,32-25-27 0,-10 21-33 0,11 3-20 16,6-2-24-16,12 3-21 0,1 1-20 0,-1-2-23 15,3 1-13-15,-2 1-13 0,-15-1-14 0,4 0-12 16,-2-3-14-16,-4 3-14 0,-4-1-6 0,-5-1-6 16,-26 2-1-16,35-4-6 0,-35 4-7 0,18-5 6 15,-18 5-2-15,0 0-3 0,0 0-6 0,0 0-3 16,0 0 1-16,0 0 3 0,0 0-3 0,0 0 7 16,0 0-2-16,0 0 1 0,-69 15 8 0,53-5-1 15,3 2-3-15,0 2 4 0,-2 0-1 0,7-1 11 16,0 2-16-16,5-2 9 0,0-4-5 0,3 5 10 15,6-3 6-15,-2-2 10 0,4 1-11 0,2-4-73 16,3-2 0-16,0 1 0 0,4-3 0 0,2-1 0 16,-2-1 0-16,0-1 0 0,3-2 0 15,-2-2 0-15,-18 5 0 0,35-13 0 0,-17 6 0 0,-3 0 0 16,-15 7 0-16,24-12 0 0,-24 12 0 16,14-8 0-16,-14 8 0 0,0 0 0 0,0 0 0 15,0 0 0-15,23 3 0 0,-20 2 0 0,1 1 0 0,-2 1 0 16,4 4 0-16,-3 0 0 0,4-1 0 0,-2 1 0 15,2-1 0-15,1-2 0 0,4 2 0 0,-1-3 0 16,-1-1 0-16,8-3 0 0,1 1 0 16,-1-4 0-16,3 0 0 0,-1-5 0 0,-1-1 0 0,0-2 0 15,-2-4 0-15,2 1 0 0,4-8 0 16,-6 1 0-16,-1-4 0 0,1 0 0 0,0-6 0 16,-4-1 0-16,1-1 0 0,0-1 0 0,1-15 0 15,0 2 0-15,-4-1 0 0,-3 12 0 0,0 1 0 16,-3-1 0-16,-1 7 0 0,-3 7 0 0,1 4 0 15,-2 15 0-15,2-18 0 0,-2 18 0 0,0 0 0 16,0 0 0-16,0 0 0 0,0 0 0 0,-27 55 0 16,19-29 0-16,2 8 0 0,4 3 0 0,-2 12 0 15,3-3 0-15,1 2 0 0,2-12 0 0,2 1 0 16,3-7 0-16,1 2 0 0,0-3 0 0,4-3 0 16,-2-9 0-16,5 3 0 0,-1-9 0 0,2-3 0 15,1 1 0-15,1-7 0 0,3 0 0 0,-3-4 0 16,2-2 0-16,-1-3 0 0,-2-1 0 0,1-4 0 15,6-5 0-15,-3-1 0 0,0-2 0 0,0-1 0 16,-2 1 0-16,0-1 0 0,-9 6 0 16,4 1 0-16,-7 2 0 0,-7 12 0 0,13-13 0 15,-13 13 0-15,0 0 0 0,0 0 0 0,0 0 0 0,0 0 0 16,0 0 0-16,0 0 0 0,0 0 0 0,-17 38 0 16,8-22 0-16,1-1 0 0,6 3 0 0,-5-3 0 15,2 1 0-15,1-1 0 0,4-3 0 0,0-1 0 16,3 1 0-16,2-2 0 0,0-2 0 0,0-1 0 15,7-2 0-15,-2 1 0 0,0-4 0 0,2-2 0 16,2 0 0-16,-14 0 0 0,21-4 0 16,-10-1 0-16,-2 2 0 0,1-4 0 0,-2-1 0 15,-1-1 0-15,-7 9 0 0,14-18 0 0,-14 18 0 16,9-21 0-16,-4 10 0 0,-5 11 0 0,4-19 0 16,-4 19 0-16,4-17 0 0,-4 17 0 0,0 0 0 15,0-18 0-15,0 18 0 0,0 0 0 0,0 0 0 16,0 0 0-16,-4-20 0 0,4 20 0 0,0 0 0 15,0 0 0-15,0 0 0 0,0 0 0 0,0 0 0 16,0 0 0-16,4-15 0 0,-4 15 0 0,0 0 0 16,0 0 0-16,15-9 0 0,-15 9 0 0,0 0 0 15,0 0 0-15,17-14 0 0,-17 14 0 0,10-10 0 16,-10 10 0-16,9-14 0 0,-9 14 0 0,9-11 0 16,-9 11 0-16,0 0 0 0,10-18 0 0,-10 18 0 15,8-14 0-15,-8 14 0 0,6-14 0 0,-6 14 0 16,0 0 0-16,8-15 0 0,-8 15 0 0,0 0 0 15,6-15 0-15,-6 15 0 0,0 0 0 16,0 0 0-16,0 0 0 0,0 0 0 0,11-10 0 16,-11 10 0-16,0 0 0 0,0 0 0 0,0 0 0 0,51 24 0 15,-36-15 0-15,2 1 0 0,-1 3 0 0,2-1 0 16,4 5 0-16,-3-1 0 0,3 1 0 16,-7-2 0-16,-1-1 0 0,-1 0 0 0,0 0 0 15,-3-1 0-15,-4-4 0 0,1 2 0 0,-3-4 0 16,-1 1 0-16,-1-3 0 0,-1 0 0 0,-1-5 0 15,0 9 0-15,0-9 0 0,0 0 0 0,-9 6 0 16,9-6 0-16,0 0 0 0,-10 1 0 0,10-1 0 16,0 0 0-16,0 0 0 0,0 0 0 0,0 0 0 15,0 0 0-15,-11-35 0 0,11 35 0 0,11-24 0 16,-2 9 0-16,7-6 0 0,4 1 0 0,1-1 0 16,4-5 0-16,1 4 0 0,1 0 0 0,-1 3 0 15,-3 1 0-15,1-2 0 0,0 7 0 0,-8 4 0 16,0-1 0-16,-16 10 0 0,18-14 0 0,-18 14 0 15,14-7 0-15,-14 7 0 0,0 0 0 0,0 0-82 16,0 0-529-16,0 0-135 0,0 0-380 0,0 0-1219 16,0 0 540-16</inkml:trace>
  <inkml:trace contextRef="#ctx0" brushRef="#br0" timeOffset="126549.02">24873 476 619 0,'-18'-8'642'0,"18"8"-39"16,-19-13-41-16,19 13-52 0,-6-13-49 0,6 13-36 15,0 0-56-15,24-19-48 0,-4 12-81 0,9 3-99 16,4 0-136-16,5 1-150 0,18 2-201 0</inkml:trace>
  <inkml:trace contextRef="#ctx0" brushRef="#br0" timeOffset="126815.45">26351 713 4339 0,'0'0'712'0,"0"0"-335"0,0 0-29 16,0 0-24-16,0 0-36 0,0 0-63 0,0 0-37 0,0 0-32 15,0 0-35-15,0 0-9 0,0 0-27 16,0 0-73-16,0 0-101 0,0 0-136 0,0 0-144 16,0 0-191-16,0 0-448 0,0 0-1091 0,0 0 483 15</inkml:trace>
  <inkml:trace contextRef="#ctx0" brushRef="#br0" timeOffset="127148.82">26140 573 205 0,'0'0'317'0,"0"0"-32"0,0 0-31 16,0 0-27-16,0 0-24 0,0 0-25 16,0 0-26-16,0 0-40 0,0 0-58 0,0 0-68 15,0 0-101-15,0 0-195 0,0 0-335 0,0 0 147 0</inkml:trace>
  <inkml:trace contextRef="#ctx0" brushRef="#br0" timeOffset="127649.03">22299 1478 276 0,'-24'-9'546'0,"2"7"14"0,8-2 13 15,3 1-3-15,2 0 2 0,4 2-11 16,1-2-4-16,-1 1-15 0,5 2-27 0,-3-6-40 16,8 2-32-16,6-2-34 0,9-3-27 0,13-1-29 15,17-1-23-15,8 3-29 0,32-1-75 0,10 7-226 0,-2 2 0 16,9 0 0-16,6 1 0 0,9 8 0 15,8-1 0-15,8 0 0 0,4 6 0 0,6 0 0 0,-3-2 0 16,-6 2 0-16,3-5 0 0,-3 3 0 0,-10-3 0 16,-9-4 0-16,-6-2 0 0,-17-1 0 0,-32 3 0 15,27 4 0-15,-37-6 0 0,-2-2 0 16,-19-1 0-16,-2-2 0 0,-4 3 0 0,-14 0 0 0,-1 1 0 16,-5-1 0-16,1-2 0 0,-4-1 0 0,0 5 0 15,-5-3 0-15,8-1 0 0,-8 1 0 0,0 0 0 16,9 1 0-16,-9-1 0 0,5 1 0 15,-5-1 0-15,0 0 0 0,0 0 0 0,5-4 0 16,-5 4 0-16,0 0 0 0,0 0 0 0,6 3 0 0,-6-3 0 16,0 0 0-16,7 1 0 0,-7-1 0 0,3 3 0 15,1-1-1366-15,-4-2-1478 0,0 0 654 0</inkml:trace>
  <inkml:trace contextRef="#ctx0" brushRef="#br0" timeOffset="131800.45">4084 10133 156 0,'-4'-4'387'0,"4"-1"-3"0,-1 0 1 0,1-2-4 0,0 1-4 16,1 1-6-16,3-2-14 0,0 2-13 0,-3 0-5 15,0-1-8-15,2 4-26 0,-3-2-24 0,0 4-26 16,5-3-8-16,-5 3-3 0,0 0-10 0,9 9-8 16,-4 0 6-16,0 3-17 0,2 1-1 0,-2 4-14 15,0 1-12-15,0-1-3 0,8 8-26 0,-6-2 2 16,4 0 7-16,-3-5-22 0,3 0 4 0,-2-1-4 16,2-2-11-16,2-1 1 0,2-1-1 0,2-2-118 15,2-3-17-15,0 0 0 0,12-4 0 0,1 0 0 16,1-4 0-16,3-5 0 0,1 0 0 0,0-1 0 15,13-7 0-15,-13 2 0 0,12-8 0 0,-14 6 0 16,1-2 0-16,-3-3 0 0,3 1 0 0,11-4 0 16,-13 7 0-16,-5 0 0 0,-2 2 0 0,1 3 0 15,0 0 0-15,-5 6 0 0,-1 2 0 0,-3 1 0 16,3 2 0-16,-4 3 0 0,0 2 0 0,-1 1 0 16,0 3 0-16,-2 2 0 0,3 6 0 0,4 0 0 0,-3-1 0 15,3 1 0-15,0 0 0 0,1-1 0 16,1 0 0-16,-1-2 0 0,3-3 0 0,3 0 0 15,0-1 0-15,2-3 0 0,0 0 0 0,-1-4 0 16,2 1 0-16,4-3 0 0,1 0 0 0,0-4 0 0,1-3 0 16,0-2 0-16,-4 0 0 0,3-3 0 0,-3-1 0 15,0-3 0-15,-2-2 0 0,0 2 0 16,-2 0 0-16,-2 0 0 0,-10 3 0 0,4 1 0 16,-2 0 0-16,-4 3 0 0,3 0 0 0,-6 3 0 0,5 2 0 15,-8 2 0-15,9 1 0 0,-3 4 0 0,3 3 0 16,-1-2 0-16,1 4 0 0,-1 0 0 0,6 3 0 15,-4 1 0-15,6-2 0 0,-3-1 0 0,0 2 0 16,1-2 0-16,-3-5 0 0,7 2 0 0,1-1 0 16,-1-2 0-16,-6-4 0 0,6 1 0 0,2-1 0 15,-2-2 0-15,1-4 0 0,-1-1 0 0,-5 1 0 16,5-4 0-16,-1-2 0 0,-4-1 0 0,3 0 0 16,-2-2 0-16,0 1 0 0,-7 1 0 0,1 1 0 15,0 1 0-15,-2-1 0 0,2 3 0 0,-8 2 0 16,3 0 0-16,0 4 0 0,0 1 0 0,1 2 0 15,-1 2 0-15,-2 2 0 0,4 2 0 0,1 3 0 16,-1 0 0-16,0 1 0 0,2 0 0 0,0-1 0 16,0 1 0-16,1 0 0 0,3-1 0 0,-3-3 0 15,10 2 0-15,-10-4 0 0,2 0 0 0,3-4 0 16,-4-2 0-16,3 0 0 0,0-3 0 0,2-1 0 16,3-2 0-16,-8-2 0 0,9-2 0 0,-1-2 0 15,-3-3 0-15,-6 3 0 0,5-3 0 0,0-2 0 16,0 0 0-16,-6 4 0 0,-3 1 0 0,4 0 0 15,-3-1 0-15,-6 4 0 0,0 4 0 0,1-2 0 16,-2 4 0-16,-3 0 0 0,0 3 0 0,-5 0 0 16,10 6 0-16,-2-3 0 0,0 6 0 0,-1-2 0 15,2 3 0-15,0 0 0 0,0-2 0 0,4 6 0 0,1-4 0 16,0 1 0-16,4-4 0 0,0 1 0 0,1 0 0 16,3-5 0-16,-4 1 0 0,2-2 0 0,0-4 0 15,1 0 0-15,-1-2 0 0,0-1 0 0,-2 1 0 16,-1-4 0-16,0 1 0 0,2-2 0 0,-3-2 0 15,-1 1 0-15,-1 2 0 0,-3 0 0 0,-2-1 0 16,0 0 0-16,-1-1 0 0,-2 2 0 0,-1 0 0 16,1 1 0-16,-4 2 0 0,1 0 0 0,-1-2 0 15,0 4 0-15,0 0 0 0,-2 3 0 0,0 0 0 16,-9-4 0-16,9 4 0 0,-19 10 0 0,-7 1-1366 16,6-1-1478-16,-3 3 654 0</inkml:trace>
  <inkml:trace contextRef="#ctx0" brushRef="#br0" timeOffset="132882.89">19287 13146 320 0,'-6'-3'502'0,"-1"-1"7"0,-2 3 15 15,-1-1 16-15,1-2 13 0,1 1 7 16,0 1-8-16,1-2 0 0,2 3-9 0,-1-2-12 15,1 0-23-15,3 1-27 0,2 2-39 0,3-7-19 0,5 2-37 16,8-1-121-16,12-3-265 0,7 1 0 0,13-3 0 16,9 2 0-16,5 0 0 0,-2 0 0 0,-1 5 0 15,2-2 0-15,-2-1 0 0,4 3 0 0,-3 4 0 16,-3-4 0-16,-3 4 0 0,-16-3 0 0,1 3 0 16,-6 0 0-16,0-2 0 0,-1-1 0 0,-4 2 0 15,-10 1 0-15,-4-2 0 0,-2 2 0 0,-2-1 0 16,-6 1 0-16,2 0 0 0,-2 1 0 0,-4-1 0 15,0 0 0-15,0 0 0 0,0 0 0 0,-15 4 0 16,-3-1 0-16,-12 1 0 0,-2 6-164 0,-1-2-578 16,-5 2-473-16,-17 3-1315 0,-3 3 583 0</inkml:trace>
  <inkml:trace contextRef="#ctx0" brushRef="#br0" timeOffset="133132.06">19377 13323 3073 0,'-25'11'346'0,"6"-3"-49"0,5-3-53 16,5-2 39-16,0 1 56 0,-1-1 1 0,5-3-21 15,5 0-36-15,0 0-27 0,-8-6 0 0,8 6-2 16,12-5-1-16,4 0-8 0,6-2-6 0,7 1-14 16,-2 1-8-16,13 1-8 0,12 0-16 0,5 1-14 0,-3-1-38 15,3 2-141-15,-2 0 0 0,0 2 0 0,0 1 0 16,-6-1 0-16,-12 0 0 0,-1 0 0 16,-2-1 0-16,-5 1 0 0,-9-1 0 0,-2-2 0 15,-2 1 0-15,-6 2 0 0,0-1 0 0,-4-1 0 0,-1 0 0 16,-1 0 0-16,0 0 0 0,-4 2 0 0,4-6 0 15,-4 6 0-15,-4-4 0 0,4 4 0 16,0 0 0-16,-9-2-144 0,9 2-422 0,-10 2-112 0,0-1-457 16,2 2-1227-16,-1 3 543 0</inkml:trace>
  <inkml:trace contextRef="#ctx0" brushRef="#br0" timeOffset="143415.67">10360 12961 98 0,'-1'-4'155'0,"-1"-1"-9"15,0 1-5-15,2 4-15 0,-1-6-7 0,1 3-6 16,-4-3-15-16,4 3 4 0,-4-1-2 0,0 1-9 16,-1-3-10-16,-1 1-1 0,0-2-16 0,-1 1 1 15,-3-3-9-15,-2 2-4 0,2 0-9 0,-4-1-5 16,1 2 2-16,-3-3-6 0,-2 1-3 0,0 1-7 16,-1-2 0-16,-2 2-7 0,1-3 5 0,-6 3-3 15,-2-1-5-15,1-2 3 0,-3 1-6 0,4 0 0 16,-3 1 4-16,-1 2-7 0,10 1-3 0,-8-2-2 15,1 2-2-15,-3 0-2 0,1 1 7 0,0 0-3 16,-2 0-2-16,4-1-2 0,-3 3-13 0,1 0 2 16,1-1-6-16,0 2-8 0,0 1-3 0,0-1 0 15,-1 1-12-15,-1 1 7 0,5 2 0 0,-4-2-6 16,0 0 6-16,1 0 2 0,-1 1 0 0,-1 2-7 0,2-3 0 16,0 1 5-16,1 3 6 0,-3-3 2 15,-1 2-4-15,1 0 13 0,1 1 2 0,1 1-7 16,2-2 6-16,-4 0 1 0,1 3-1 0,0-2 12 15,0 2-13-15,1 1-3 0,-3-2 15 0,-1 0-9 0,0 1 0 16,1 0 14-16,1-2-5 0,2 5 0 0,-2-6-2 16,2 7 6-16,0-4-7 0,1 2 17 0,5-2-15 15,-3 4 3-15,-2-2 0 0,1 4 2 16,1-1 0-16,1 1 2 0,2 0-8 0,-4 0 5 0,6-2-6 16,-3 3 7-16,-2 2 14 0,-1 2-18 0,0-1-1 15,2 1 7-15,-2-4-1 0,2 5-6 0,1 1 12 16,0 1-13-16,0 3 13 0,0-2-7 0,0-1 0 15,1 3-2-15,-1 0 5 0,1 4-7 0,2-2 5 16,1 3 3-16,-3-2-6 0,3 2 10 0,0-1-1 16,4 3-16-16,2-2 7 0,-1 0 2 0,1 0-7 15,0 1 9-15,3 2 5 0,0 2-16 0,0-2 4 16,-2 1 2-16,7 2-2 0,-8 12 15 0,8-11-16 16,1 10 8-16,2 1 0 0,-5-12-2 0,7 1 3 15,0 12 9-15,-1-12 1 0,1 11 2 0,0-11 14 16,-4-2 3-16,4 1-1 0,0 3 16 0,0-4 0 15,0 0 0-15,0-1 1 0,0 1 12 0,0 1-5 16,0-3 10-16,3-2 1 0,-1 0-4 0,5 1-9 16,-2-1 2-16,-1-2 1 0,2 1-10 0,3 1 6 15,0-3-5-15,-1-1 12 0,3-1-4 0,-2 3-1 16,-1-2-5-16,-1 0-1 0,3 1 2 0,-2 0-2 16,2-2-4-16,3 1-3 0,-8-7-2 0,6 5-2 15,1 3 1-15,-3-4-2 0,4 1-2 0,2-1-2 16,-3 1 1-16,3-2-2 0,-2-1-3 0,6 0 3 15,-3 2 0-15,3-4 3 0,-1 0-5 0,-1 0-1 16,5 3-2-16,-4-3-3 0,3 0 0 0,4 2-3 16,-1-3 0-16,2 2-2 0,1 0-1 0,0-4-2 15,-1 3-2-15,5-2 0 0,1 0 8 0,0 0-1 16,0-3 0-16,0-2 4 0,2 3 2 0,2-2 6 16,1-3 6-16,-1 1 7 0,0 0-1 0,0-2 0 15,-2 0 6-15,1-1 1 0,2-1-6 0,-2-1 15 16,0 0 0-16,2-2-18 0,-1 1-6 0,-2-4-1 15,2-1-5-15,-3 1-2 0,-1 5 2 0,1-4-1 16,-1-2 1-16,-1 1-11 0,-3 0 6 0,-1 0 12 16,0-1-8-16,-5 3-4 0,-2-3-1 0,8 1 7 15,-9-1-20-15,3 0 19 0,0 0-12 0,-2-2 18 16,8 2-6-16,-6 0 4 0,6-2-3 0,3 1-10 16,-9 0-7-16,6-1 14 0,-9-2-18 0,10 4 16 15,-7-3-2-15,0 2-12 0,6-2 10 0,-5 0-11 16,-4 1-1-16,-1 0 5 0,2-1 3 0,-1 2-4 15,1-1-6-15,-1-2-5 0,-1 4 4 0,-3-5 0 16,4 2 0-16,-2-1 3 0,-2 2-23 0,3-5 23 0,0 1-8 16,0 2 2-16,5-2-13 0,-4-3 24 15,0 5-17-15,7-6 6 0,-6 4-13 0,-2-1 7 16,4 1 2-16,-3-1-3 0,5-4 7 0,1 0 5 16,-6 4-3-16,1 1-7 0,0-3 1 0,-1 2 4 15,2-2-8-15,-3 1 6 0,3 0 6 0,-1-2-5 16,-2-1-10-16,1 4 8 0,-2-3-2 0,1-1-3 15,0 2 7-15,-3 0 5 0,0 2-1 0,2-2-13 16,-2-1 9-16,1 0 0 0,-2 3-1 0,0-2 6 0,1-1-8 16,0 0 0-16,2 2 0 0,-3-4 1 15,0 3-7-15,0-1 12 0,0 0-1 0,0-1-10 16,2 1 7-16,-2-2 2 0,0 1 12 0,0 2-7 16,-5-2 5-16,1 3-5 0,3-4-2 0,-2 0 5 15,-2 3 0-15,3-4-2 0,-2 4 0 0,-5-1 0 0,9-3-4 16,-4 1 3-16,-3 1-1 0,-1-2-6 0,4-1 2 15,-1 1 8-15,0 1-2 0,5-1-4 16,-6 0-7-16,0-2 4 0,3-1-2 0,-2 4 6 16,-4 1 3-16,4-4-7 0,-1-1 1 0,-3 2 5 0,1-2-22 15,-3-1 10-15,3 2 14 0,-2-3-10 0,-3 0-3 16,1 2 6-16,0-3-4 0,-4 1-4 0,4-2 3 16,-4 0 5-16,5-5-4 0,-3-1 1 15,-1 6 3-15,1-5-4 0,0-1-6 0,0 7 14 16,1-7-8-16,-1 2 9 0,0-2-22 0,-1-1 8 0,-1 2-2 15,0-2 8-15,2 2 5 0,0 0-7 0,-1 5 6 16,1-7 0-16,0 0-9 0,0 1 2 0,-4 1 8 16,2 1-12-16,-2-1 4 0,2 1 8 0,1 4-5 15,-4-5-3-15,1 0 2 0,0 6 6 0,-1 1-11 16,2 0 16-16,-3-1-12 0,1-5-11 0,0 5 9 16,0 0 6-16,-4-6-3 0,3 1-6 0,1 7 9 15,-4-5-3-15,0 5-1 0,1-1 6 0,-1 2 22 16,-1-2-26-16,4 1-7 0,-5-8 5 0,2 7 0 15,-5-3-2-15,5 3 12 0,-1-4-10 0,-3 5 8 16,6-1-7-16,-9-4-5 0,2 1-14 0,3 2 14 16,-2 2 16-16,1 0-16 0,0 1 8 0,-2-7-6 15,-3 3 6-15,4 5-9 0,-3-4 6 0,0 3 3 16,2 0-6-16,4 2 0 0,-3-1 6 0,-9-1-1 16,8 2-9-16,0-2 11 0,1 4-1 0,0-4-13 15,1 1 11-15,-3 3 0 0,2-3-2 0,-1 1 4 16,1 2 9-16,0 0-14 0,-2-2-2 0,2 2 4 15,-2-3-3-15,2 0-3 0,-3 3 7 0,0 2 7 16,0 0-11-16,0-2 5 0,-3 4-2 0,-4-7-5 16,5 3 8-16,-1 3 1 0,-8-5 1 0,12 5-10 15,-11-5 7-15,2 2-11 0,7 2 9 0,-2 2 6 16,-1-3-3-16,-2-3-5 0,4 7 0 0,1-4 1 16,0 5 2-16,-1-2-4 0,1 2 7 0,3 0-3 15,4 1-5-15,-1 1 4 0,0 1 9 0,-2-1-15 16,4 2 2-16,-3-1 15 0,1-2-12 0,2 3 1 15,1 1-1-15,-3-2 0 0,3 0-3 0,-2 1 5 16,0 0 7-16,0-1-4 0,-2 0-8 0,3 1 6 16,-2-2-3-16,-1 2 1 0,2 0-4 0,-3 1-47 15,6-3-42-15,-1 1-54 0,-1 0-61 0,-1 0-82 16,5 1-366-16,-3-1-711 0,8 3 315 0</inkml:trace>
  <inkml:trace contextRef="#ctx0" brushRef="#br0" timeOffset="143565.47">10091 13067 2746 0,'5'4'85'0,"1"0"-19"0,-2 0-25 0,1-3-4 16,-4 2-5-16,-1-3-10 0,3 2-5 0,-3-2-30 16,0 6-60-16,0-6-120 0,-3 6-269 0,2-2-499 15,1-4 221-15</inkml:trace>
  <inkml:trace contextRef="#ctx0" brushRef="#br0" timeOffset="144781.93">11608 14905 76 0,'1'-4'257'0,"-1"4"-40"0,-1-6-86 15,1 6-107-15,-6-5-142 0,3 2-128 0,-5 0 58 16</inkml:trace>
  <inkml:trace contextRef="#ctx0" brushRef="#br0" timeOffset="146265.47">11769 14507 22 0,'1'-6'359'16,"-2"3"-4"-16,-1-3 1 0,2 1-1 0,0-1 7 0,2 1-1 16,-4 1 3-16,5 0-3 0,-3-1-4 0,0 5-5 15,-3-6-11-15,3 6-8 0,0-3-26 16,0 3-15-16,0 0-20 0,-2-6-24 0,2 6-14 16,0 0-14-16,0 0-5 0,0 0-5 0,0 0-10 0,2 14-15 15,0-7-3-15,-1 0-11 0,3 3-22 0,-2-2-6 16,1 2-11-16,1-2-18 0,-2-1 1 0,1 2-11 15,2-1 6-15,0 2-17 0,3-2-3 0,-1-2-9 16,0-1-35-16,2 2-46 0,-2-6 0 0,3 2 0 16,2-3 0-16,-2-3 0 0,3 3 0 0,-3-2 0 15,3-4 0-15,-3-1 0 0,6-1 0 0,-5-1 0 16,2-3 0-16,1 1 0 0,-2 1 0 0,-2 0 0 16,-1-1 0-16,-2 3 0 0,1 2 0 0,-3-1 0 15,0 3 0-15,2-1 0 0,-4 3 0 0,0-3 0 16,-2 2 0-16,-1 3 0 0,7-1 0 0,-7 1 0 15,6 4 0-15,-6-4 0 0,5 6 0 0,1 0 0 16,-3-3 0-16,2 2 0 0,-1 1 0 0,-1-1 0 16,1 1 0-16,-1 0 0 0,2-2 0 0,-1 3 0 15,1-3 0-15,-1-1 0 0,0 0 0 0,1-1 0 16,-1 0 0-16,1-2 0 0,-5 0 0 0,9 0 0 16,-9 0 0-16,9-3 0 0,-4 0 0 0,4 1 0 15,-5-3 0-15,2 1 0 0,1 0 0 0,-3-1 0 0,1 0 0 16,1 1 0-16,-1 0 0 0,-1 1 0 0,-2-1 0 15,2 2 0-15,-4 2 0 0,6-1 0 16,-6 1 0-16,0 0 0 0,12 3 0 0,-8-1 0 16,0 1 0-16,1 2 0 0,0 0 0 0,3-1 0 0,-3 2 0 15,1-1 0-15,-1 1 0 0,3-3 0 16,-4 0 0-16,3-1 0 0,-1 0 0 0,0-1 0 0,1 0 0 16,1-1 0-16,0-1 0 0,-3 0 0 0,3-1 0 15,-3-2 0-15,1 0 0 0,1 0 0 0,-2-2 0 16,-1 1 0-16,1-1 0 0,-1 0 0 0,1 0 0 15,0 0 0-15,-1 1 0 0,-2 3 0 0,0-1 0 16,-2 3 0-16,5-3 0 0,-5 3 0 0,0 0-38 16,0 0-1322-16,0 0-1471 0,0 0 651 0</inkml:trace>
  <inkml:trace contextRef="#ctx0" brushRef="#br0" timeOffset="150468.03">13110 14576 145 0,'0'0'241'0,"0"0"-8"16,0-3-5-16,0 3 6 0,0 0-5 0,0 0 4 15,0 0 23-15,0 0-9 0,3-7 14 0,-3 4 14 16,0 3 21-16,0 0 7 0,3-4 6 0,-3 4 2 15,0 0-7-15,0 0-5 0,0 0-18 0,0 0-11 16,0 0-8-16,0 0-14 0,0 0-24 0,0 0 1 16,3 14-13-16,-1-6-17 0,0 0-4 0,2 2-19 15,-1-1-18-15,1 1-22 0,3-1-9 0,-4 0-8 16,4-1-14-16,2-1-11 0,2 2 0 0,-2-4-17 16,-2-1 4-16,7 2-18 0,-2-4 1 0,-2 0-6 15,4-4-14-15,-1 1 7 0,1-3 2 0,-1-1-8 16,3-4-5-16,-5 2 12 0,1-3-10 0,0 0 14 15,-3 1-24-15,2-4-28 0,-1 0 0 0,-2 5 0 16,-3 0 0-16,3-1 0 0,-4 3 0 0,2 0 0 0,-5 2 0 16,3 1 0-16,-2 2 0 0,1-2 0 15,-3 3 0-15,0 0 0 0,12 4 0 0,-6-1 0 16,-2 1 0-16,1 5 0 0,-1-4 0 0,5 6 0 0,1-4 0 16,-3 3 0-16,-1-2 0 0,3 0 0 0,1-3 0 15,-2-1 0-15,1-1 0 0,0-2 0 0,0 1 0 16,4-1 0-16,-2-2 0 0,-1 1 0 0,3-6 0 15,0 3 0-15,-3-1 0 0,9-2 0 0,-10-2 0 16,0-2 0-16,1 2 0 0,-1 1 0 0,0-2 0 16,1 3 0-16,-6-4 0 0,4 7 0 0,-4-3 0 15,0 3 0-15,1 0 0 0,-4 0 0 0,5 2 0 16,-6 1 0-16,7 0 0 0,-7 0 0 0,7 0 0 16,-7 0 0-16,8 3 0 0,-4-1 0 0,2 0 0 15,-1 1 0-15,0-1 0 0,1 0 0 0,-6-2 0 16,4 5-34-16,-3-3-745 0,1 1-451 0,2 3-1332 15,-4-6 589-15</inkml:trace>
  <inkml:trace contextRef="#ctx0" brushRef="#br0" timeOffset="153816.6">14390 14379 146 0,'0'0'301'16,"0"4"-4"-16,0-4-13 0,0 0-11 0,0 0-4 15,6 3-18-15,-6-3-14 0,5 0 19 0,-5 0-5 16,4 4 9-16,-3-1-8 0,2 4-7 0,0-2 2 0,-5 5 2 16,2 2-10-16,2 7-2 0,-5-1 1 15,4 8-6-15,-3 0-13 0,-1 8-6 0,1-4-13 16,-1 5-5-16,2 12-9 0,2-1-10 0,-1 3-17 16,-1-3-14-16,3 3-11 0,0 0-15 0,3 1 2 15,0-3-12-15,-1-1-15 0,1-8-10 0,4 8-8 16,-3 1-11-16,0-11-3 0,2-2 2 0,2 11-16 15,-5-11 0-15,3-3-9 0,-3-1 1 0,0-2-7 16,4-1 1-16,-10-3-11 0,2-6 23 0,2 0-17 0,-3-1-11 16,-3-1-17-16,2-3-7 0,1-4-29 0,-5 1-15 15,5-5-26-15,-3 1-45 0,1-4-43 16,-5 0-58-16,7-2-61 0,0 0-70 0,-10-4-63 16,6-2-78-16,-4-1-394 0,0-2-961 0,1-5 425 15</inkml:trace>
  <inkml:trace contextRef="#ctx0" brushRef="#br0" timeOffset="154384.21">14427 14423 216 0,'0'-4'380'0,"0"-1"-9"0,0-1-9 0,0 2-13 0,2 1 0 15,-2-2-14-15,0 5-12 0,0-7-7 16,0 7-6-16,-2-4-8 0,2 4-10 0,-3-2-16 16,3 2-25-16,0 0-11 0,0 0-13 0,0 0-10 15,-9 0-4-15,3 3-2 0,1 3 4 0,-8 3-13 0,5-2-8 16,-6 6-8-16,-2 0-11 0,2 0-1 0,-7 4-21 15,6-4-6-15,5 1-10 0,-3-4-13 16,0 4-13-16,4-4-5 0,4 0-13 0,-5-1-8 16,6 0-8-16,0-3-11 0,0 0-9 0,1-1-4 15,1-2 3-15,0 0-5 0,2 2 0 0,0-5 8 0,0 0 3 16,0 0-45-16,0 0-17 0,11-9 0 16,-6 2 0-16,2-4 0 0,-4 0 0 0,3-6 0 15,0-1 0-15,1 0 0 0,6-8 0 0,-5 2 0 16,-5 4 0-16,2 1 0 0,-4 2 0 0,3 0 0 0,-3 5 0 15,4 0 0-15,-5 5 0 0,3 0 0 16,-2 1 0-16,-1-1 0 0,5 4 0 0,-2 2 0 0,-3 1 0 16,0 0 0-16,0 0 0 0,13 7 0 0,-12-1 0 15,6 3 0-15,-4 1 0 0,2 0 0 0,0 3 0 16,2 2 0-16,0 0 0 0,2-1 0 0,-1 1 0 16,1-3 0-16,0 4 0 0,-3-7 0 0,-1 1 0 15,4-1 0-15,0 0 0 0,-2-2 0 0,-1 0 0 16,1-1 0-16,1-1 0 0,-3-2 0 0,1 0 0 15,0-2 0-15,0 1 0 0,-6-2 0 0,13-3-436 16,-8-1-210-16,3 0-540 0,0-3-1283 0,-2 2 568 16</inkml:trace>
  <inkml:trace contextRef="#ctx0" brushRef="#br0" timeOffset="154533.14">14758 14597 5594 0,'0'0'365'0,"-9"4"-146"0,1-1 68 16,2-1 81-16,1-2-15 0,5 0-48 0,-9 1-53 15,9-1-54-15,-4 1-47 0,4-1-52 0,0 0-99 16,0 0 0-16,0 0 0 0,0 0 0 0,0 0-140 16,0 0-297-16,20 4-240 0,-13-2-480 0,-2 1-1252 15,-5-3 554-15</inkml:trace>
  <inkml:trace contextRef="#ctx0" brushRef="#br0" timeOffset="165865.23">8680 13414 52 0,'-3'13'111'0,"2"-1"-21"0,1-1 4 0,-3 6-22 15,3-2-2-15,0 1-10 0,3 1 15 0,-2-2-8 16,-1-4-4-16,4 7-1 0,-1-5 4 0,-1 2-1 16,2-3 0-16,0 1-6 0,0-2-1 15,3 0-14-15,-3 1 13 0,5-1-9 0,0 0-6 0,1-1 4 16,3 2-2-16,0 0-7 0,0-1 6 0,-1 1-10 15,6-3 3-15,-5 4-2 0,5-4 1 0,-3 1 3 16,6-1 6-16,-5 0-7 0,4 0-8 0,-4 2 2 16,1-3-8-16,2 2 5 0,-1-3 5 0,0 0-12 15,2 0-7-15,-2 1 8 0,5-4-5 0,-5 3 1 16,0-3-2-16,2 2-5 0,2-2 3 0,-3 0-3 16,0-2 0-16,-2 3 4 0,1-3-10 0,2 0 1 15,-7 4 2-15,6-5-5 0,-6 0-1 0,6-1 7 16,-2 0-1-16,2 0-6 0,0 0 1 0,-1-1-2 15,1 0-6-15,-1-3 13 0,0 1-4 0,2 0-2 16,-2-2 5-16,1 0 1 0,2 0-3 0,-2 2 10 16,0-2-3-16,3-2 3 0,-4-2 0 0,1 1 1 15,-2 0 1-15,2-2 3 0,-2-1-4 0,2 4-1 16,0-4-3-16,-3 1 6 0,2 1-2 0,-1-4 2 16,-2 1-2-16,2 1-9 0,-2-4 7 0,-2 4-6 15,2-1 6-15,-3-3-2 0,1 1-1 0,1 0-3 16,-1-1-3-16,-2 0 1 0,-1 0 0 0,0 2-4 15,-1-4-2-15,2 1 2 0,-4 0 2 0,3 0-5 16,-2-3 8-16,-3 1 1 0,4 1-2 0,-5-2-5 0,1-9 1 16,0 9 0-16,-1 0 6 0,-1-7-5 15,-2 3-4-15,-1 2 4 0,-1-6-4 0,-2 8 1 16,-1-6 9-16,-1 6-2 0,3 1-1 0,-1-1 3 16,-2-5-3-16,-3 7 3 0,0-8-1 0,1 5 1 0,1 2-4 15,-3 0 3-15,-2-3-5 0,1 4 0 0,-1-1 0 16,0 2-1-16,-1 0-4 0,-6-2 0 0,-3-1-8 15,7 8 5-15,-2-3-6 0,-2 3-8 0,-7-1 1 16,1-2-2-16,2 6-5 0,2 1 5 0,-6-4-1 16,6 6 2-16,-8-3-10 0,1 2 2 0,0 0 0 15,3 2 2-15,6 2-10 0,-14-1-4 0,3 1 4 16,0 1-8-16,0 1 2 0,1 0-6 16,5 0-7-16,-5 0 10 0,1 0 1 0,-4 2 2 0,3-1 3 15,0 2 2-15,5 0-1 0,3 0 3 0,-2 0 3 16,-5 4 0-16,0 1 11 0,7-2-5 0,1 2-4 15,-1 0 7-15,0-2 4 0,2 4 3 0,0 1 6 16,4-2-11-16,-1 1 12 0,2 0 6 0,-1-1 7 16,4 5-1-16,1-6 11 0,0 4 2 0,4-2 3 15,-3-1 16-15,3 0-2 0,1 0 9 0,0 0 12 16,3-3 11-16,-3 3 1 0,3-4 13 0,1-1 5 16,0 2 9-16,-3-2 2 0,6 1 5 0,-3-5-8 15,0 4 3-15,0-1-3 0,0-3-11 0,0 0 0 16,0 6-12-16,0-6-5 0,0 4-9 0,0-4-19 15,0 0-39-15,0 6-70 0,0-2-86 0,0-1-303 16,0-3-500-16,-5 5 222 0</inkml:trace>
  <inkml:trace contextRef="#ctx0" brushRef="#br0" timeOffset="167148.76">6632 16530 234 0,'3'-6'337'0,"-2"-1"-5"0,2 0-11 15,-1-2-8-15,-1 2-8 0,2 0-6 0,-2 0-1 16,1-2-3-16,-4 3-10 0,2-5-12 0,0 1-12 16,0 0-10-16,0 2-8 0,-1-2-9 0,-2 0-10 15,0-1-9-15,-5 3-9 0,-1 0-18 0,0 1-15 16,-4 1-8-16,2 1-11 0,-7 1-10 0,1 3-7 16,-3 3-10-16,2 2-5 0,-4 1 1 0,-2 5-8 15,1 6-1-15,1 3 6 0,1-1-10 0,1 6-15 16,2 1-1-16,3 0-13 0,4-1 4 0,-1 0-9 15,7 0-9-15,4-5-2 0,1 0-4 0,2-1-7 16,6-1-2-16,0-1-4 0,2-4-1 0,4-3-8 16,1-3 4-16,4 0-8 0,1-5 0 0,0-2-8 15,-1-4 6-15,9-4 1 0,-6-3 7 0,4-5-1 16,-3-5 19-16,-3 0-3 0,-2-2 13 0,0-7 8 16,-3 1-17-16,-3-2-60 0,-1-13 0 15,-3 9 0-15,3-10 0 0,-3-3 0 0,-2 1 0 0,-3 1 0 16,-3 13 0-16,1-11 0 0,-1 13 0 0,-1 3 0 15,1 4 0-15,0 10 0 0,-4 4 0 0,3-2 0 16,1 7 0-16,-3 2 0 0,3 4 0 16,0 0 0-16,0 0 0 0,-6 18 0 0,1-4 0 0,-3 11 0 15,3 4 0-15,0 3 0 0,-2 3 0 16,6 1 0-16,-4 11 0 0,5-1 0 0,0-8 0 0,3-4 0 16,-1 12 0-16,2-12 0 0,0 0 0 0,1-1 0 15,4-5 0-15,1 0 0 0,-1-1 0 0,4-2 0 16,2-3 0-16,-2-7 0 0,1-1 0 0,2-2 0 15,-1-3 0-15,2-3 0 0,0 0 0 16,1-4 0-16,1 0 0 0,0 0 0 0,0-6-86 0,-3-1-439 16,2-3-128-16,0-4-502 0,-4-1-1250 0,0 1 552 15</inkml:trace>
  <inkml:trace contextRef="#ctx0" brushRef="#br0" timeOffset="167950.11">7232 16291 78 0,'-2'-3'466'0,"6"-4"-1"0,-4 2 11 0,2-1 7 16,-2 1 1-16,0-1 1 0,1 0-1 0,-1 3-1 15,0-4-14-15,0 2-8 0,0 5-19 0,0-4-28 16,0 4-32-16,-1-5-35 0,1 5-16 0,0 0 0 15,-6 12-9-15,3-1-16 0,-1 6-12 0,-4 2-106 16,2 7-188-16,-1 2 0 0,2 2 0 0,-2-2 0 16,-1 2 0-16,4 2 0 0,1-2 0 0,0-2 0 15,-1 0 0-15,1-2 0 0,2 1 0 0,0-6 0 16,-3-5 0-16,4 5 0 0,-1-5 0 16,1-4 0-16,0 0 0 0,-3-2 0 0,3-5 0 0,-1 1 0 15,1-2 0-15,0 1 0 0,0-5 0 0,-3 4 0 16,3-4 0-16,0 0 0 0,-2-12 0 0,-1 0 0 15,3-5 0-15,-1-2 0 0,-2-9 0 0,6-3 0 16,-3-5-123-16,0-9-348 0,1 10 11 0,-1-1 29 16,3 1 43-16,-2 3 41 0,3 4 50 0,-3 1 55 15,-1 7 62-15,0 5 58 0,0-1 65 0,0 4 57 16,0 4 44-16,-1-2 45 0,1 3 42 0,-3 2 31 16,3 0 23-16,0 5 11 0,-1-8 15 0,1 3 5 15,0 5 3-15,0-9-2 0,0 9-3 0,1-5-8 16,-1 5-11-16,4-6-9 0,0 3-7 0,2 1-15 15,3-4-19-15,-1-1-9 0,6 3-113 16,-3-1-23-16,7-2 0 0,2 1 0 0,0-1 0 0,5-3 0 16,6 3 0-16,-4-3 0 0,-9 4 0 15,10-2 0-15,-2 0 0 0,-6 3 0 0,-8 2 0 0,-1-2 0 16,2 4-271-16,-3-1-95 0,-5 2-65 0,-5 0-39 16,0 0-44-16,7 7-84 0,-7-7-326 15,-5 9-1000-15,-3 3 442 0</inkml:trace>
  <inkml:trace contextRef="#ctx0" brushRef="#br0" timeOffset="168199.42">7186 16437 370 0,'-5'3'437'0,"1"3"27"16,1-3 10-16,1-1 8 0,2-2 0 0,0 0-15 16,0 0-23-16,0 0-24 0,29-2-17 0,-14-1-20 15,3-3-24-15,-1 2-15 0,3-2-23 0,7 1-25 16,-6 0-23-16,4-2-19 0,2 2-22 0,0-2-20 0,-5 3-19 15,-3-1-18-15,-1 0-14 0,-2 1-16 0,-4 0-18 16,-3 1-7-16,2 0-12 0,-4 2-63 16,-1-2-45-16,-6 3 0 0,9-2 0 0,-9 2 0 15,8-1 0-15,-8 1 0 0,6-3 0 0,-6 3-17 16,0 0-263-16,0 0-94 0,0 0-96 0,-18 11-94 16,9-5-517-16,1 1-1172 0,-2 0 519 0</inkml:trace>
  <inkml:trace contextRef="#ctx0" brushRef="#br0" timeOffset="168701.76">6683 16769 95 0,'-6'3'395'0,"-7"0"-15"16,4-2-18-16,2 3-25 0,1-3-28 0,6-1 3 15,-8 1 0-15,3 1 0 0,1 0-11 0,4-2-4 16,-7 2-10-16,7-2-13 0,-7 2-8 0,7-2-11 16,-7 1-8-16,7-1-13 0,-5 1-6 0,5-1-17 15,0 0-3-15,0 0-11 0,0 0-6 0,-8 3-13 16,8-3-4-16,0 0 0 0,0 0-21 0,0 0-7 15,0 0-11-15,0 0-9 0,-7 2-7 0,7-2-2 16,0 0-8-16,-12-5-3 0,12 5 1 0,-2-1-5 16,2 1-2-16,-5-3 8 0,5 3-1 0,0 0 6 15,-8 0-106-15,8 0-7 0,0 0 0 16,0 0 0-16,0 0 0 0,0 0 0 0,0 0 0 0,0 0 0 16,0 0 0-16,0 0 0 0,17 10 0 0,0-8 0 15,4-1 0-15,8 3 0 0,-1-3 0 0,8-1 0 16,0 0 0-16,5-1 0 0,16-3 0 15,1 3 0-15,-2-1 0 0,0-3 0 0,-2 2 0 16,-14-3 0-16,-1 4 0 0,15-5 0 0,-17 2 0 16,-1-2 0-16,-3 2 0 0,-1-2 0 0,-4 2 0 0,0 0 0 15,-10 2 0-15,0-2 0 0,-8 1 0 0,3 2 0 16,-7-1 0-16,1 1 0 0,-7 2 0 16,9-2 0-16,-7 2 0 0,-2 0 0 0,0 0 0 0,-20 9 0 15,6 0-285-15,-3 3-1033 0,1 0-1427 16,-6 3 630-16</inkml:trace>
  <inkml:trace contextRef="#ctx0" brushRef="#br0" timeOffset="169448.5">7063 17374 322 0,'10'-1'434'16,"-10"1"14"-16,10-6-5 0,-4 1-22 0,0-3-8 15,-1 2-17-15,-2-2-14 0,0 0-12 0,-3-2-15 16,3 0-17-16,-7-3-6 0,-1 4-9 0,-4-2-12 16,0-1 4-16,-9 3-22 0,2 3 0 0,-6-1-6 15,-5 6-3-15,-3-1-8 0,-2 5-10 0,2 5-14 16,-2 0-13-16,4 5-21 0,-1 1-38 0,1 2-180 16,4 3 0-16,4 0 0 0,7-3 0 0,3 2 0 15,4-1 0-15,-1 1 0 0,6-1 0 0,1-4 0 16,5-1 0-16,2-1 0 0,4 2 0 0,-2-6 0 15,5-2 0-15,0-1 0 0,3-2 0 0,3-2 0 16,1-5 0-16,-1 1 0 0,-1-5 0 0,5-4 0 16,-7 1 0-16,6-10 0 0,-4 2 0 0,-2-3 0 15,-2-2 0-15,-1-4 0 0,-1-3 0 0,-1-2 0 16,-2-13 0-16,-5 14 0 0,5-13 0 0,-3-1 0 16,-5 12 0-16,1 5 0 0,1-3 0 0,-4 7 0 15,0 8 0-15,-2 3 0 0,2 1 0 0,-1 3 0 16,2 1 0-16,-2 5 0 0,0 1 0 0,1 4 0 15,0 0 0-15,0 0 0 0,-13 19 0 0,9-4 0 16,-1 6 0-16,1 7 0 0,3 0 0 0,-2 1 0 16,1 1 0-16,0 4 0 0,1-1 0 0,2 1 0 15,3-1 0-15,5-4 0 0,-1 0 0 0,1 0 0 16,1 0 0-16,4-4 0 0,0-4 0 16,4 0 0-16,-5-6 0 0,1-1 0 0,0-3 0 0,1-4 0 15,-3 0 0-15,6-3 0 0,-2-3 0 0,0-2 0 16,0-3 0-16,1-3 0 0,-2 0 0 15,0-7 0-15,3-4 0 0,-1-3 0 0,-3-5 0 0,0 0 0 16,-1-4 0-16,1-2 0 0,-5-2 0 0,4-12 0 16,-7 14 0-16,0 0 0 0,-2 4 0 15,1 3 0-15,-5-1 0 0,0 9 0 0,0 5 0 0,-1-1 0 16,0 1 0-16,0 5 0 0,-1 0 0 0,1 1 0 16,1 6 0-16,0 0 0 0,0 0 0 0,0 0 0 15,-14 18 0-15,8-1 0 0,3 3 0 0,-1 5 0 16,4 0 0-16,-5 4 0 0,5 2 0 0,0 0 0 15,3-1 0-15,-2 0 0 0,1 0 0 0,1 0 0 16,1-3 0-16,9-1 0 0,-10-7 0 0,4 0 0 16,1-1 0-16,3-1 0 0,-2-4 0 0,4-1 0 15,-3-5 0-15,5 5 0 0,-2-8 0 0,-1-1 0 16,-1-4 0-16,3-2 0 0,-1 0 0 16,5-4 0-16,-4-4 0 0,-4-3 0 0,-1-2-507 15,-1-3-774-15,1-5-1388 0,-3-1 614 0</inkml:trace>
  <inkml:trace contextRef="#ctx0" brushRef="#br0" timeOffset="169601.1">7434 17191 520 0,'-12'0'539'0,"1"2"32"0,2-1 30 16,9-1 14-16,-5 1 13 0,5-1-18 0,0 0-37 16,0 0-46-16,0 0-49 0,43-7-45 0,-12-1-47 15,3-1-42-15,16-3-77 0,-9 0-102 0,11-4-130 16,-2 2-165-16,1-2-200 0,-15 3-265 0,0-1-445 15,-8-5-1126-15,0 3 498 0</inkml:trace>
  <inkml:trace contextRef="#ctx0" brushRef="#br0" timeOffset="171465.89">4333 7310 292 0,'-7'-10'353'0,"-1"2"1"0,4 1 7 0,-4 0 12 16,3 2 0-16,4 0-16 0,-2 1-30 0,-2 2-26 16,5 2-25-16,-2-5-20 0,2 5 3 0,0 0-5 15,0 0 2-15,0 0 20 0,0 0-11 0,11 13-9 16,-3-5-6-16,-4 1-9 0,1 1-9 0,0 0-17 15,4 1-21-15,-4 0-5 0,3 0-8 0,-1 3-6 16,1-1-11-16,-2-4-11 0,2 3 1 0,0-1-10 16,3-3-1-16,-2-1 6 0,3 0 4 0,0-4-1 15,6 2-39-15,0-3-113 0,0-4 0 0,4 0 0 16,-2-2 0-16,2-1 0 0,4-5 0 0,-5 4 0 16,4-6 0-16,-2-1 0 0,-4 4 0 0,3-6 0 15,0-2 0-15,-5 6 0 0,1 0 0 0,-5 1 0 16,-2 2 0-16,1 0 0 0,-3 2 0 0,-4 3 0 15,4 1 0-15,-4 2 0 0,3 0 0 0,-1 1 0 0,1 1 0 16,0 1 0-16,1 2 0 0,-2 3 0 16,2-1 0-16,1 0 0 0,1 1 0 0,0 1 0 15,3-1 0-15,0-1 0 0,-1 2 0 0,6-3 0 16,-2 0 0-16,2 0 0 0,-1-3 0 0,4 0 0 16,-2-1 0-16,-2-2 0 0,1 0 0 0,0-1 0 15,1-3 0-15,-3 2 0 0,5-3 0 0,-4 0 0 16,0-1 0-16,-4 3 0 0,4-6 0 0,-5 5 0 15,-1 0 0-15,1-2 0 0,-1 2 0 0,0 2 0 0,0-2 0 16,-2 2 0-16,2 1 0 0,-3 3 0 0,0 2 0 16,2-1 0-16,-1 5 0 0,-1 0 0 0,1 1 0 15,-2 1 0-15,5 2 0 0,-3 3 0 16,3-2 0-16,-4-4 0 0,4 4 0 0,-4-4 0 0,2 1 0 16,3 0 0-16,-1-4 0 0,-2-1 0 0,6-2 0 15,1 0 0-15,2-4 0 0,-3-1 0 0,6-2 0 16,-5-2 0-16,10-1 0 0,-2-3 0 0,0 0 0 15,0-2 0-15,-3 0 0 0,0-5 0 0,0 2 0 16,0-4 0-16,-5-1 0 0,-3 5 0 0,-2 2 0 16,1 0 0-16,-1 2 0 0,-3 3 0 15,-2 0 0-15,-2 2 0 0,-1 2 0 0,-1-1 0 0,-1 2 0 16,0 1 0-16,1 0 0 0,-4 2 0 0,8 0 0 16,-8 0 0-16,10 4 0 0,-5-1 0 0,4 3 0 15,-2-1 0-15,0 2 0 0,2 0 0 0,0 1 0 16,-2 2-1366-16,2 0-1478 0,2 2 654 0</inkml:trace>
  <inkml:trace contextRef="#ctx0" brushRef="#br0" timeOffset="172698.95">5670 17898 350 0,'-18'0'410'0,"3"0"18"16,2 2-19-16,-1-1 5 0,5 2 6 0,1-3-2 15,8 0-9-15,-15-3-13 0,15 3-9 0,-9 3-15 16,9-3-3-16,0 0-1 0,0 0 0 0,-9-4-12 16,9 4-9-16,0 0-17 0,0 0-13 0,0 0-20 15,27-2-18-15,-7 1-24 0,7-1-17 0,6 1-21 16,20-4-180-16,4-2-37 0,11 2 0 16,33 1 0-16,3-7 0 0,4 8 0 0,2-3 0 15,6-2 0-15,10 0 0 0,5-1 0 0,6 0 0 0,6 5 0 16,-3-3 0-16,0-2 0 0,-11-8 0 0,-1 14 0 15,-5-10 0-15,-10 6 0 0,-8-4 0 16,-1 3 0-16,-41 6 0 0,0-8 0 0,-7 2 0 16,-17 1 0-16,-5-2 0 0,-7-1 0 0,-9 2 0 15,0 2 0-15,-9 2 0 0,1 0 0 0,-2 2 0 16,-8 2 0-16,5-2 0 0,-5 2 0 0,0 0 0 16,0 0 0-16,-27 24 0 0,5-7-599 0,4 2-102 15,-10 1-448-15,0 6-1244 0,-10 2 550 0</inkml:trace>
  <inkml:trace contextRef="#ctx0" brushRef="#br0" timeOffset="175499.17">7569 17816 68 0,'-5'-3'301'0,"-4"1"-4"0,4 0-3 15,1-1-10-15,4 3-2 0,-9-5-12 0,9 5-3 16,-9-3-1-16,5 4-5 0,4-1-10 0,-6-4-5 15,2 3-5-15,4 1-11 0,0 0 1 0,0 0 3 16,0 0-5-16,0 0 0 0,-6 5-5 0,6-5-5 16,6 9-5-16,-6-5 6 0,4 1-9 0,1-2 14 15,5 5-6-15,3-5-2 0,6-1-13 0,12 0 1 16,5-3-7-16,17-3 10 0,2 2-20 0,13-6-6 16,29-1-6-16,4-3-10 0,-2 1-9 0,12 4-16 15,-2-1-5-15,4-2-136 0,1 3 0 0,5-4 0 16,0 0 0-16,0 3 0 0,-2 5 0 0,-5-4 0 15,-3 1 0-15,-8 4 0 0,-3-4 0 0,-7-3 0 16,-27 6 0-16,-3 0 0 0,-1 3 0 0,1-3 0 16,-9 0 0-16,0 0 0 0,-16 0 0 0,-1 4 0 15,-3-1 0-15,-3 2 0 0,-9 1 0 0,1-4 0 16,-4-1 0-16,-3 2 0 0,-3 1 0 0,2-2 0 16,2 1 0-16,-6 0 0 0,-1-2 0 0,-1 2 0 15,-7 0 0-15,12-1 0 0,-4 1 0 0,-1-1 0 16,2 0 0-16,3 1 0 0,-3-3 0 15,-9 3 0-15,13-1 0 0,-13 1 0 0,10 3 0 0,-9 1-390 16,-1-4-911-16,1 9-1408 0,-2 0 623 0</inkml:trace>
  <inkml:trace contextRef="#ctx0" brushRef="#br0" timeOffset="175981.63">9076 17969 230 0,'-8'-4'473'0,"8"-1"9"0,-1 0-1 0,-3 0-1 16,0 2-5-16,4 3-8 0,-1-9-25 0,1 9-5 15,0 0-24-15,-3-4-9 0,3 4-10 0,0 0-1 16,0 0-4-16,-6 18-10 0,2-2-16 15,0 1-15-15,3 3-24 0,1 8-11 0,-4 1-19 0,8 0-84 16,-4-1-210-16,5 4 0 0,0-3 0 0,-1 3 0 16,1-1 0-16,0-2 0 0,-1 0 0 0,4-3 0 15,-3 2 0-15,0-2 0 0,-1-7 0 16,0-3 0-16,-3 1 0 0,2-1 0 0,-3-16 0 0,1 24 0 16,-1-24 0-16,0 15 0 0,0-15 0 0,0 0 0 15,5 14 0-15,-5-14 0 0,0 0 0 16,0 0 0-16,0 0 0 0,0 0 0 0,0 0-475 15,0 0-283-15,18-45-402 0,-15 28-1257 0,7-6 557 16</inkml:trace>
  <inkml:trace contextRef="#ctx0" brushRef="#br0" timeOffset="176148.78">9268 18260 81 0,'0'0'392'0,"0"0"5"0,15-19 6 0,-15 19 16 16,0 0 27-16,6-12 16 0,-6 12 3 0,0 0-12 15,0 0-15-15,0 0-18 0,0 0-38 0,8-16-16 16,-8 16-24-16,0 0-20 0,24-6-30 0,-24 6-27 15,25-6-26-15,-25 6-33 0,38-6-42 0,-18 5-58 16,7-3-84-16,-27 4-93 0,42-1-112 0,-42 1-110 16,40 1-127-16,-40-1-140 0,37 4-367 0,-37-4-1002 15,27 4 443-15</inkml:trace>
  <inkml:trace contextRef="#ctx0" brushRef="#br0" timeOffset="176615.53">9839 18149 3618 0,'0'-5'435'0,"2"-3"-96"0,-2 2-3 0,-2 2 44 16,2 4-3-16,-3-9-1 0,2 4-19 0,1 5-29 15,-1-7-36-15,1 7-9 0,0 0-22 0,-3-4-2 16,3 4-1-16,0 0-6 0,0 0-212 0,0 0-40 16,0 0 0-16,13 41 0 0,-9-23 0 0,-2 1 0 15,2 4 0-15,1 2 0 0,-1 2 0 0,-1 0 0 16,-3 0 0-16,0-1 0 0,1 3 0 0,0-1 0 15,-2-9 0-15,2 6 0 0,2-6 0 0,-3-3 0 16,0-16 0-16,1 24 0 0,-1-24 0 0,3 19 0 16,-3-19 0-16,0 0 0 0,0 16 0 0,0-16 0 15,0 0 0-15,0 0 0 0,0 0 0 16,0 0 0-16,0 0 0 0,0 0 0 0,0 0 0 16,1-60 0-16,-5 40 0 0,0 1 0 0,1-8 0 0,0 1 0 15,2-2 0-15,-3-1 0 0,0-3 0 0,0 3 0 16,1 0 0-16,-2 1 0 0,2 3 0 0,0 7 0 15,1 0 0-15,0 1 0 0,1 2 0 0,1 4 0 16,1-1 0-16,-1 2 0 0,4-1 0 0,-1 4 0 16,4-1 0-16,1 3 0 0,1-2 0 0,5 2 0 15,3 3 0-15,3-2 0 0,-2 3 0 16,5-3 0-16,5 3 0 0,4 1 0 0,-9 2 0 16,-1-2 0-16,-2 0 0 0,-1 0 0 0,-2 0 0 15,-2 0 0-15,-2 3 0 0,-2-6 0 0,1 6 0 16,-4-3 0-16,-8 0 0 0,11 2 0 0,-7 1-122 15,-4-3-442-15,1 7-89 0,-1-7-489 0,-6 9-1238 16,1 1 548-16</inkml:trace>
  <inkml:trace contextRef="#ctx0" brushRef="#br0" timeOffset="176848.52">9933 18259 3453 0,'-19'9'432'0,"19"-9"-146"0,0 0-49 16,-19 9 29-16,19-9 26 0,0 0-10 0,0 0-13 15,0 0-8-15,0 0-6 0,0 0 3 0,0 0-9 16,0 0-20-16,0 0-10 0,0 0-18 0,0 0-15 16,64 9-15-16,-36-11-20 0,-28 2-15 0,59-6-12 15,-28 4-15-15,-1-1-7 0,-2-2-79 16,-6 3-23-16,-22 2 0 0,41-4 0 0,-41 4 0 0,31-3 0 16,-14-2-57-16,-17 5-86 0,0 0-36 15,0 0-52-15,0 0-45 0,29-4-67 0,-29 4-90 16,0 0-96-16,0 0-471 0,0 0-1084 0,0 0 480 15</inkml:trace>
  <inkml:trace contextRef="#ctx0" brushRef="#br0" timeOffset="177832.08">10838 17182 543 0,'-5'-1'614'16,"1"-1"7"-16,-2-1 0 0,6 3-11 0,-5-3-27 0,1 2-34 15,4 1-27-15,0 0-30 0,0 0-22 16,0 0-30-16,0 0-30 0,28 0-29 0,-9 1-34 0,1 0-31 15,9-3-33-15,2-1-26 0,3 2-125 0,-1-1-132 16,4-1 0-16,2-4 0 0,-2 5 0 0,1-4 0 16,-1 3 0-16,-2-2 0 0,-1 0 0 0,-6-1 0 15,-1 1 0-15,-8 0 0 0,-5 2 0 16,-2-1 0-16,-4 2 0 0,-3 0 0 0,3-1 0 0,-5-2 0 16,-2 4 0-16,-1 1 0 0,0 0-109 0,0 0-426 15,0 0-105-15,-36 7-512 0,19-2-1247 0,-4 6 553 16</inkml:trace>
  <inkml:trace contextRef="#ctx0" brushRef="#br0" timeOffset="178065.2">11015 17387 115 0,'-8'3'481'16,"2"-1"14"-16,0 1 33 0,1 0 16 0,1-2-4 16,4-1-20-16,0 0-27 0,0 0-22 0,0 0-8 15,0 0-34-15,12-7-13 0,-2 6-27 0,3-3-24 16,4 1-19-16,2-1-29 0,1 1-35 0,8-1-22 15,-7 1-26-15,10 0-24 0,-3-3-21 0,1 3-85 16,-1-3-104-16,-6 4 0 0,6-3 0 0,-8 1 0 16,0 2 0-16,-5-1 0 0,-2-2 0 0,-4 4-102 15,-3 0-110-15,2-2-44 0,-3 0-36 0,1 2-49 16,-6 1-82-16,0 0-41 0,0 0-45 0,0 0-423 16,-19-6-1010-16,13 4 446 0</inkml:trace>
  <inkml:trace contextRef="#ctx0" brushRef="#br0" timeOffset="178899.17">12070 16469 143 0,'0'-6'497'0,"-2"-2"25"15,2 2 12-15,-2-2 1 0,1 0-7 0,-2 2-9 16,3 1-13-16,-1 1-11 0,-4-1-29 0,5 2-28 15,0 3-36-15,-4-4-19 0,4 4-5 0,0 0 3 16,0 15-17-16,0-3-14 0,3 4-10 0,-2 9-9 16,4 3-252-16,-1 0-79 0,1 2 0 0,2 0 0 15,-1 0 0-15,2 2 0 0,-1-1 0 0,1 2 0 16,-3-3 0-16,-2 0 0 0,-3 0 0 0,1 0 0 16,0 0 0-16,3-2 0 0,-4 0 0 0,0-1 0 15,-5-9 0-15,5 1 0 0,-1-2 0 0,-2-4 0 16,3 2 0-16,-4-5 0 0,4 1 0 0,-1-5 0 15,1 2 0-15,-3-1 0 0,2-3 0 0,0-1 0 16,1-3 0-16,-7 1 0 0,7-1 0 0,-3-8 0 16,-1 1 0-16,4-9-483 0,-6-1-802 0,2-2-1392 15,1-7 616-15</inkml:trace>
  <inkml:trace contextRef="#ctx0" brushRef="#br0" timeOffset="179215.45">12051 16626 3266 0,'-4'-17'301'0,"-2"1"-93"0,-1-1-12 0,1 0 16 15,-2 1 49-15,1-1 9 0,-1 0-5 0,3 0-22 16,-4 1-23-16,4-2 7 0,1 3 2 0,2 0 8 16,2 2-6-16,1-2 3 0,3 0-4 0,0 4-9 15,3 0-7-15,2-3-9 0,4 1-8 0,2-1-11 16,-1 6-8-16,5-3-18 0,2 4-160 0,6-4 0 16,1 5 0-16,-6 2 0 0,-1 0 0 0,0 3 0 15,6 2 0-15,-7 1 0 0,2 4 0 0,-4-1 0 16,-1 4 0-16,-1 3 0 0,4 4 0 0,-7 2 0 15,-3 0 0-15,-1 0 0 0,-2 8 0 0,-3-7 0 16,-3 7 0-16,-2-2 0 0,-6 1 0 0,1-5 0 16,-7 3 0-16,0-1 0 0,-6-2 0 0,-2-2 0 15,1 0 0-15,0-2 0 0,3-4 0 0,-7 0 0 16,7-3 0-16,-1-2 0 0,3-2 0 16,6-1 0-16,0-1 0 0,1-3 0 0,8 0 0 0,0 0 0 15,-6-10 0-15,15 3-358 0,4-4-307 0,2 2-530 16,9-4-1294-16,3 3 572 0</inkml:trace>
  <inkml:trace contextRef="#ctx0" brushRef="#br0" timeOffset="179399.32">12685 16641 308 0,'5'4'447'0,"-1"-1"32"16,-4-3 38-16,4 6 18 0,-2-4-10 0,-2-2 5 0,9 5-5 15,-6-3-9-15,3 1-19 0,1-1-29 0,5-1-48 16,1 2-34-16,5-2-38 0,0-1-34 0,4 0-38 15,7-4-49-15,2 3-60 0,-11-1-67 0,10-2-76 16,-10 1-71-16,-1-1-73 0,-1 1-85 16,1 0-95-16,-7-2-86 0,-2 1-89 0,-1 0-114 15,-4-1-326-15,-2-1-990 0,1 0 437 0</inkml:trace>
  <inkml:trace contextRef="#ctx0" brushRef="#br0" timeOffset="179615.6">12896 16500 62 0,'-12'-7'512'0,"3"0"27"0,-1 3 40 16,-1-2 18-16,2 0-6 0,0 2-16 0,1 2-17 16,3 1-30-16,5 1-7 0,0 0-8 0,-14 6-14 15,10-2-20-15,0 6-22 0,3 0-23 0,2 3-18 16,-1 4-85-16,0 2-331 0,3 0 0 0,-2 8 0 16,4 0 0-16,-1-4 0 0,4 5 0 0,-2-4 0 15,-1-6 0-15,3 7 0 0,0-1 0 0,-3-6 0 16,1 4 0-16,-3 1 0 0,2-6 0 0,-1 0 0 15,-3 1 0-15,1-6 0 0,-3 6 0 0,2-6-714 16,-3-2-533-16,-1-4-1350 0,1 4 598 0</inkml:trace>
  <inkml:trace contextRef="#ctx0" brushRef="#br0" timeOffset="180048.96">12111 16097 126 0,'-1'-5'408'0,"2"-2"9"16,2 1 5-16,-2 0 1 0,-1 0 2 0,1 0 5 15,-1 0-1-15,4 1-8 0,-3-1-2 0,-1 6 2 16,4-11-6-16,-1 7-14 0,-2 0-11 0,-1 4-19 16,1-6-22-16,-1 6-28 0,0 0-5 0,0 0-3 0,0 0-10 15,12 14-15-15,-8-3-15 0,2 6-163 16,-1 1-110-16,3 11 0 0,0 1 0 0,-3 1 0 15,1 0 0-15,-1 3 0 0,0-3 0 0,-2 4 0 16,-1-3 0-16,1-2 0 0,1 2 0 0,0-1 0 16,-1 1 0-16,-1-2 0 0,-2 1 0 0,2-5 0 15,-1 3 0-15,1-1 0 0,-1-7 0 0,4 5-226 16,-4-1-1102-16,5-7-1438 0,0-3 636 0</inkml:trace>
  <inkml:trace contextRef="#ctx0" brushRef="#br0" timeOffset="181015.53">11973 16000 300 0,'-4'-13'437'0,"-2"6"5"0,1-2 2 0,1 0 5 16,0 1 3-16,2 2-8 0,-2 2-20 0,1 1-24 15,2-1-22-15,-3 2-26 0,4 2-17 0,0 0 7 16,-9 6-9-16,12 1-11 0,-6 7-3 0,2 4-6 15,0 8-11-15,1 4-1 0,0 3-19 0,0 2-10 16,2 1-14-16,8 11-11 0,-6 0-204 0,0-1-43 16,1-8 0-16,-1 10 0 0,0-2 0 0,-2 0 0 15,6 2 0-15,-4-1 0 0,0-13 0 0,-2-2 0 16,3 3 0-16,-2 1 0 0,0-4 0 0,-2 1 0 16,0-1 0-16,0-1 0 0,1-2 0 0,0 1 0 15,-1-5 0-15,-2-1 0 0,1-3 0 0,-2-5 0 16,2-3 0-16,-2-1 0 0,2-1 0 0,2 1 0 0,0-3 0 15,-4-2 0-15,2-2 0 0,0-1 0 16,0 1 0-16,2-1 0 0,-2-4 0 0,1 3 0 16,-1-3 0-16,0 0 0 0,0 0 0 0,2-16 0 15,-1 4 0-15,1 0 0 0,-2-3 0 0,3-11 0 16,1 0 0-16,-2-1 0 0,1-3 0 0,0-1 0 16,2-3 0-16,2-12 0 0,0 0 0 0,-3 14 0 15,-1-3 0-15,1-1 0 0,1 2 0 0,-2 3 0 16,3-2 0-16,-2 4 0 0,1 1 0 0,-1 0 0 15,1 9 0-15,0-6 0 0,2 9 0 0,-5 0 0 16,2-2 0-16,0 3 0 0,-3 2 0 0,4 3 0 0,2-2 0 16,0 3 0-16,0 0 0 0,-1-3 0 15,3 5 0-15,1 0 0 0,-1 1 0 0,2-1 0 16,5 0 0-16,-4 3 0 0,2-1 0 0,2 1 0 16,1 2 0-16,0 0 0 0,-4 2 0 0,4 0 0 15,1 2 0-15,-4 2 0 0,0-1 0 0,-5 3 0 16,3 0 0-16,-1 1 0 0,-2 3 0 0,0-2 0 0,0 3 0 15,1 3 0-15,-2-1 0 0,-3 3 0 16,0 0 0-16,0 0 0 0,-2-1 0 0,-6 3 0 16,-1-1 0-16,-2 0 0 0,-2-1 0 0,-1 2 0 15,-3-1 0-15,-1-1 0 0,-5 1 0 0,1-3 0 16,2-2 0-16,-3-1 0 0,-5 5 0 0,4-8 0 0,5 1 0 16,-3-4 0-16,2 0 0 0,2-1 0 15,-1 0 0-15,2-3 0 0,1 0 0 0,1-2 0 16,2 0 0-16,2-2 0 0,-3 0 0 0,4 1 0 15,-3-1 0-15,4-1 0 0,3 0 0 0,-3-1 0 16,-1 3 0-16,5-3 0 0,0 5 0 0,0 0 0 16,9-9 0-16,-3 8-23 0,6-1-1339 0,3 1-1475 15,1 1 653-15</inkml:trace>
  <inkml:trace contextRef="#ctx0" brushRef="#br0" timeOffset="182132.27">12648 16695 114 0,'-8'0'252'0,"3"-2"-2"0,5 2-1 0,0 0 6 15,-11 0 11-15,5-1 0 0,6 1 13 0,0 0 18 16,0 0 6-16,-11 0 18 0,11 0 9 0,0 0 4 16,0 0 4-16,-9 0-3 0,9 0 0 0,0 0-6 15,-6-1-21-15,6 1 4 0,-8-1-10 0,8 1-17 16,-10-3-22-16,6 3-12 0,-4-1-18 0,8 1-15 16,-15-1-21-16,3 0-18 0,3 0-9 0,-2-1-1 15,2 1 2-15,0 0-1 0,1 0-60 0,1 1-110 16,0-3 0-16,7 3 0 0,-5-2 0 0,1 1 0 15,4 1 0-15,0 0 0 0,0 0 0 0,20-4 0 16,0 3 0-16,8 1 0 0,3-2 0 0,0-1 0 16,2 4 0-16,1-2 0 0,3-1 0 0,0 1 0 15,-1 1 0-15,-4-3 0 0,0 3 0 0,0-1 0 16,-13 0 0-16,4-1 0 0,-6 2 0 0,-6-1 0 16,3 1 0-16,-6 0 0 0,-3-2 0 0,0 2 0 15,-5 0 0-15,9-1 0 0,-9 1 0 0,0 0 0 16,0 0 0-16,5-1 0 0,-5 1 0 0,0 0 0 15,0 0 0-15,0 0 0 0,-19-3 0 0,14 2 0 16,5 1 0-16,-14 0 0 0,8-3 0 0,-1 0 0 16,-4 2 0-16,2-4 0 0,0 3 0 0,1-4-113 15,-2 2-2-15,1-2 17 0,1-3 13 0,1 1 20 16,-2 1 26-16,1-2 24 0,-1 1 27 0,4-1 25 16,-4 1 25-16,7 2 31 0,-5-2 19 0,6 1 23 15,-4 1-56-15,1 0-79 0,1 0 0 0,1 0 0 16,-3 1 0-16,2 1 0 0,2 1 0 0,-2-1 0 15,3 4 0-15,-2-5 0 0,2 5 0 0,0 0 0 16,0 0 0-16,0 0 0 0,-4 13 0 0,1-2 0 16,3 2 0-16,0 4 0 0,-4 8 0 0,8 2 0 15,-1-2 0-15,1 5 0 0,-3-2 0 0,3 2 0 16,0-4 0-16,1 5 0 0,-3 1 0 0,2-1 0 16,1-1 0-16,-1-4 0 0,1-1 0 0,-1 2 0 15,4-3 0-15,-6-5 0 0,2-1 0 0,1-1 0 16,2-4 0-16,-5-1 0 0,2-2 0 0,1-3 0 15,-1 0 0-15,1-1 0 0,0-5 0 0,0 2 0 16,2-4 0-16,-7 1 0 0,16-5-702 0,-7-1-547 16,5-1-1351-16,-1-7 598 0</inkml:trace>
  <inkml:trace contextRef="#ctx0" brushRef="#br0" timeOffset="182715.67">13877 16431 36 0,'12'-16'520'15,"-7"-1"14"-15,9-7 0 0,-10-2-16 0,-3 9-28 0,-1-2-22 16,-3-6-18-16,-4 0-25 0,-2 7-16 0,0 0-21 16,-5 4-28-16,0 1-2 0,-6 3-26 0,-6-2-8 15,7 7-12-15,-9 3-16 0,6 4-13 0,-7 7-15 16,0 3-22-16,3 4-21 0,0 4-19 0,-1 2-17 15,2 0-169-15,4 5-20 0,7-5 0 0,0 6 0 16,8-3 0-16,2 2 0 0,2-8 0 0,5 0 0 16,2-1 0-16,2 0 0 0,3-6 0 0,3 1 0 15,-3-5 0-15,1-2 0 0,2-4 0 0,6-3 0 16,-2-2 0-16,2-3 0 0,-1 0 0 0,-4-6 0 16,4 3 0-16,-4-5 0 0,5-5 0 15,-5-2 0-15,0-1 0 0,-2-1 0 0,-3 5 0 16,1 2 0-16,-2 0 0 0,-2 0 0 0,-1 3 0 0,0 4 0 15,0 1 0-15,-1 3 0 0,-4 1 0 0,4 1 0 16,-4 3 0-16,0 0 0 0,1 15 0 0,-1-3 0 16,-1 4 0-16,1 5 0 0,-4 7 0 0,1 0 0 15,0 2 0-15,-1 2 0 0,4 0 0 16,-4 0 0-16,4 0 0 0,0-2 0 0,0 3 0 16,0-3 0-16,0-1 0 0,0-3 0 0,0-5 0 0,1-2 0 15,3-1 0-15,-1-2 0 0,-1-3 0 0,2-4 0 16,0 1 0-16,-3 0 0 0,3-6 0 0,-3 1 0 15,3-3 0-15,-4-2 0 0,9 1 0 16,-9-1 0-16,10-9 0 0,-1 3 0 0,5-5 0 16,-1-3 0-16,0-1 0 0,4-7 0 0,0-1 0 15,0-5 0-15,1 1 0 0,-1-1 0 0,-1-3 0 16,0-1 0-16,0 2 0 0,-2 3 0 0,-4 3 0 16,-2 6 0-16,-3-1 0 0,0 2 0 0,-1 4 0 15,-4 2 0-15,3 1 0 0,-2 6 0 0,-1-2-705 16,0 6-543-16,0-9-1352 0,0 9 598 0</inkml:trace>
  <inkml:trace contextRef="#ctx0" brushRef="#br0" timeOffset="183082.92">14497 16094 261 0,'5'-11'586'0,"0"1"24"0,-1 0 1 16,3 2-15-16,-5 1-19 0,3 0-31 0,-1 4-34 16,-4-1-22-16,0 4-11 0,0 0-8 0,0 0-21 15,0 0-18-15,5 18-21 0,-5-5-18 0,0 3-13 16,0 3-19-16,-1 8-336 0,0-8-25 0,-2 5 0 16,3 5 0-16,0-2 0 0,3 2 0 0,-10-3 0 15,10 4 0-15,-3-4 0 0,1 5 0 0,-1-2 0 16,3 0 0-16,-2 2 0 0,0-1 0 15,-1-4 0-15,4 2 0 0,-4-1 0 0,3-8 0 0,-2 7 0 16,-1-6 0-16,1-2 0 0,-2-2 0 0,1 0 0 16,0-6 0-16,0 0 0 0,0 0 0 0,0-1 0 15,0-3 0-15,-1-1 0 0,1-1 0 0,0-4 0 16,-3 2 0-16,3-2 0 0,0 0 0 0,-9-10 0 16,5 2 0-16,-2-3 0 0,6-1 0 0,-4-7 0 15,-4-9-403-15,7-1-338 0,-3-4-434 0,3-1-1272 16,-2-12 563-16</inkml:trace>
  <inkml:trace contextRef="#ctx0" brushRef="#br0" timeOffset="183297.23">14507 16273 934 0,'0'-20'197'0,"-2"2"65"0,-2 0 35 16,0 5 40-16,4-3 34 0,-4 4 37 0,-1 0 15 15,4 0 16-15,-2 3 7 0,3-4-5 0,-1 3 1 16,1 3-1-16,0-2-17 0,1 2-17 0,2 0-22 16,3 1-25-16,-2-1-24 0,1 0-21 0,4 2-29 15,5-1-46-15,-2 1-240 0,6-1 0 16,-3 2 0-16,7 0 0 0,-2 1 0 0,3-1 0 0,-2 3 0 15,0 0 0-15,1 0 0 0,-3 0 0 0,-2 1 0 16,2 1 0-16,-4-1 0 0,-3 1 0 0,-3-1 0 16,0 1 0-16,-9-1 0 0,10 1 0 0,-10-1 0 15,6 5 0-15,-4-3 0 0,-2-2-108 16,-3 10-399-16,-3-3-70 0,-1 1-93 0,-3 0-386 16,-4 2-1142-16,0 2 506 0</inkml:trace>
  <inkml:trace contextRef="#ctx0" brushRef="#br0" timeOffset="183499.71">14423 16430 72 0,'-8'7'428'0,"2"-3"27"0,2 2 33 0,0-4 30 15,3 3 21-15,1-5 2 0,0 0-21 0,4 4-13 16,2-4-15-16,-6 0-21 0,17-2-26 0,-2 1-20 16,1-2-30-16,4 0-36 0,8-3-35 0,-6 1-35 0,5 1-28 15,1-2-27-15,-1 1-39 0,-7 1-58 16,2-3-72-16,-2 3-82 0,2-1-77 0,-5-1-82 15,-1 0-89-15,5 0-85 0,-10 5-110 0,1-3-93 16,-3 0-489-16,-3 2-1127 0,4 1 499 0</inkml:trace>
  <inkml:trace contextRef="#ctx0" brushRef="#br0" timeOffset="183665.81">14996 16462 321 0,'2'3'489'16,"2"0"38"-16,-4-1 32 0,0-2 12 0,4 6 8 15,-4-6 6-15,4 3-3 0,1-2-23 0,-5-1-38 16,7 0-48-16,-7 0-49 0,0 0-40 0,0 0-54 16,9-6-73-16,-9 6-101 0,4-5-119 0,-2 4-155 15,-2 1-156-15,0 0-220 0,5-5-584 0,-5 5-1169 16,0 0 517-16</inkml:trace>
  <inkml:trace contextRef="#ctx0" brushRef="#br0" timeOffset="186214.58">16458 16547 303 0,'7'-13'515'0,"-2"2"21"0,3 0-2 0,-3-4-13 16,-2 2-11-16,-2 0-16 0,3 5-13 0,0-3-19 15,-8 2-23-15,4 3-30 0,-4-1-25 0,0 3-18 16,-2 1-19-16,-3 3-13 0,-4 2-17 0,-5 4-13 16,2 3-15-16,-4 8-14 0,-3-1-13 0,4 5-153 15,0 2-109-15,2 0 0 0,5-1 0 0,-2 3 0 16,6-1 0-16,4-5 0 0,0 0 0 0,8 6 0 15,-1-8 0-15,3 0 0 0,3-2 0 16,2 1 0-16,4-4 0 0,-1-2 0 0,1-2 0 0,4-1 0 16,-3-1 0-16,3-5 0 0,-3 0 0 0,2-3 0 15,-5-4 0-15,1 2 0 0,-4-3 0 0,4-6 0 16,-5-1 0-16,-1-1 0 0,-3-2 0 0,1-1 0 16,-4-2 0-16,0-5 0 0,-3 5 0 0,-2-4 0 15,0 4 0-15,1 2 0 0,0 3 0 0,-1 3 0 16,1 1 0-16,-1 1 0 0,2 4 0 0,1-1 0 15,0 2 0-15,0 5 0 0,6-8 0 0,1 7 0 16,1-1 0-16,4 4 0 0,2 0 0 0,3 3 0 16,2 1 0-16,0 2 0 0,0 2 0 0,0 2 0 15,4 2 0-15,-1 3 0 0,1 0 0 0,-1 1 0 16,-4 3 0-16,-3 0 0 0,-3-4 0 0,0-2 0 16,1 1 0-16,-4 0 0 0,-1 1 0 0,-6-5 0 15,3 1 0-15,-1-1 0 0,-4 3 0 0,0-3 0 16,-2-3 0-16,0 0 0 0,-3-3 0 0,3 0 0 15,1-1 0-15,-3-2 0 0,4-3 0 0,0 0 0 16,-8-2 0-16,8 2 0 0,-3-10 0 0,2 1 0 16,0-3 0-16,7-7 0 0,1-8 0 0,2-3 0 15,3 0 0-15,-1 0 0 0,2-2 0 0,4 7 0 16,-3-1 0-16,2 2 0 0,-1 4 0 0,-5 6 0 16,-2 4 0-16,1 3 0 0,-3 1 0 0,2 5 0 15,-8 1 0-15,10 3 0 0,-5 3-1366 0,1 3-1478 16,0 0 654-16</inkml:trace>
  <inkml:trace contextRef="#ctx0" brushRef="#br0" timeOffset="187232.13">18133 16690 112 0,'1'-11'493'0,"1"0"-3"0,-2-1-3 0,-2 1-17 16,0-2-19-16,-1-3-22 0,-1-1-19 0,-6 2-22 16,6 3-22-16,-2 1-19 0,-2-2-22 15,-1 3-23-15,0 2-18 0,-1 2-15 0,-1 1-7 16,-1 2-20-16,-1 4 0 0,-6 1-6 0,3 3-1 16,-1 5-8-16,-2 0-1 0,-2 5-11 0,-3 5-11 0,4 0-13 15,3 0-5-15,7-2-84 0,-4 1-102 0,7 0 0 16,1-1 0-16,4-1 0 0,3-1 0 0,1-3 0 15,2-2 0-15,1 0 0 0,3-2 0 0,1-2 0 16,2-2 0-16,1-1 0 0,8-3 0 16,-4-2 0-16,1-5 0 0,0-2 0 0,2-2 0 15,-2-2 0-15,5-5 0 0,-2-1 0 0,-2-4 0 0,-1-3 0 16,-3-3 0-16,1-1 0 0,-1-4 0 16,5-10 0-16,-10 9 0 0,1-1 0 0,1-10 0 15,0-1 0-15,-6 14 0 0,4 3 0 0,-5 2 0 16,0 0 0-16,-3 11 0 0,3 6 0 0,-4 0 0 15,0 4 0-15,0 1 0 0,0 5 0 0,0 0 0 16,0 0 0-16,-5 25 0 0,1-7 0 0,0 10 0 0,0 1 0 16,-1 2 0-16,4 2 0 0,1 1 0 0,1 2 0 15,4-1 0-15,-1 0 0 0,5-3 0 0,0 0 0 16,1 0 0-16,3-4 0 0,2 1 0 16,2-6 0-16,1 2 0 0,-1-4 0 0,4-4 0 15,-2-4 0-15,3 1 0 0,-3-7 0 0,8 2 0 0,-9-6 0 16,5-3 0-16,-1-2 0 0,-3 0 0 0,1-6 0 15,-2-1 0-15,0-3 0 0,1-6 0 0,-2-1 0 16,-2-7 0-16,-2 0 0 0,-2-2 0 16,1-5 0-16,-3 0 0 0,4-15 0 0,-8 15 0 15,-1-2 0-15,-3 2 0 0,-1 1 0 0,0 8 0 16,0 8 0-16,3 2 0 0,-3 5 0 0,0 0 0 0,0 3 0 16,0 6 0-16,0 0 0 0,0 0 0 15,-8 20 0-15,3-2 0 0,2 8 0 0,2 2 0 16,1 2 0-16,-3 2 0 0,1 2 0 0,1-3 0 15,-2 1 0-15,3 1 0 0,-1 0 0 0,1-3 0 16,1 0 0-16,-1-4 0 0,-1 2 0 0,-2 1 0 16,2-10 0-16,-2-1 0 0,2 0 0 0,-3-2 0 0,4-4 0 15,-1-3 0-15,-3 0 0 0,4-4 0 16,0-2 0-16,0-3 0 0,-3 5 0 0,3-5 0 0,0 0 0 16,0 0 0-16,-6-19 0 0,6 8 0 15,0-7 0-15,0-1 0 0,4-9 0 0,-4-3 0 16,1 1 0-16,3-4 0 0,1-2 0 0,0-9 0 15,3-2 0-15,1 0 0 0,-4 3 0 0,0 10 0 16,2 2 0-16,-3 0 0 0,6 5 0 0,-3-1 0 16,1 4 0-16,-3 6 0 0,-1 1 0 0,2 3 0 15,2 3 0-15,0 1 0 0,-1 1 0 0,3 3 0 16,1 1 0-16,2 3 0 0,4-2 0 0,1 3 0 0,2 2 0 16,0 0 0-16,0 4 0 0,0-1 0 0,-4 1 0 15,3-2 0-15,-1 2 0 0,-4 3 0 0,-1-2 0 16,1 3 0-16,-4-2 0 0,-5 1-372 15,-1 2-353-15,-4 1-458 0,-4 1-1281 0,-3 2 567 16</inkml:trace>
  <inkml:trace contextRef="#ctx0" brushRef="#br0" timeOffset="187418.77">18673 16569 251 0,'-16'5'377'0,"2"2"19"16,6-2 40-16,7-2 41 0,0 1 31 0,1-4-3 15,0 0-6-15,5 3-4 0,6-3-24 0,2-1-15 16,8 0-29-16,8-2-26 0,0-1-27 0,3 0-29 15,2-2-31-15,1 2-32 0,0 1-29 0,-1-4-31 16,-2 4-36-16,-1-1-50 0,-9 2-60 0,-3 2-63 16,1-2-65-16,-6 2-66 0,-2 1-66 0,-6 1-60 15,1 2-60-15,-6 0-70 0,-2 3-66 0,-3 1-80 16,-9 5-424-16,-3 0-1023 0,-4 5 452 0</inkml:trace>
  <inkml:trace contextRef="#ctx0" brushRef="#br0" timeOffset="187702.89">17968 17237 183 0,'-6'0'574'0,"-2"3"37"0,-1-2 31 16,5 0 28-16,-1 0 1 0,5-1-19 0,0 0-29 15,0 0-27-15,0 0-36 0,0 0-18 0,27-6-36 16,-5 2-40-16,7 0-34 0,2 0-33 0,5 2-335 15,3-3-64-15,15 0 0 0,0-2 0 16,-16 2 0-16,14 1 0 0,-2 2 0 0,-9-2 0 0,-4 0 0 16,0 1 0-16,-1 0 0 0,-5-1 0 0,-2 3 0 15,-8-2 0-15,-9 3 0 0,1-1 0 0,-8 1 0 16,4-1 0-16,-2 1 0 0,-7 0 0 0,0 0 0 16,1 3 0-16,-1-3-355 0,-21 12-396 0,2-7-431 15,1 4-1279-15,-7 3 567 0</inkml:trace>
  <inkml:trace contextRef="#ctx0" brushRef="#br0" timeOffset="188398.81">18243 17727 259 0,'-2'-8'519'0,"-1"-1"28"0,-1-2-5 15,-2 2-11-15,2-2-24 0,-5-3-20 0,0 0-18 16,-4 1-12-16,3 5-24 0,-2-1-18 0,2 3-18 16,-6-2-12-16,0 2-17 0,-3 2-9 0,-1 3-24 15,-2 2-21-15,-5 7-19 0,7 0-11 0,-2 0-26 16,0 7-228-16,-1 1-30 0,5-3 0 0,4 1 0 16,0-1 0-16,5 4 0 0,3 0 0 0,2-2 0 15,1 1 0-15,7-6 0 0,1 2 0 0,3-3 0 16,3-2 0-16,6 2 0 0,1-3 0 0,0-4 0 15,6-3 0-15,-6-2 0 0,3-3 0 16,-2 2 0-16,1-3 0 0,2-8 0 0,0 0 0 0,-3-5 0 16,0 1 0-16,-2-4 0 0,-2 2 0 0,-4-5 0 15,2 0 0-15,-5-6 0 0,2-1 0 0,-1 1 0 16,-1 0 0-16,-4-3 0 0,2 0 0 0,-4 5 0 16,1 9 0-16,-2 3 0 0,-1 7 0 0,0 1 0 15,0 0 0-15,0 5 0 0,-2 2 0 0,2 3 0 16,0 0 0-16,-10 13 0 0,6 3 0 0,-1 3 0 15,-3 5 0-15,3 4 0 0,-4-1 0 16,5 6 0-16,0 1 0 0,2 0 0 0,2-1 0 16,2 2 0-16,-2-5 0 0,4-2 0 0,6-4 0 0,-1 1 0 15,0-7 0-15,4-2 0 0,0-3 0 0,2-2 0 16,2-4 0-16,0-3 0 0,2-1 0 0,0-2 0 16,-3-2 0-16,3-1 0 0,3-4 0 15,-5-6 0-15,1 1 0 0,3-7 0 0,-1-1 0 16,-1-4 0-16,-1-1 0 0,-4-3 0 0,-1 0 0 15,0-4 0-15,2-2 0 0,-3 3 0 0,-3-2 0 16,-4 2 0-16,3 2 0 0,-4 9 0 0,-3 1 0 16,3 5 0-16,-8 5 0 0,4 1 0 0,4 3 0 15,-4 4 0-15,0 0 0 0,0 0 0 0,0 0 0 16,-23 26 0-16,15-8 0 0,2 7 0 0,-7 0 0 16,9 6 0-16,-2 1 0 0,3-2 0 0,3 3 0 15,0 0 0-15,2-3 0 0,-4-2 0 0,7-9 0 16,3 6 0-16,-4-7 0 0,5 0 0 0,6-1 0 15,-3-5 0-15,-1-7 0 0,2 0 0 0,5 1 0 16,-5-3 0-16,2-3 0 0,-3-1 0 0,-1-3 0 16,7-4 0-16,-6-4 0 0,0-4-512 0,1-8-769 15,-5 1-1386-15,-1-3 614 0</inkml:trace>
  <inkml:trace contextRef="#ctx0" brushRef="#br0" timeOffset="188565.62">18573 17544 323 0,'-12'0'496'0,"1"1"17"0,3-1 36 16,8 0 25-16,0 0 10 0,-14-1-31 0,14 1-35 16,0 0-34-16,0 0-57 0,0 0-42 0,34-13-43 15,-13 11-37-15,7-3-66 0,4 3-88 0,-2-3-103 16,0 0-126-16,6-3-153 0,-7 1-176 0,2-4-556 16,-2 0-1042-16,5-2 460 0</inkml:trace>
  <inkml:trace contextRef="#ctx0" brushRef="#br0" timeOffset="188867.28">19354 17009 3418 0,'-5'-6'439'0,"1"-2"-133"0,0 1 23 0,-1 3 50 16,-1-1 52-16,3-1 1 0,-5 1-6 0,7 0-17 15,-4 1-32-15,2 0-5 0,3-1-15 0,-1 2-22 16,1 3-154-16,6-10-181 0,2 3 0 16,5 1 0-16,0 2 0 0,6 1 0 0,7-6 0 0,-6 5 0 15,-1 0 0-15,1 0 0 0,-2 1 0 0,4-2 0 16,-12 3 0-16,4 0 0 0,-1 0 0 0,-5 4-369 15,0-3-330-15,-8 1-489 0,0 0-1286 16,6 5 570-16</inkml:trace>
  <inkml:trace contextRef="#ctx0" brushRef="#br0" timeOffset="189017.82">19347 17080 209 0,'-17'12'337'0,"2"2"27"0,1-3 7 0,4-2 37 16,2-4 34-16,3 2 31 0,0 0 14 15,1-3 5-15,4 1 19 0,-1-1-11 0,2 1-20 0,4-4-25 16,2-1-34-16,3 0-37 0,8-1-40 15,2 0-34-15,0 0-28 0,1-2-46 0,7-2-66 16,0-1-76-16,3 2-93 0,-12-2-105 0,8-1-127 16,-5 1-141-16,-2 0-180 0,-2 0-534 0,-1 2-1176 0,-6 0 521 15</inkml:trace>
  <inkml:trace contextRef="#ctx0" brushRef="#br0" timeOffset="189749.97">20822 16578 166 0,'5'-17'550'15,"-2"3"15"-15,2-4 14 0,-1-1 0 0,-2 2-8 0,3 3-3 16,-3 1-10-16,-1 3-10 0,0 3-13 0,-1 1-26 15,0 0-40-15,0 2-41 0,0 4-35 16,0 0-15-16,0 0-14 0,3 16-11 0,-2 3-275 16,0 7-78-16,2 2 0 0,-1 4 0 0,1 1 0 15,1 2 0-15,1 12 0 0,-3-14 0 0,4 15 0 0,-1-14 0 16,-3 2 0-16,1-1 0 0,6 14 0 16,-4-17 0-16,-3-2 0 0,2 0 0 0,-1-2 0 15,-2-7 0-15,2-3 0 0,1 0 0 0,-1 0 0 16,-1-7 0-16,-2 1 0 0,-2-4 0 0,1-2 0 15,2 1 0-15,-2-4 0 0,1-3 0 0,0 0 0 0,0 0 0 16,0 0 0-16,-5-19-369 0,4 9-935 0,1-10-1413 16,1 0 626-16</inkml:trace>
  <inkml:trace contextRef="#ctx0" brushRef="#br0" timeOffset="189916.03">21015 16895 3413 0,'6'-4'558'0,"2"1"-159"0,-3-3-85 15,-1 2 10-15,-1 0 15 0,-3 4-7 0,12-3-16 16,-5 0-38-16,3-1-4 0,3 3 4 0,0-3-3 0,6 3-13 15,1-1-13-15,10-1-22 0,2-1-21 0,1 2-59 16,0 2-147-16,3-2 0 0,-3-2 0 16,3 3 0-16,-4-1 0 0,1 1-191 0,-5-1-207 15,-6 2-141-15,0-2-162 0,-3-1-360 0,-3 0-1148 16,2-1 508-16</inkml:trace>
  <inkml:trace contextRef="#ctx0" brushRef="#br0" timeOffset="190316.61">21745 16667 281 0,'-2'-18'435'0,"2"-1"40"16,-1 3 34-16,-1-2 29 0,-1 2 12 0,2 5 9 16,-2 1 13-16,1 2-4 0,2 1-22 0,-2 3-32 15,1 1-21-15,1 3-16 0,0 0-5 0,0 0-18 16,3 22-14-16,-2-5-132 0,-1 2-308 0,1 6 0 16,2 3 0-16,-2 1 0 0,3 0 0 0,0 1 0 15,-3 0 0-15,2-3 0 0,-1 3 0 0,2-1 0 16,0 0 0-16,0-3 0 0,-3-6 0 0,1 1 0 15,1-2 0-15,0-5 0 0,-2-2 0 0,0-4 0 16,0-3 0-16,-1 3 0 0,2-3 0 0,-2-2 0 16,0-3 0-16,0 0 0 0,0 0 0 0,0 0 0 15,-11-19 0-15,8 7 0 0,-4-5 0 0,0-9 0 16,0-3 0-16,1 3 0 0,1-5 0 0,0-1 0 16,1-1 0-16,0-1 0 0,3 3 0 0,-2 0 0 15,3-2 0-15,0 3 0 0,0 5 0 0,5 5 0 16,-1 0 0-16,1 3 0 0,1 2 0 0,3 0 0 15,-2 5 0-15,3 0 0 0,4-1 0 0,0 3 0 16,5 1 0-16,0 1 0 0,8 1 0 0,-1 2 0 16,-2 2 0-16,3 1 0 0,1-1 0 0,0 3 0 15,-1 0 0-15,-3-1 0 0,-6-1 0 0,0 2 0 16,-8 4 0-16,3-2 0 0,-4 1 0 0,-1 1-506 16,-7 0-129-16,-1 1-540 0,0-7-1274 0,-13 15 564 15</inkml:trace>
  <inkml:trace contextRef="#ctx0" brushRef="#br0" timeOffset="190466.88">21717 16777 268 0,'-8'10'374'0,"3"-2"39"0,2-2 35 0,3-1 26 15,4 0 1-15,1-3-10 0,3 1-17 0,5-2-20 16,5 0-41-16,3-1-20 0,7-1-27 0,2 1-40 16,3-5-36-16,-4 3-18 0,2-3-42 0,1-1-57 15,0 0-81-15,-1 1-93 0,-1-2-119 0,-2-1-113 16,-1 0-133-16,-11-3-490 0,8-2-955 0,-10 2 422 15</inkml:trace>
  <inkml:trace contextRef="#ctx0" brushRef="#br0" timeOffset="190732.99">22298 16306 3502 0,'-5'-15'414'15,"-1"-3"-41"-15,2 7 23 0,1 0 34 0,2 3-15 16,1 1-21-16,4 1-30 0,0 2-18 0,3 3-20 0,2 1 10 15,9 8-4-15,-1 2-6 0,7 8-89 0,3 2-237 16,-2 6 0-16,10 10 0 0,-2 0 0 16,-1 0 0-16,-9-5 0 0,1 9 0 0,-1 0 0 15,-6-7 0-15,-5 2 0 0,-2 0 0 0,-7-1 0 16,1 12 0-16,-8-10 0 0,-3 10 0 0,-3-10 0 16,-7 7 0-16,-6 1 0 0,-8-3 0 0,-1 1 0 15,-3-3 0-15,-6-5 0 0,-4 2 0 0,-6-2 0 16,2-2 0-16,-2-2 0 0,0-2-305 0,5-2-293 0,-11-4-48 15,-5 1-461-15,2-9-1200 0,0 0 531 16</inkml:trace>
  <inkml:trace contextRef="#ctx0" brushRef="#br0" timeOffset="191081.32">20688 16131 10 0,'6'-14'463'0,"-1"2"21"0,1 2 14 16,-6 3-2-16,1 2-18 0,-2-2-21 0,1 7-9 15,-10-2-3-15,10 2 3 0,-25 13-1 0,1 6 12 16,-1 5-2-16,-12 14-11 0,0 5-12 0,5 4 1 15,-1 6-22-15,-9 21-15 0,14-22-15 0,2 4-291 16,-6 21-92-16,13-22 0 0,10 3 0 0,1 2 0 16,5-1 0-16,5 2 0 0,7-4 0 0,5-1 0 15,13 0 0-15,1-1 0 0,12-7 0 0,15 16 0 16,-7-29 0-16,1 1 0 0,6-8 0 0,4 1 0 16,2-8 0-16,-2-4 0 0,0-6 0 0,-6-6 0 15,-2-6-1366-15,2-2-1478 0,-15-1 654 0</inkml:trace>
  <inkml:trace contextRef="#ctx0" brushRef="#br0" timeOffset="191665.48">23411 16254 19 0,'0'-7'528'16,"3"2"23"-16,-3 0 6 0,1 1-18 0,-1 0-11 16,0 4-27-16,0-5-16 0,0 5-18 0,0 0 8 15,0 0-11-15,-10 12-6 0,2-1-10 0,4 4-23 16,-6 3-16-16,1 9-11 0,0 3-6 0,-1 2-20 16,-1 0-197-16,0 14-175 0,-8-4 0 0,10-7 0 15,-1 10 0-15,1-10 0 0,3-1 0 0,0 14 0 16,1-4 0-16,2-6 0 0,3 7 0 0,5-11 0 15,0 1 0-15,4-3 0 0,5 2 0 0,0-2 0 16,6 0 0-16,2-5 0 0,2-3 0 0,6 0 0 16,-1-3 0-16,-2-5 0 0,5-2 0 0,-1-1 0 15,-3-3 0-15,4-6 0 0,-2-1 0 0,-7-3-7 16,-2-4-1357-16,0-2-1478 0,-3-4 653 0</inkml:trace>
  <inkml:trace contextRef="#ctx0" brushRef="#br0" timeOffset="191965.41">23768 16337 4124 0,'-7'-32'429'0,"-1"2"-96"0,2 2-24 0,1 1 57 16,0 11 37-16,2 0-21 0,1 7 4 0,1-1-31 16,-2 3-57-16,3 7-6 0,-1-4 0 0,1 4-70 15,0 0-222-15,6 35 0 0,-3-8 0 0,2 4 0 16,-4 3 0-16,2 15 0 0,2 2 0 0,0 1 0 15,4-1 0-15,-1 1 0 0,-2-3 0 0,3-2 0 16,-3-11 0-16,3 11 0 0,-4 0 0 0,3 0 0 16,-4-14 0-16,-3 0 0 0,4-1 0 0,-5-5 0 15,4 2 0-15,-4-11 0 0,0-2 0 0,0-4 0 16,-2-3 0-16,0-1 0 0,2-4 0 0,-5 0 0 16,1-3 0-16,4-1 0 0,-6-7 0 0,0-2-276 15,0-1-331-15,1-16-43 0,-1 2-460 0,0-6-1202 16,0-2 532-16</inkml:trace>
  <inkml:trace contextRef="#ctx0" brushRef="#br0" timeOffset="192215.91">23764 16650 1407 0,'0'-51'68'0,"-3"15"66"0,3 4 49 0,-5 1 26 0,3 2 41 16,2 4 41-16,1-1 24 0,-5 0 29 0,3 8 22 15,0 0 16-15,3 0-1 0,-2 7 9 0,0-3 3 16,3-3-7-16,-1 6-3 0,3-1-13 0,2 2-11 16,0 0-20-16,1 2-22 0,4 1-26 0,-1 0-13 15,3-1-25-15,3 3-151 0,-1 4-102 0,4 1 0 16,1 3 0-16,1 1 0 0,4 5 0 0,1 4 0 15,-10-2 0-15,6 7 0 0,-5 1 0 0,0 1 0 16,-8-2 0-16,4 5 0 0,-3 1 0 0,-5-1 0 16,-5-4 0-16,-1-1 0 0,-1 3 0 0,-5-2 0 15,-7 2 0-15,-4-1 0 0,-4-1 0 0,1-4 0 16,-3 0 0-16,-3-2 0 0,1-2 0 0,-3-1 0 16,10-4 0-16,-1 1 0 0,5-5 0 0,1 0 0 15,3-1 0-15,-4-1 0 0,6-1 0 0,3-2-355 16,5 3-268-16,1-13-580 0,8 5-1302 0,9-4 577 15</inkml:trace>
  <inkml:trace contextRef="#ctx0" brushRef="#br0" timeOffset="192498.79">24441 16415 250 0,'2'-7'596'0,"0"-1"35"0,3-1 24 15,-1-1 12-15,1 3 4 0,-3 0-11 16,1 2-21-16,2 1-30 0,-5 4-30 0,4-7-45 16,-4 7-47-16,1-2-28 0,-1 2-26 0,0 0-112 0,0 0-321 15,-1 25 0-15,2-8 0 0,-2 7 0 0,1-3 0 16,0 6 0-16,0 2 0 0,1 3 0 0,3-1 0 16,0 0 0-16,0-2 0 0,1-1 0 15,5-1 0-15,-7 1 0 0,-2-8 0 0,3 5 0 16,-4-9 0-16,-4-3 0 0,4-2 0 0,-1-1 0 0,-3 1 0 15,-1-4 0-15,1-3 0 0,3-2 0 0,1-2-512 16,-12-2-170-16,6-1-485 0,-3-3-1263 0,1-1 560 16</inkml:trace>
  <inkml:trace contextRef="#ctx0" brushRef="#br0" timeOffset="192665.72">24374 16668 519 0,'-11'-12'242'0,"0"-1"71"16,2 4 32-16,4-1 38 0,-2 2 50 0,2 0 42 15,0 1 23-15,4 1 5 0,0-3-10 0,2 2-7 0,0 1-15 16,4 2-15-16,4-4-22 0,3 1-31 0,3 1-33 15,5 1-36-15,10-2-36 0,1 4-26 0,4-2-32 16,-3 0-54-16,5 4-149 0,-2-3-37 0,1-1 0 16,-2 2-130-16,-1-1-147 0,2 0-102 15,-4 0-115-15,-1-1-117 0,-9 4-439 0,6-4-1138 16,-6 4 503-16</inkml:trace>
  <inkml:trace contextRef="#ctx0" brushRef="#br0" timeOffset="193217.74">25068 16458 26 0,'5'-4'320'15,"-1"-2"13"-15,-2-1 32 0,4-1 26 0,-2 0 13 16,-3 1 7-16,2-5-2 0,-2 3-2 0,-1-2-11 16,0-1-12-16,0-1-5 0,-1 1-18 0,1-4-23 15,-4 3-25-15,0-4-6 0,-2 3-17 0,-3 0-18 16,1-1-14-16,-2 3-22 0,-1 4-14 0,0 1-19 16,-1 0-18-16,-1 5-14 0,-7 1-13 0,0 2-13 15,-3 5-6-15,4 1-18 0,1 3-7 0,-7 6-12 16,2 1-71-16,6 4-31 0,4-4 0 0,-1 2 0 15,4 0 0-15,2-2 0 0,4 1 0 0,2 1 0 16,2-2 0-16,4-1 0 0,0-4 0 0,3 2 0 16,3-3 0-16,2-5 0 0,2 0 0 0,1-1 0 15,3-3 0-15,0-3 0 0,0 1 0 0,-1-4 0 16,2-1 0-16,-4-1 0 0,3-1 0 0,-1-4 0 16,-5 0 0-16,1-2 0 0,1 1 0 0,-6 3 0 15,2-5 0-15,-1 5 0 0,-1-1 0 0,-2 2 0 16,-2 3 0-16,-1 0 0 0,2 1 0 0,-3 0 0 15,2 1 0-15,-4 3 0 0,0 0 0 0,0 0 0 16,1 16 0-16,-1-4 0 0,0 5 0 0,-1 2 0 16,-3 8 0-16,4 3 0 0,0-2 0 0,1 5 0 15,-1-2 0-15,3 3 0 0,-2-2 0 0,-1 4 0 16,2-4 0-16,0 1 0 0,-1 1 0 0,2-2 0 16,-3-2 0-16,1 0 0 0,1-1 0 0,-4-4 0 15,2-7 0-15,0 1 0 0,-1-4 0 0,1-4 0 16,0 1 0-16,-3-4 0 0,3-4 0 0,-1 4 0 15,1-2 0-15,0-3 0 0,-2 1 0 0,2-4 0 16,0 0 0-16,6 1 0 0,-6-1 0 0,14-7 0 0,-8 1 0 16,3-4 0-16,4-1 0 0,1-2 0 15,3-9 0-15,2 1 0 0,0-3 0 0,-2 0 0 16,5-2 0-16,-6-3 0 0,2 1 0 0,1-3 0 16,-3 2 0-16,0 1 0 0,-7 1 0 0,0 3 0 15,-4 6 0-15,0-7 0 0,-1 8 0 0,0-1 0 16,-3 6 0-16,3-4 0 0,-4 4-1366 0,0 1-1478 15,4 1 654-15</inkml:trace>
  <inkml:trace contextRef="#ctx0" brushRef="#br0" timeOffset="193665.37">25677 16162 467 0,'3'-11'580'16,"-1"0"28"-16,-2 5 15 0,0 0-3 0,2-1-30 15,-2 7-35-15,2-6-16 0,-2 6-14 0,0 0-16 16,8 15-27-16,-6-5-25 0,-2 8-22 0,5 1-24 16,0 9-24-16,-1 1-27 0,1 0-317 0,-1 3-43 15,0 0 0-15,-1-1 0 0,-1 1 0 0,3-1 0 16,-5 0 0-16,4-2 0 0,-4 0 0 0,0-3 0 16,0-2 0-16,-2-8 0 0,2-3 0 0,-2 3 0 15,2-6 0-15,-3-3 0 0,6 0 0 0,-3-2 0 16,-3-2 0-16,1 1 0 0,2-4 0 0,0 0 0 15,0 0 0-15,-11-8 0 0,7-1 0 0,1-1 0 16,-3-5 0-16,0-5 0 0,1-5 0 0,1-1 0 16,-1-4 0-16,3-4 0 0,2-1 0 0,2-13 0 15,-1 12 0-15,1-9 0 0,2 7 0 0,1 6 0 16,3 0 0-16,-2-1 0 0,3 6 0 0,-2 2 0 16,4 3 0-16,-2 5 0 0,0 1 0 0,3 2 0 15,-1 2 0-15,3 1 0 0,0 2 0 0,4-1 0 16,-1 6 0-16,2 1 0 0,-1-1 0 0,2 3 0 15,1-3 0-15,1 4 0 0,-1 5 0 0,-2-2 0 16,-1-1 0-16,1 2 0 0,-7 1 0 0,2-1 0 16,-4 0 0-16,2 2 0 0,-6 0 0 0,2 2 0 15,-2 0-34-15,-2 1-523 0,-4-2-71 0,0 3-534 16,-4-2-1260-16,-1 1 558 0</inkml:trace>
  <inkml:trace contextRef="#ctx0" brushRef="#br0" timeOffset="193848.82">25805 16298 100 0,'-9'4'354'0,"0"0"11"16,4 1 32-16,-1-3 24 0,0 1 31 0,6-3 1 16,0 0-17-16,0 0-19 0,0 0-25 0,18 2-26 15,-4-2-20-15,3-3-35 0,2 3-36 0,11-3-22 16,-2 0-25-16,-2-1-32 0,3 1-53 16,-4 1-61-16,-2-2-88 0,5-3-91 0,-1 2-116 0,-6 1-139 15,-3 0-164-15,1-3-285 0,-1-2-867 0,-2-1 383 16</inkml:trace>
  <inkml:trace contextRef="#ctx0" brushRef="#br0" timeOffset="194165.91">26352 15732 488 0,'2'-12'539'0,"2"2"16"16,3 2-3-16,-1 1-23 0,-1-1-6 0,4 5-31 15,3 0-1-15,-1 5-18 0,3 2-21 0,5 4-20 16,-3 2-29-16,7 8-18 0,-4 3-23 0,3 3-24 16,-2 1-23-16,-1 1-21 0,0 5-23 0,-1 0-15 15,5 12-215-15,-6-12-41 0,3 17 0 0,-2 0 0 16,-4 0 0-16,-1-1 0 0,-1 2 0 0,-4-1 0 16,-4-11 0-16,-1 10 0 0,-3 0 0 0,-1-11 0 15,-3 1 0-15,-4-2 0 0,1 12 0 0,-4-14 0 16,1-1 0-16,-3-1 0 0,-1 0 0 0,-4-3 0 15,4-3 0-15,-7 0 0 0,5-2 0 0,0 0 0 16,-3-3 0-16,-1-2 0 0,4-5 0 0,0 0 0 16,-3-1 0-16,1-3 0 0,-5 3 0 0,2-6 0 15,1-1 0-15,2-3 0 0,-1-2 0 0,6-2-1366 16,-4-3-1478-16,6 0 654 0</inkml:trace>
  <inkml:trace contextRef="#ctx0" brushRef="#br0" timeOffset="194332.23">26947 16718 4095 0,'0'0'582'0,"0"0"-223"15,0 0-68-15,0 0-8 0,0 0 10 0,0 0-30 16,0 0-56-16,0 0-42 0,-2-8-32 0,2 8-35 16,0 0-76-16,0 0-122 0,0 0-177 0,0 0-272 15,0 0-429-15,0 0-1059 0,0 0 469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11:17.668"/>
    </inkml:context>
    <inkml:brush xml:id="br0">
      <inkml:brushProperty name="width" value="0.05292" units="cm"/>
      <inkml:brushProperty name="height" value="0.05292" units="cm"/>
      <inkml:brushProperty name="color" value="#00B050"/>
    </inkml:brush>
  </inkml:definitions>
  <inkml:trace contextRef="#ctx0" brushRef="#br0">5940 5774 4608 0,'1'-9'196'0,"1"2"-16"0,0-2 13 15,-1 2 77-15,-1 0 21 0,3 1-15 0,-2 0-26 16,2 1-23-16,-2 2-6 0,1-1-9 0,2 0-8 15,-4 4 6-15,0 0 7 0,0 0 20 0,15 8-1 16,-8-1-73-16,3 4-163 0,-1 3 0 0,0 3 0 16,6 7 0-16,-7-1 0 0,5 1 0 0,-2-2 0 15,-3-4 0-15,-3-1 0 0,4 1 0 0,1-1 0 16,-2-2 0-16,0-7 0 0,-1 2 0 0,2-4 0 16,1-4 0-16,6-1 0 0,4-6 0 0,12-4 0 15,1-10 0-15,17-8 0 0,-4-3 0 0,1-4 0 16,25-23 0-16,0 1 0 0,-2-6 0 0,0 0 0 15,3-3 0-15,-3 6 0 0,-2-5 0 0,-17 26 0 16,16-17 0-16,-23 20 0 0,2 3 0 0,-5 4 0 16,-10 7 0-16,1 4 0 0,-3 0 0 0,-7 0 0 15,-7 10 0-15,-2 0 0 0,-3 1 0 0,-1 2 0 16,-2-2 0-16,-2 4 0 0,1 1 0 0,-2-2 0 16,-4 3 0-16,0 0 0 0,5 5 0 0,-5-5 0 15,-2 10 0-15,0-4 0 0,1 2 0 0,1 0 0 16,0 5 0-16,-3-2 0 0,0 4-37 0,1 2-1322 15,-2 0-1473-15,-1 6 651 0</inkml:trace>
  <inkml:trace contextRef="#ctx0" brushRef="#br0" timeOffset="1934.19">10792 6585 227 0,'0'0'392'16,"-4"1"-24"-16,4-1 19 0,0 0 3 0,0 0-6 16,0 0-7-16,0 0-6 0,0 0-12 0,-9 0-14 15,9 0-13-15,0 0-18 0,0 0-8 0,0 0-17 16,0 0-14-16,0 0-4 0,0 0-40 0,0 0-17 15,0 0-22-15,0 0-22 0,0 0 0 0,0 0-33 16,12-7-28-16,-7 2-59 0,0 3-80 0,0 0-104 16,4-4-113-16,4 4-120 0,-3-4-135 0,3 2-395 15,5-2-972-15,-1 0 430 0</inkml:trace>
  <inkml:trace contextRef="#ctx0" brushRef="#br0" timeOffset="2149.9">12185 6535 198 0,'0'0'346'0,"0"0"-56"15,0 0-63-15,-12 0-68 0,12 0-74 0,0 0-99 16,0 0-202-16,0 0-233 0,0 0 104 0</inkml:trace>
  <inkml:trace contextRef="#ctx0" brushRef="#br0" timeOffset="2900.15">11990 6617 60 0,'-36'1'444'0,"4"-1"-11"0,0-1-8 16,1-2 9-16,10 2 0 0,-1-1-3 0,4 0-9 16,5 1-18-16,-1-3-17 0,4 3-19 0,3 1-29 15,-1 0-15-15,3-1 8 0,5 1-42 0,-8 0 8 16,8 0-30-16,-8-2-4 0,8 2-21 0,0 0-12 0,-5-1-2 15,5 1-8-15,0 0-11 0,-9-3-14 0,9 3-15 16,-5-3-13-16,0 2-18 0,5 1-145 16,-13-4-5-16,0 2 0 0,0 1 0 0,-7 0 0 0,1-1 0 15,-3 1 0-15,0 0 0 0,-7 0 0 0,0-1 0 16,-2 2 0-16,-1 1 0 0,-2-2 0 0,-2 2 0 16,-4-5 0-16,-12 2 0 0,11 1 0 15,-9 2 0-15,10-1 0 0,-13-1 0 0,12 2 0 0,-9-1 0 16,12 0 0-16,-2 0 0 0,7 1 0 0,-4-1 0 15,2 4 0-15,3-4 0 0,2 0 0 0,8-3 0 16,3 2 0-16,1 2 0 0,4-2 0 0,1 1 0 16,1 0 0-16,4 0 0 0,0-2 0 0,3 2 0 15,-3 1 0-15,8-1 0 0,-10 0 0 0,10 0 0 16,-6-1 0-16,6 1 0 0,-7-1 0 0,7 1 0 16,0 0 0-16,0 0 0 0,0 0 0 0,0 0 0 15,0 0 0-15,32-6 0 0,-10 6 0 0,14-2 0 16,17 1 0-16,7-3 0 0,8 1 0 0,29-1 0 15,-2 3 0-15,5 2 0 0,2 2 0 0,1-3 0 0,5 1 0 16,1 0 0-16,4 0 0 0,-6 5 0 0,3-4 0 16,-6-2 0-16,-6 6 0 0,-33-5 0 15,4 0 0-15,-6 4 0 0,-2-8 0 0,-6 7 0 16,-14-5 0-16,9 1 0 0,-18-4 0 0,-1 2 0 0,-10 2 0 16,-7 0 0-16,-2-4 0 0,-2 1 0 0,-2 1 0 15,-5-1 0-15,-1-1 0 0,-2-1 0 16,0 5 0-16,-13-7 0 0,5 4 0 0,-2 0 0 0,-4 2 0 15,-4-3 0-15,-2 2 0 0,-2-1 0 0,-6 3 0 16,-3 1-628-16,1-2-633 0,-1 1-1366 0,-2 4 605 16</inkml:trace>
  <inkml:trace contextRef="#ctx0" brushRef="#br0" timeOffset="3300.27">10691 6707 430 0,'-19'-3'527'0,"0"1"-1"16,5 2-32-16,1-3-8 0,4-1 0 0,-1 2-18 15,5-1-29-15,-2 2-30 0,6-1-25 0,1 2-34 16,9-6-13-16,9 1-17 0,9-2-15 0,6 1-29 15,24 0-12-15,2 1-18 0,32-2-26 0,2 4-7 16,2 3-21-16,7-3-13 0,-1-3-17 0,1 7-14 16,-2 0-11-16,2 2-12 0,3 2-57 0,-9-8-68 15,-3 3 0-15,-2-1 0 0,-27 2 0 0,1-1 0 16,-1 0 0-16,-8 0 0 0,-2-2 0 0,-16 0 0 0,-6-1 0 16,-1 1 0-16,-13-1 0 0,-2 0 0 0,-3 2 0 15,-4-2 0-15,-3 0 0 0,1 0 0 0,-5 1 0 16,2-2 0-16,0-1 0 0,-4 3 0 0,0 2 0 15,3-4 0-15,-3 1 0 0,0 3 0 0,0 0 0 16,5-3 0-16,-5 3 0 0,0 0 0 0,0 0-105 16,0 0-574-16,0 0-556 0,11 6-1337 0,-11-2 592 15</inkml:trace>
  <inkml:trace contextRef="#ctx0" brushRef="#br0" timeOffset="3984.25">14392 6589 434 0,'-7'0'540'16,"2"2"11"-16,5-2-8 0,-4 2-4 0,4-2 5 16,0 0-5-16,0 0-17 0,0 0-15 0,0 0-20 15,0 0-20-15,15-4-15 0,6 1-22 0,10 1-26 16,23-8-49-16,6 6-30 0,33-9-16 0,-2 6-66 16,4 0-243-16,3-1 0 0,3 4 0 0,-1-2 0 15,5-2 0-15,-3 2 0 0,-2-1 0 0,0 4 0 16,-1-2 0-16,-6-1 0 0,-30 0 0 0,2 3 0 15,0-1 0-15,-1-3 0 0,-1 2 0 0,-10-2 0 16,-14 1 0-16,-3 1 0 0,-6 0 0 0,1-1 0 16,-12 4 0-16,-6-2 0 0,1-1 0 0,-5 2 0 15,-3-1 0-15,1 0 0 0,-5 1 0 0,-1-2 0 16,-2 1 0-16,-4-1 0 0,-1 3 0 0,-2 2 0 16,-5 0 0-16,-6-1 0 0,-4 2 0 0,-5 0 0 15,-1 5-216-15,-2 4-377 0,-2-5-41 0,-16 6-491 0,-2 1-1219 16,11-3 539-16</inkml:trace>
  <inkml:trace contextRef="#ctx0" brushRef="#br0" timeOffset="4332.45">14570 6761 352 0,'-60'4'422'0,"-1"-3"40"0,7 1 9 0,17-2 20 0,1 2 12 15,4-1 0-15,9-2 9 0,5 1-8 0,6 0-20 16,1 1-18-16,3-5-34 0,8 4-26 0,3-4-14 15,6 0-20-15,11-2-14 0,12 1-24 0,17-4-22 16,7 1-26-16,8 1-157 0,30 1-129 0,-2 1 0 16,2-2 0-16,6 3 0 0,-5 0 0 0,4-1 0 15,-2 1 0-15,-1 2 0 0,1 0 0 0,3-3 0 16,-4-3 0-16,-6 3 0 0,-23 1 0 0,-1 1 0 16,-2-1 0-16,4-1 0 0,-13-2 0 0,-3 2 0 15,-16 1 0-15,1 1 0 0,-5-2 0 0,-4 0 0 16,-7 1 0-16,-6 1 0 0,-5-1 0 0,4 1 0 15,-7-1 0-15,-3 2 0 0,1-1 0 0,0 1 0 16,-3-2 0-16,1 2 0 0,-3 2 0 0,1-5 0 16,-1 5 0-16,0 0 0 0,0 0 0 0,0 0 0 15,0 0 0-15,0 0 0 0,0 0 0 0,0 0 0 16,0 0 0-16,0 0 0 0,10 2-593 0,-4-5-674 16,4 0-1372-16,0 0 608 0</inkml:trace>
  <inkml:trace contextRef="#ctx0" brushRef="#br0" timeOffset="4499.89">16817 6651 378 0,'1'1'573'15,"-1"-1"35"-15,0 0 15 0,0 0 5 0,0 0-20 16,-8 4-17-16,8-4-22 0,0 0-49 16,0 0-48-16,-11-2-49 0,11 2-41 0,0 0-74 0,0 0-96 15,0 0-116-15,-5-3-119 0,5 3-126 0,0 0-131 16,0 0-135-16,0 0-156 0,0 0-355 0,0 0-1003 15,0 0 444-15</inkml:trace>
  <inkml:trace contextRef="#ctx0" brushRef="#br0" timeOffset="7233.92">17664 5387 594 0,'0'0'652'15,"0"0"2"-15,0-6-15 0,0 6-28 0,-1-5-11 16,1 5-20-16,0 0-31 0,0 0-42 0,-4-5-44 15,4 5-42-15,0 0-30 0,0 0-27 0,0 0-34 16,0 0-21-16,8 18-24 0,-6-8-43 0,1 2-242 0,1 4 0 16,-2-3 0-16,5 1 0 0,-5-1 0 15,1 3 0-15,-1-4 0 0,4-1 0 0,-2 2 0 16,2-2 0-16,-1-3 0 0,1 1 0 0,5-2 0 0,6-4 0 16,5-1 0-16,7-2 0 0,3-6 0 15,4-3 0-15,15-6 0 0,0-6 0 0,8-3 0 16,0-2 0-16,29-16 0 0,-4 2 0 0,-9-8 0 15,-22 17 0-15,23-14 0 0,-21 16 0 0,-2-2 0 0,-2 4 0 16,-2 1 0-16,-15 7 0 0,-2-1 0 0,-3 5 0 16,-4-2 0-16,-1 3 0 0,-7 6 0 0,-2-2 0 15,-6 6 0-15,1-3 0 0,-6 4 0 0,1-1 0 16,-1 3 0-16,0-2 0 0,-1 2 0 0,-3 1 0 16,0 0 0-16,0 0 0 0,0 0 0 0,3 5 0 15,-5 1 0-15,1 2 0 0,-3 1-1366 0,-1 2-1478 16,-6 0 654-16</inkml:trace>
  <inkml:trace contextRef="#ctx0" brushRef="#br0" timeOffset="10966.87">8721 8333 73 0,'-4'2'123'16,"4"-2"-12"-16,0 0-2 0,0 0-19 0,-3 4-2 15,3-4-11-15,0 0-9 0,0 0-5 0,0 0-7 0,0 0-5 16,0 0 0-16,0 0 1 0,0 0-10 0,0 0 4 16,0 0-8-16,0 0 7 0,0 0-2 15,0 0-6-15,0 0-2 0,0 0-12 0,0 0 3 16,0 0 0-16,-5-8-3 0,5 8 9 0,0 0 1 16,-1-3 6-16,1 3 18 0,0 0 10 0,0 0 15 0,-2-5 17 15,2 5 13-15,-2-5 20 0,2 5 12 16,0 0 16-16,0 0 4 0,1-4 16 0,-1 4 3 0,0-6 4 15,0 6 18-15,0 0-6 0,0 0-2 0,4-1 2 16,-4 1-6-16,0 0 4 0,0 0-2 0,0 0-4 16,12 3-5-16,-8 0 0 0,-1 0-12 15,4-1-5-15,0 5-9 0,0-4-13 0,0 3-2 0,4 3-9 16,-1-2-12-16,3 3 0 0,3 0-11 0,2-1-9 16,-4 0-7-16,4-1-11 0,0 0 2 0,-3-4-8 15,5 2-12-15,-4-3 3 0,-2-1-11 0,5 1 1 16,-1-5 2-16,3 1 1 0,-2-5 7 0,0 3-2 15,0-2-4-15,4-3 7 0,3-1 4 0,-4-4-6 16,2 1 0-16,0-2 3 0,-2-2-17 0,0 0 10 16,0 2-8-16,-2-3-2 0,-5 5-13 0,0 2 17 15,-3 3-21-15,-2 0 12 0,0 0-4 0,-1 2-47 16,-1 0 0-16,-3 3 0 0,5 2 0 0,-3 1 0 16,-2 0 0-16,0 4 0 0,5 2 0 0,-2 1 0 0,1 6 0 15,0-6 0-15,1 6 0 0,0 1 0 0,4-2 0 16,-2 1 0-16,-1 1 0 0,-2-5 0 15,5 2 0-15,-4-4 0 0,7-1 0 0,0-2 0 0,-3-1 0 16,1-2 0-16,3-2 0 0,2-2 0 0,-2-3 0 16,0-1 0-16,0-1 0 0,1-2 0 0,0 0 0 15,4-4 0-15,-1-4 0 0,1 2 0 0,-8 3 0 16,1 0 0-16,-2 1 0 0,2-1 0 0,-1 3 0 16,-4 3 0-16,4-3 0 0,-2 3 0 0,-1 3 0 15,-1 0 0-15,3 1 0 0,-5 3 0 0,4 0 0 16,5 2 0-16,-8 0 0 0,3 1 0 0,-3 1 0 15,4-1 0-15,1 6 0 0,-4-6 0 0,3 2 0 16,-3-2 0-16,3 1 0 0,2 1 0 0,-2-2 0 16,-3-2 0-16,2-1 0 0,0 0 0 0,3-2 0 15,1 0 0-15,2-1 0 0,-2-2 0 0,0 0 0 16,2-1 0-16,0-1 0 0,-1 0 0 0,-1 0 0 16,1 0 0-16,-2 0 0 0,1 1 0 0,-5 0 0 15,2 3 0-15,-1-2 0 0,-3 3 0 0,3 1 0 16,-3 0 0-16,-3 1 0 0,-1 1 0 0,3 1 0 15,-4 0 0-15,4 5 0 0,-4-5 0 0,3 4 0 16,-3 0 0-16,2 0 0 0,-1-1 0 0,-1-1 0 0,2-1 0 16,1 1 0-16,-3 0 0 0,5 0 0 15,2-4 0-15,-3 1 0 0,1-2 0 0,4 1 0 16,-1-2 0-16,1-1 0 0,-4-1 0 0,-1-2 0 0,1 1 0 16,-2 0 0-16,0-3 0 0,-3 0-347 0,-5-3-961 15,0 4-1416-15,-4-3 627 0</inkml:trace>
  <inkml:trace contextRef="#ctx0" brushRef="#br0" timeOffset="12850.94">16382 8435 133 0,'-2'-4'372'0,"2"4"-16"16,-2-3-7-16,2 3-4 0,-2-5-17 0,2 5-12 15,-2-4-26-15,2 4-27 0,0 0-16 0,0 0-1 16,0 0-7-16,6 11 0 0,-4-2 1 0,1 0-4 15,3 2-15-15,-3 1-9 0,6 3-31 0,2 1-8 16,-1 0-9-16,3-2-4 0,4-2-8 0,3 5-8 16,6-4-3-16,-1-2-14 0,0-4-1 0,3-2-6 15,3-3-10-15,-5-2-2 0,6-1 7 0,3-4-11 16,2-1-2-16,-5-1 5 0,2-2 1 0,1-4 6 16,1 0 7-16,1-1-14 0,-3 1 4 0,2-1-7 15,-2 2 11-15,-2-5-9 0,0 5-15 0,-1 3-3 16,-3 0-8-16,-2 1-4 0,-6 4 0 0,0 1-7 15,0 2-10-15,-1 3-59 0,1-1 0 0,-6 4 0 16,4 0 0-16,-4 3 0 0,7 2 0 0,-6 0 0 0,-1-1 0 16,3 4 0-16,-1-4 0 0,1 3 0 15,0-3 0-15,-2-2 0 0,4 2 0 0,0-2 0 0,-1-2 0 16,1 0 0-16,-2-3 0 0,2-1 0 0,0-1 0 16,2-1 0-16,1-1 0 0,-2-3 0 0,-1 0 0 15,7-2 0-15,3-2 0 0,-1 1 0 0,-9 1 0 16,7-8 0-16,-7 6 0 0,-2 0 0 0,7-2 0 15,-5 2 0-15,-1 3 0 0,-3 0 0 0,3 2 0 16,-5 1 0-16,-3 3 0 0,3 0 0 0,1 1 0 16,4 3 0-16,-5-1 0 0,-2 2 0 15,9 4 0-15,-4 2 0 0,3-4 0 0,0 3 0 0,-1-1 0 16,2-1 0-16,1-2 0 0,-2 4 0 0,-2-6 0 16,-3-1 0-16,-1-3 0 0,-4-1 0 0,2-1 0 15,-7-3-214-15,0-2-1116 0,-3-2-1441 0,-3 2 639 16</inkml:trace>
  <inkml:trace contextRef="#ctx0" brushRef="#br0" timeOffset="13949.91">14366 7662 58 0,'0'0'349'0,"-2"-5"-5"0,2 5 4 0,-1-5-6 16,1 5 13-16,1-7-3 0,-1 3 8 15,0 4-11-15,2-6-2 0,-4 3 2 0,1-1-15 16,-1-1-5-16,2 5-12 0,0 0-16 0,0-3-24 0,0 3-22 15,0 0-20-15,0 0-8 0,0 0-7 0,-3 12 8 16,2-6-3-16,-1 6 1 0,1 0 0 0,1 6-18 16,-4 0-4-16,3 2 11 0,0 7-13 0,2-8-18 15,-2 6-21-15,2-7-101 0,-1 1-62 0,0-1 0 16,2 0 0-16,1 2 0 0,-3-3 0 0,3-5 0 16,-1 2 0-16,0-3 0 0,-1 2 0 0,0-4 0 15,0 1 0-15,1-4 0 0,1-2 0 0,-3 0 0 16,2-3 0-16,-2-1 0 0,0 0 0 0,0 0 0 15,7-6 0-15,-5-1 0 0,0 0 0 0,-1-3 0 16,2-3 0-16,3-1 0 0,-3-4 0 0,1 0 0 16,1-1 0-16,-1 2 0 0,1-2 0 0,-3 5 0 15,2-4 0-15,-1 7 0 0,1-2 0 0,-1 2 0 0,2 3 0 16,-2 0 0-16,2 1 0 0,-4 1 0 0,1 2 0 16,2 1 0-16,2 1 0 0,-6 2 0 15,10 1 0-15,-5 4 0 0,3 0 0 0,-2 2 0 16,3 2 0-16,-5-1 0 0,4 2 0 0,-3 0 0 0,3 1 0 15,-1 5 0-15,0-6 0 0,-2 1 0 0,-1 3 0 16,1-3 0-16,-1-1 0 0,-3-3 0 0,4 0 0 16,-3 2 0-16,0-2 0 0,-1-2 0 0,3-1 0 15,-2 0 0-15,-2-1 0 0,0 0 0 0,0-3 0 16,0 0-226-16,0 0-396 0,0 0-603 0,0 0-1325 16,6-14 587-16</inkml:trace>
  <inkml:trace contextRef="#ctx0" brushRef="#br0" timeOffset="14866.44">14717 7513 340 0,'1'2'460'0,"-1"-2"2"0,0 0-1 15,-1 6 10-15,1-6-1 0,0 0-9 0,0 0-13 16,0 0-32-16,0 0-22 0,0 0-22 0,10-14-14 15,-6 9-26-15,0-7-11 0,1 3-23 0,-1-1-13 16,0-1-18-16,-2-1-22 0,5-4-8 0,-5-2-22 16,2 1-13-16,-4 2-12 0,5 0-14 0,-1-1-9 15,-3-1-24-15,-1 6-143 0,0 2 0 0,0 1 0 16,0 2 0-16,4 2 0 0,-4 0 0 0,0 0 0 16,0 4 0-16,0 0 0 0,0 0 0 0,-4 12 0 0,4-3 0 15,0 0 0-15,0 4 0 0,0-1 0 16,4 3 0-16,1 2 0 0,-2-4 0 0,1 4 0 15,-2-1 0-15,3-6 0 0,3 2 0 0,-3-3 0 16,0-1 0-16,0-1 0 0,0-2 0 0,2 0 0 0,-1-3 0 16,1-2 0-16,-2 2 0 0,2-2 0 15,1-3 0-15,2-2 0 0,-1 2 0 0,1-6 0 16,-1 1 0-16,0 0 0 0,5-5 0 0,-5 0 0 16,3-1 0-16,-1-1 0 0,-2-1 0 0,-1 5 0 0,2-3 0 15,-5 5 0-15,3 1 0 0,-4 1 0 0,0 4 0 16,1-1 0-16,-3 2 0 0,5 2 0 0,-7 0 0 15,7 7 0-15,-4-2 0 0,1 5 0 0,0-1 0 16,1 2 0-16,0 0 0 0,-3-4 0 0,1 4 0 16,1-2 0-16,-2 1 0 0,3-2 0 0,-2-3 0 15,1 0 0-15,0-1 0 0,1-1 0 0,-2-1 0 16,3-2 0-16,-6 0 0 0,11-2 0 0,-3 1 0 16,-2-1 0-16,1-3 0 0,-1-1 0 0,3-4 0 15,-2 2 0-15,1 1 0 0,1 2 0 0,-2-1 0 16,0 0 0-16,-3 2 0 0,4 3 0 0,-3 0 0 15,0 1 0-15,-5 0 0 0,15 2 0 0,-10 2 0 16,-2 2 0-16,3-1 0 0,3-1 0 0,-5 3 0 16,1-1 0-16,2-1 0 0,-1 1 0 0,2-2 0 15,-2 1 0-15,0-1 0 0,1-3 0 0,1 1 0 0,-1-2 0 16,2-2 0-16,-5-1 0 0,5-1 0 16,-3-2 0-16,1 2 0 0,-1-3 0 0,1-1 0 15,-1 0 0-15,-4-4 0 0,2 4 0 0,-3-4 0 16,6-4-55-16,-6 4-11 0,2 2 4 0,-6-1 12 0,3 2 10 15,3 2 22-15,-6 1 13 0,6 0 16 0,-6 4 3 16,3 2 4-16,0 0 25 0,0 0 10 16,0 0 16-16,0 0-4 0,-4 16-42 0,3-10-23 15,1 4 0-15,0-2 0 0,0 2 0 0,5-1 0 0,-5-2 0 16,4 2 0-16,0-5 0 0,1 0 0 0,1 3 0 16,6-4 0-16,-3-3 0 0,2 1-133 15,-3-2-165-15,1-1-68 0,4-3-82 0,-6 0-95 0,1-1-525 16,0-5-1156-16,-1 2 512 0</inkml:trace>
  <inkml:trace contextRef="#ctx0" brushRef="#br0" timeOffset="15016.68">15463 7038 4020 0,'-7'-5'302'0,"-2"-3"-47"0,-4 1 44 0,3 3 21 16,1-3-24-16,1 3-44 0,2 3-62 0,-1-4-33 15,2 0-27-15,1 3-33 0,-1-2-55 0,4 0-57 16,0 0-92-16,1-2-105 0,-3 1-114 0,2 0-120 15,-3-1-430-15,3 0-949 0,-3 2 420 0</inkml:trace>
  <inkml:trace contextRef="#ctx0" brushRef="#br0" timeOffset="15166.76">14780 7078 3792 0,'-11'0'293'0,"3"1"-111"16,1 1 58-16,1-4 15 0,6 2-31 0,-11-4-71 15,9 0-36-15,2 4-26 0,6-5-21 0,1 0-35 16,-1 1-62-16,3-1-81 0,5 1-90 0,-1 1-83 16,7-2-118-16,-3 1-342 0,5 2-801 0,-1 2 356 15</inkml:trace>
  <inkml:trace contextRef="#ctx0" brushRef="#br0" timeOffset="15433.45">15647 7006 4130 0,'11'-7'498'0,"-1"1"-126"0,-4 1 69 0,-1 1 11 16,-1-1-31-16,0 1-46 0,-1 3-48 15,0-3-44-15,-1 2-38 0,-2 2-16 0,0 0-3 16,6 7-34-16,-1 2-192 0,-1 0 0 0,1 7 0 16,4 3 0-16,-3 6 0 0,3 4 0 0,2-1 0 15,-3 1 0-15,2 0 0 0,-3 3 0 0,1-6 0 16,-1 5 0-16,1-5 0 0,-3 0 0 0,2-7 0 15,-5-1 0-15,3-3 0 0,-1-2 0 0,-1-2 0 0,-3-6 0 16,0 4 0-16,1-4-39 0,-5-3-441 0,0 0-52 16,4-2-48-16,-15-2-64 0,6 0-342 0,-5-3-1069 15,1-4 473-15</inkml:trace>
  <inkml:trace contextRef="#ctx0" brushRef="#br0" timeOffset="16249.88">15637 7292 494 0,'-10'-7'257'0,"1"0"49"15,5 3 38-15,-1 0 37 0,1 1 32 0,0 0 8 16,-1 0-5-16,4-1-1 0,1 4-10 0,0 0-9 15,10-6-12-15,-2 4-27 0,6-2-40 0,4-2-21 16,7-4-36-16,-5 2-12 0,8-2-27 0,2 1-29 16,2-4-17-16,-5-3-20 0,4 4-21 0,-3 0-2 15,-3 0-14-15,-5 4-7 0,-2-2-9 0,-3 1-18 16,-6 1-2-16,1 2-3 0,-2 2-2 0,-2-1-16 16,-1 1 11-16,-4 2-6 0,2 0-14 0,-3 2 4 15,0 0-1-15,0 9-1 0,0-3-51 0,-4 2-3 16,4 2 0-16,-4 6 0 0,3-5 0 0,2 5 0 15,1 1 0-15,0-5 0 0,3 5 0 0,4-1 0 16,4-2 0-16,0-1 0 0,2-3 0 0,3-3 0 16,3-1 0-16,0-4 0 0,10-2 0 0,-2 0 0 15,1-4 0-15,0-1 0 0,-3-3 0 0,-4 3 0 16,4-4 0-16,-8-1 0 0,4-4 0 0,-6 2 0 16,1-1 0-16,-4-2 0 0,2 0 0 0,-2-6 0 15,-6 4 0-15,2 1 0 0,-5 0 0 0,3-1 0 16,-7 6 0-16,2 1 0 0,-3-1 0 0,0 3 0 15,-4-1 0-15,0 7 0 0,-1 1 0 0,5 1 0 16,-16 4 0-16,7 4 0 0,-5 0 0 0,2 4 0 16,3 2 0-16,-2 3 0 0,4-1 0 0,0-1 0 15,1 2 0-15,5-1 0 0,2-4 0 0,1-1 0 16,0-2 0-16,5 0 0 0,-1-2 0 0,3 0 0 16,3-5 0-16,-2 1 0 0,2-3 0 0,0 0 0 15,-2-1 0-15,4-3 0 0,-5 2 0 0,-1-5 0 16,2 0 0-16,-2 0 0 0,-2 0 0 0,-2-2 0 15,0-1 0-15,1 2 0 0,-4-2 0 0,-1 0 0 0,0 3 0 16,0 1 0-16,0 0 0 0,-1 2 0 0,-4-1 0 16,4 3 0-16,1 2 0 0,-7-1 0 0,7 1 0 15,0 0 0-15,-10 7 0 0,6-1 0 16,0-2 0-16,3 2 0 0,-4 1 0 0,5-1 0 0,0 0 0 16,0-2 0-16,1 3 0 0,4-1 0 0,-1 0 0 15,1-2 0-15,3-1 0 0,0-1 0 0,2 1 0 16,0-4 0-16,5-1 0 0,-2-1 0 0,-1-3 0 15,2 2 0-15,0-5 0 0,1 1 0 0,1-2 0 16,-4-1 0-16,-3-5 0 0,0 3 0 0,1-3 0 16,-1-2 0-16,3-3 0 0,-7-5 0 0,0-2 0 15,-4 1 0-15,3-4 0 0,-4 1 0 0,5 0 0 16,-6-1 0-16,1 4 0 0,-4 0 0 0,3 5 0 16,-2 4 0-16,2 6 0 0,-4 1 0 0,5 1 0 15,0 4 0-15,-3-1 0 0,3 4 0 0,0 3 0 16,0 0 0-16,0 0 0 0,-2 16 0 0,2-2 0 15,1 4 0-15,0 10 0 0,2 2 0 0,3 1 0 16,2 2 0-16,-3-1 0 0,4 0 0 0,1 1 0 16,3-1 0-16,5-3 0 0,-1-3 0 0,2 1 0 15,6-6 0-15,0 0 0 0,-2-7 0 0,2-2 0 0,2-1 0 16,2-6 0-16,-8-4 0 0,6-1 0 16,-6-5 0-16,1-1 0 0,-4-2 0 0,2-3 0 15,-7 0 0-15,1-5 0 0,-5-1 0 0,-5-1-220 0,0-1-272 16,-4-7-67-16,-8 0-71 0,-2 0-419 0,-10 0-1135 15,-5 3 502-15</inkml:trace>
  <inkml:trace contextRef="#ctx0" brushRef="#br0" timeOffset="16416.59">15982 6774 4921 0,'-23'2'395'15,"4"-2"-202"-15,5 2 74 0,4-1 60 0,-2 1-6 16,5-4-32-16,1 1-47 0,6 1-34 0,-7-1-36 15,7 1-24-15,-3-6-19 0,3 6-54 0,0 0-50 0,7-5-96 16,-7 5-109-16,3-3-141 0,-3 3-148 0,0 0-644 16,0 0-1204-16,0 0 534 0</inkml:trace>
  <inkml:trace contextRef="#ctx0" brushRef="#br0" timeOffset="17533.25">20206 8483 153 0,'-17'-5'444'0,"6"1"7"0,-2-2-1 15,3 3 1-15,2-1 4 0,-1-2-5 0,4 5-18 16,1 1-14-16,4 0-24 0,-10-5-15 0,6 4-13 16,4 1-19-16,0 0-14 0,-5 5-4 0,5-5-1 0,4 10 3 15,-3-3-14-15,3 1-16 0,5 4-21 16,4 2-18-16,7 6-19 0,5-2-16 0,8 0-177 15,1-2-50-15,16 5 0 0,1-1 0 0,8-5 0 0,-3-1 0 16,8-7 0-16,-4 1 0 0,-2-5 0 16,-2-4 0-16,0-2 0 0,2-3 0 0,-6-1 0 0,1-2 0 15,-18 3 0-15,-2-5 0 0,3-1 0 0,-5-2 0 16,-3-5 0-16,1 3 0 0,-4-4 0 0,0 2 0 16,-3-3 0-16,-5 8 0 0,-6-3 0 0,-2 8 0 15,1-2 0-15,-2 4 0 0,-3 4 0 0,0-2 0 16,3 4 0-16,-8 0 0 0,18 6 0 0,-7-3 0 15,2 5 0-15,3-1 0 0,1 5 0 0,8 0 0 16,0 2 0-16,2-3 0 0,1-1 0 0,3-2 0 16,2 3 0-16,0-5 0 0,5-5 0 0,-2 2 0 15,0-6 0-15,-4 2 0 0,0-5 0 0,3 2 0 16,-5-1 0-16,0-5 0 0,-5 0 0 0,-4 2 0 16,4-3 0-16,1-3 0 0,-8 4 0 0,-3-2 0 15,7-5 0-15,-6 7 0 0,2 2 0 0,-3 1 0 16,2 1 0-16,-3 4 0 0,-4-2 0 0,3 4 0 15,1 2 0-15,-1 2 0 0,1-2 0 0,4 7 0 16,-1-1 0-16,3 0 0 0,-1 1 0 0,7 2 0 16,-6-3 0-16,8 3 0 0,-2-4 0 0,2 4 0 15,0-5 0-15,3-2 0 0,-2-1 0 0,1-1 0 16,-2 0 0-16,1-2 0 0,-10-2 0 0,2 2 0 16,-2-3 0-16,-6 1 0 0,1-3 0 0,-3 0 0 0,2-3 0 15,-4 2 0-15,0 1 0 0,-1-1 0 0,0 0 0 16,-4 1 0-16,0-1 0 0,-1 0 0 0,-2 3 0 15,-1-5 0-15,1 2 0 0,-2 1 0 16,-4 1 0-16,1 2 0 0,4 2-1366 0,-13-5-1478 0,3 2 654 16</inkml:trace>
  <inkml:trace contextRef="#ctx0" brushRef="#br0" timeOffset="21716.47">22730 5635 3175 0,'-51'-12'107'0,"14"0"-19"0,-13-1-43 16,13 5 8-16,1-3 12 0,0 2-2 0,3 0 0 0,4 2 17 15,2-2 28-15,4 3 20 0,8-1 14 0,1 1-1 16,2 1 2-16,4 0-11 0,6 2-21 16,-2 0-3-16,4-1-15 0,0 4-14 0,10-6 11 15,-1 1-2-15,10 4-4 0,3 1-4 0,10 0-4 0,1 0-7 16,17 1 0-16,5 4-8 0,1-3 1 0,7 0-4 15,2 1-1-15,27-2 2 0,0 8 3 0,-1 3-2 16,9-7-1-16,2-3-7 0,-3 0-2 0,4 2-6 16,5 3-2-16,-2-2-3 0,7 4 0 0,2-2-11 15,-4-3 1-15,3 1-2 0,-3-4-7 0,-4 1 1 16,-6-5-2-16,-1 2 1 0,-9-5 15 0,-30 1 6 16,3-2 10-16,2 2 3 0,-4-2 6 0,-6-4 8 15,-18 5-11-15,-6-1 6 0,0-1 12 0,-14 3 12 16,0-2 17-16,-4 2 16 0,-1 1-3 0,-5-1 10 15,-1 0-14-15,-3 1-3 0,-4 0 0 0,1 1-15 16,1 0-10-16,-2 3-9 0,0 0-17 0,-13 0 2 16,4 5-26-16,-1 2-35 0,-3 5 0 0,-2 3 0 15,-5 7 0-15,0 5 0 0,1 5 0 0,-4 11 0 16,1 4 0-16,-1 0 0 0,2 2 0 0,1 6 0 16,5 2 0-16,-8 23 0 0,1 3 0 0,10-3 0 15,-1 2 0-15,5 7 0 0,3 3 0 0,1-4 0 16,1 7 0-16,5 3 0 0,-1 7 0 0,3 4 0 15,2 3 0-15,4 4 0 0,2-1 0 0,-3-3 0 16,-1 6 0-16,0 2 0 0,0 3 0 0,0-3 0 0,-3 0 0 16,-1-3 0-16,-2 2 0 0,-2-2 0 15,5-2 0-15,-3 2 0 0,-4-3 0 0,2-8 0 16,-1 0 0-16,-3-2 0 0,4-5 0 0,0 2 0 16,-4-2 0-16,2-6 0 0,1 0 0 0,-1-7 0 0,1-1 0 15,-2-27 0-15,2 25 0 0,-1-26 0 0,-2 1 0 16,-1 3 0-16,0-8 0 0,-2 1 0 15,-1-5 0-15,2-15 0 0,-4-1 0 0,1-4 0 0,0-1 0 16,-1-5 0-16,1-6 0 0,1-2 0 0,-5-3 0 16,2-5 0-16,2-1 0 0,-5-4 0 0,-5-4 0 15,0-2 0-15,-8 1 0 0,-1-3 0 0,-2-1 0 16,2 0 0-16,-8 0 0 0,-1-4 0 0,-18 4 0 16,3 1 0-16,-6-1 0 0,-4 3 0 0,-4 3 0 15,-24 2 0-15,27 0 0 0,-2 4 0 0,-30 1 0 16,29-1 0-16,1 2 0 0,4 4 0 0,-5-1 0 15,2 2 0-15,4 3 0 0,0-1 0 0,4-1 0 16,5 4 0-16,2 1 0 0,16-5 0 0,1 0 0 16,1 2 0-16,7-1 0 0,1 2 0 0,5-3 0 15,3-1 0-15,5-2 0 0,-3-1 0 0,3-1 0 16,2-3 0-16,3 0 0 0,1-1 0 0,4-4 0 0,-4 1 0 16,4-1-430-16,-5-10-333 0,5 10-404 15,3-21-1264-15,3-3 561 0</inkml:trace>
  <inkml:trace contextRef="#ctx0" brushRef="#br0" timeOffset="23383.59">26246 7147 38 0,'4'-5'468'0,"-3"0"1"0,5 2 8 16,-3-2-24-16,1-1-12 0,-2 2-16 16,-2-2-19-16,2 0-24 0,-1 0-35 0,-4-2-20 15,2 1-26-15,-3-4-20 0,0 1-9 0,-2 1-29 0,-3-5-14 16,-4 1-24-16,-1 2-19 0,0 2-9 15,-4 0-20-15,-5 4-13 0,-2-1 2 0,-2 5-8 16,-3 3-20-16,2 4 11 0,3 4-13 0,-1 1-7 0,3 5-1 16,10-1 5-16,4 3-9 0,4 5-11 0,0 2-2 15,7-4-10-15,8 7-8 0,1-1-4 16,7 3-14-16,0-1 0 0,4-4-3 0,2 3-5 0,0-2-6 16,1 2-16-16,0 1-25 0,-2-6 0 0,0 5 0 15,-5-1 0-15,3-2 0 0,-10 0 0 0,3 2 0 16,-10 0 0-16,-3-2 0 0,-2-1 0 0,-8 0 0 15,-1-7 0-15,-7 4 0 0,-6-3 0 0,0-2 0 16,-5 0 0-16,1-8 0 0,2 1 0 0,3-5 0 16,0-1 0-16,4-2 0 0,0-4 0 0,5 0 0 15,3-3 0-15,4-5 0 0,2-1 0 0,2-4 0 0,8-10 0 16,3 0 0-16,2-1 0 0,7 1 0 16,4 0 0-16,2 0 0 0,4 3 0 0,0 1 0 15,1 4 0-15,1 2 0 0,-3 3 0 0,4 2 0 16,-4 1 0-16,-7 6 0 0,8-1 0 0,-6 4 0 0,-1 1 0 15,-2 3 0-15,-3 1 0 0,0 4 0 16,-4 2 0-16,2 1 0 0,-1 2 0 0,-3-1 0 16,-1 2 0-16,-2 0 0 0,2 3 0 0,-3-1 0 0,-1-2 0 15,3 3 0-15,-2 0 0 0,-1-5 0 0,4 1 0 16,0 2 0-16,-1-8 0 0,3 1 0 16,1-1 0-16,0-3 0 0,0-1 0 0,0-2 0 0,-1-1 0 15,-1-3 0-15,-1-2 0 0,0-2 0 0,0-1 0 16,-5-4 0-16,0-4 0 0,-7 1 0 0,2-2 0 15,-7-7 0-15,-4-3 0 0,-1 5 0 0,-6-1 0 16,0 4 0-16,1 0 0 0,0 1 0 0,0 4 0 16,4 5 0-16,5 1 0 0,1 2 0 0,2 3 0 15,-2-1 0-15,4 3 0 0,4 1 0 0,0 0 0 16,0 0 0-16,0 0 0 0,12 10 0 0,-1-6 0 16,6 0 0-16,6-1 0 0,5-2 0 0,1-2 0 15,3-2 0-15,0-3 0 0,0 1 0 0,2-3 0 16,-4-3 0-16,2-2 0 0,-4-2 0 0,-1 0 0 0,-3-1 0 15,-2-4 0-15,-4-1 0 0,-3 1 0 16,-3-4 0-16,-4-1 0 0,-2-4 0 0,-1 0 0 0,-4-4 0 16,-1 1 0-16,-4 4 0 0,-2-6 0 15,4 7 0-15,-5 2 0 0,1 8 0 0,-1 6 0 0,2 1 0 16,0 4 0-16,1 2 0 0,-5 4 0 0,9 0 0 16,-14 13 0-16,9 3 0 0,-3 9 0 15,3 2 0-15,4 4 0 0,-2 6 0 0,3 9 0 16,8-1 0-16,1 1 0 0,0-12 0 0,1-1 0 0,2 0 0 15,3-1 0-15,1 1 0 0,3-6 0 0,-3 1 0 16,2-5 0-16,0-3 0 0,-4-6 0 0,3-2 0 16,-2-3 0-16,-6-3 0 0,2-2 0 0,1 0 0 15,-2-3 0-15,3-1 0 0,-3-5 0 0,-1-1 0 16,1-1 0-16,-2-1 0 0,4-7 0 0,0 1 0 16,-3-3 0-16,0 1 0 0,0 1 0 0,-1 2 0 15,-2 3 0-15,-1-1 0 0,3 4 0 0,-4 1 0 16,1 0 0-16,0 5 0 0,0 0 0 0,-5 1 0 15,14 4 0-15,-9 3 0 0,0 0 0 0,3 4 0 16,2-3 0-16,-1 5 0 0,-1-2 0 0,-3 0 0 16,0-1 0-16,4 0 0 0,-1-1 0 0,-2-2 0 15,1 0 0-15,0-2 0 0,0-1 0 0,0-3 0 16,1-1 0-16,1-3 0 0,1 0 0 0,-2-3 0 16,3-1 0-16,-2-2 0 0,3-3 0 0,0-1 0 15,1-3 0-15,1 2 0 0,2-8 0 0,0 2 0 0,-5 3 0 16,0 2 0-16,-1 6 0 0,-2-2 0 15,1 4 0-15,-1 2 0 0,-2 2 0 0,-1 0 0 16,0 2 0-16,4 2 0 0,-2 2 0 0,3 0 0 16,-4 1 0-16,4 1 0 0,2 0 0 0,1 1 0 15,6 1 0-15,-1-2 0 0,2-1 0 0,8-1 0 0,-6-2 0 16,0-1 0-16,-2-1 0 0,10-4 0 16,-2-2 0-16,-9 1 0 0,1-3 0 0,-3 1 0 0,-2-4 0 15,3-1 0-15,-5-2 0 0,3-5 0 0,-5 4 0 16,-5-2 0-16,4-4 0 0,-1-3 0 15,-7 6 0-15,-2 1 0 0,-3 2 0 0,-5 1 0 0,2 6 0 16,-2 1 0-16,-1 5 0 0,-5-1 0 0,2 6 0 16,-5 3 0-16,0 5 0 0,0 4 0 0,0 5 0 15,3-3 0-15,2 9 0 0,2-1 0 16,2 0 0-16,10 4 0 0,3-10 0 0,4 6 0 0,7-2 0 16,7-3 0-16,0-2 0 0,9-3 0 0,5-6 0 15,-1-4 0-15,5-2 0 0,-3-1 0 0,15-7-3 16,-15 4-538-16,-1-7-73 0,0-2-81 0,0-3-362 15,-2-2-1144-15,-1-4 507 0</inkml:trace>
  <inkml:trace contextRef="#ctx0" brushRef="#br0" timeOffset="24218.92">28827 6573 309 0,'4'-28'459'16,"-4"10"14"-16,-4 3 25 0,3 4 18 0,-8 1 4 15,4 3-4-15,-8 1 2 0,4 3-3 0,-3 3-9 16,1 4-14-16,-4 7-19 0,2 5-28 0,-2 8-23 15,1 7-29-15,5 0-33 0,-1 15-31 0,6-10-29 16,3 14-153-16,4 3-147 0,5-1 0 0,4 2 0 16,0-4 0-16,6-2 0 0,-1-2 0 0,-2-14 0 15,3 1 0-15,-2-4 0 0,1-3 0 0,0-6 0 16,2-1 0-16,-2-10 0 0,-6-2 0 0,0-5 0 16,0 0 0-16,0-5 0 0,0-4 0 0,-2-3 0 0,2-5 0 15,-3-9 0-15,3-3 0 0,0-3 0 16,-4-4 0-16,3-18 0 0,-2 0 0 0,-3 1 0 15,4-6 0-15,-4 8 0 0,-1 1 0 0,-3 14 0 0,-1 6 0 16,2 10 0-16,-2 1 0 0,-2 6 0 0,2 4 0 16,0 2 0-16,-1 5 0 0,1 0 0 15,-8 15 0-15,7 0 0 0,1 4 0 0,0 10 0 16,0 4 0-16,5 3 0 0,0 9 0 0,0-10 0 0,3 0 0 16,-3 1 0-16,4-7 0 0,1 4 0 0,-2-5 0 15,1-3 0-15,-1-7 0 0,-2-1 0 0,0-2 0 16,1-5 0-16,-3-1 0 0,3-3 0 0,-3-2 0 15,0-3 0-15,1-1 0 0,-5 0 0 0,10-6 0 16,-2 2 0-16,-2-6 0 0,3-3 0 0,-1-4 0 16,0 0 0-16,4-4 0 0,0-5 0 0,-2 10 0 15,-3 3 0-15,0-3 0 0,-2 6 0 0,3 2 0 16,-3 3 0-16,-1 1 0 0,0 5 0 0,-4-1 0 16,6 5 0-16,-2 1 0 0,5 2 0 0,-4 5 0 15,-4-2 0-15,10 1 0 0,-6 7 0 0,4-4 0 16,-2 1 0-16,4 0 0 0,-5-4 0 0,4-2 0 15,-1-1 0-15,4 1 0 0,5-1 0 0,-2-4 0 16,-3-4 0-16,6-1 0 0,-6-1 0 0,1-3 0 16,4-1 0-16,0-3 0 0,-4 0 0 0,4-6 0 15,-5 1 0-15,2-1 0 0,2-7 0 0,-1-1 0 16,-2 0 0-16,2-4 0 0,-5 4 0 0,-2 4 0 16,1 2 0-16,-5 4 0 0,3 3 0 0,-7 3 0 15,3 1 0-15,-2 4 0 0,-2 1 0 0,0 0 0 16,0 0 0-16,2 12 0 0,-6-3 0 0,4 3 0 15,0 1 0-15,2 3 0 0,-2 0 0 0,2-5 0 16,-2 2 0-16,1-2 0 0,-1 0 0 0,8-2 0 16,-6-2 0-16,2-2 0 0,0 0 0 0,4-2 0 15,-3-3 0-15,8 0 0 0,-3-1 0 0,2-3 0 16,3-3 0-16,0-1 0 0,10-5 0 0,-3-3 0 16,-1-3 0-16,3-4 0 0,1-2 0 0,1 3 0 15,10-11 0-15,-6 10 0 0,-4 5 0 0,0 0 0 16,-9 7 0-16,0 0 0 0,1 3 0 0,-4 4 0 0,0 0 0 15,-2 4 0-15,-2 2 0 0,0 2 0 0,-1 5 0 16,-1 2 0-16,0 3 0 0,-1 0 0 16,-4 3 0-16,-1 1 0 0,0-1 0 0,-1 1 0 0,0-1 0 15,-2 0 0-15,-2-5 0 0,1 1 0 0,-3-2 0 16,-3-3 0-16,2 1 0 0,-3-5-307 0,-3-1-211 16,-1-2-80-16,1-1-530 0,-5-5-1222 0,-1-2 540 15</inkml:trace>
  <inkml:trace contextRef="#ctx0" brushRef="#br0" timeOffset="24366.27">29976 6417 4465 0,'-5'-25'182'0,"0"5"-26"0,4 4 2 0,-3 0 14 16,-1 0-14-16,1 0-45 0,-1 6-27 0,0 1-24 16,2 1-23-16,-3 1-62 0,1-1-99 0,-3 5-137 15,-1 1-156-15,-1 1-381 0,-4 2-861 0,-1 0 380 16</inkml:trace>
  <inkml:trace contextRef="#ctx0" brushRef="#br0" timeOffset="24516.64">28628 6672 6227 0,'-27'6'327'16,"8"-5"-30"-16,6 2 3 0,4-1-33 0,6-2-36 15,3 0-47-15,0 0-36 0,21-8-25 0,7 3-36 16,4-2-87-16,8 3 0 0,17-4 0 0,2-1-20 15,-4 2-257-15,-2 4-167 0,-13 3-209 0,-2-4-481 16,-3 4-1227-16,-8 0 544 0</inkml:trace>
  <inkml:trace contextRef="#ctx0" brushRef="#br0" timeOffset="24882.54">26587 8070 616 0,'-4'-9'622'0,"-1"4"-11"0,5 0-16 15,-2 2-7-15,2 3 13 0,0 0-1 0,0 0-7 16,-4 17-16-16,8 1-34 0,-2 9-26 0,3 0-44 16,-3 8-25-16,1-3-33 0,7 13-23 0,-4-11-392 15,1 12 0-15,2-10 0 0,1 0 0 0,-2-4 0 0,3 0 0 16,0-2 0-16,-6-7 0 0,3-4 0 0,-3-3 0 16,1-6 0-16,-1-4 0 0,-5-3 0 0,0-3 0 15,0 0 0-15,-6-17-181 0,-2 0-354 0,-6-8-19 16,-4-2-15-16,-2-3-21 0,-6-12-371 0,-6 2-1040 15,4-2 461-15</inkml:trace>
  <inkml:trace contextRef="#ctx0" brushRef="#br0" timeOffset="25249.39">26394 8103 1416 0,'-20'-28'160'0,"4"4"55"0,6 4 27 0,1 9 43 0,4-1 13 15,4 6 20-15,-3 1 29 0,6 2 21 0,4 1 4 16,1 3 5-16,5 3 1 0,4 3-6 0,11 1-9 16,1 5-13-16,3 4-3 0,1 0-12 0,11 9-7 15,-11-4-4-15,13 4-11 0,5 4-19 0,-10-1-27 16,-2 3-145-16,-4 0-122 0,-7-6 0 0,-2 0 0 15,5 13 0-15,-16-10 0 0,0-3 0 0,-5 1 0 16,-5-2 0-16,-1-5 0 0,-6-1 0 0,-6-1 0 16,-1-3 0-16,-11 5 0 0,1-4 0 0,-2-2 0 15,-3-1 0-15,3-9 0 0,-6-1 0 0,0 0 0 16,6-4 0-16,3 0 0 0,-3-4 0 0,5-2 0 16,2-4 0-16,6 2 0 0,0-5 0 0,4-1 0 15,3-3 0-15,4 0 0 0,6 2 0 0,5-7 0 16,8 1 0-16,2 2 0 0,3-3 0 0,5 8 0 15,3 2 0-15,-1 2 0 0,2 1 0 0,1 6 0 16,-2 0 0-16,-2 6 0 0,0 2 0 0,-4 0 0 0,-2 5 0 16,-8-2 0-16,-2 7 0 0,-3 0 0 15,-2 1 0-15,-3 0 0 0,1 0 0 0,-4 1 0 0,0-3 0 16,-2 2 0-16,-2 0 0 0,-1-4 0 16,0-1 0-16,0-2 0 0,0-3 0 0,1 0 0 0,-2-3 0 15,1-2 0-15,0 0 0 0,0 0-420 0,-4-23-300 16,4 8-456-16,-5-1-1273 0,1 0 564 0</inkml:trace>
  <inkml:trace contextRef="#ctx0" brushRef="#br0" timeOffset="25383.96">27075 8104 73 0,'0'-10'505'0,"-4"-1"6"0,3 2-15 16,-1 4 4-16,0 0 11 0,-2 0-2 0,3 3-36 16,1 2-35-16,-2-8-37 0,2 8-40 0,0 0-40 15,0 0-51-15,12 2-97 0,-4 0-124 0,6-2-163 16,-2 5-147-16,2-3-144 0,-3-1-398 0,10 2-867 15,-2 0 383-15</inkml:trace>
  <inkml:trace contextRef="#ctx0" brushRef="#br0" timeOffset="25650.32">27552 8048 377 0,'5'-9'425'16,"-2"-5"10"-16,-1-3 14 0,-2 1 4 0,0-2-1 15,0 0-4-15,0 0 1 0,0 1-19 0,-2-1-13 16,-5 1 1-16,6 6-12 0,-8-1-4 0,5 4-17 15,-2 1-20-15,-1 4-24 0,1 2-14 0,-3 6-13 16,0 4-13-16,0 8-14 0,-1 10-17 0,-2 2-230 16,3 17-40-16,1 0 0 0,4 2 0 0,5 3 0 15,0 3 0-15,4 3 0 0,2 0 0 0,2 2 0 16,-3 0 0-16,4-1 0 0,1 0 0 0,-1-6 0 16,-4 0 0-16,4-4 0 0,-6-12 0 0,0-1 0 15,0 0 0-15,-7-4 0 0,2-2 0 0,-3-10 0 0,0 0 0 16,-1-9 0-16,0-1 0 0,-1-5 0 15,-2-3 0-15,-1-2 0 0,-1-4 0 0,-5-5-603 16,1-4-105-16,-4-6-439 0,-4-6-1242 0,5-1 549 16</inkml:trace>
  <inkml:trace contextRef="#ctx0" brushRef="#br0" timeOffset="26967.37">27323 8488 529 0,'0'-16'313'0,"4"-1"27"16,0 5 12-16,2-2 14 0,2 3 25 0,4-1 11 15,3 0-6-15,-1 0-15 0,10-2-21 0,3 2-23 16,2-1-36-16,5-1-22 0,1 0-35 0,1-1-27 15,13-4-25-15,-14 6-27 0,10-10-37 16,-9 6-31-16,5-10-33 0,-9 4-32 0,-5-2-17 16,-3-3-18-16,5-13-5 0,-15 10 0 0,-1-1-1 0,1-1-3 15,-5 1 2-15,-4 0 17 0,-2 3 23 0,-6 9 17 16,-2 3 23-16,1 4 14 0,-1 6 15 0,-2 0 23 16,-1 6 12-16,-2 4 23 0,1 7 30 15,-1 7 9-15,1 11 17 0,-2 2 8 0,2 15 7 0,4 6 10 16,3 0 4-16,2 1-177 0,2-1-65 0,-2 1 0 15,5 2 0-15,-1 0 0 0,0 3 0 0,2-7 0 16,4-1 0-16,-2 2 0 0,-3-6 0 16,-1-10 0-16,0-1 0 0,-3-2 0 0,5-3 0 0,-4-9 0 15,-2-2 0-15,1-2 0 0,-1-7 0 0,3-1 0 16,-3-3 0-16,0-2 0 0,0-3 0 0,0 0 0 16,0 0 0-16,0 0 0 0,-13-14 0 0,9-1 0 15,-3-3 0-15,0 0 0 0,1-9 0 0,-1-2 0 16,4 0 0-16,-1-4 0 0,0 5 0 0,3-3-156 15,-1 2-134-15,-1 2 23 0,8 2 35 0,-4 1 21 16,0 7 32-16,4 2 41 0,-5 1 45 0,4 3 30 16,1-2 36-16,-2 4 32 0,3-1 27 0,2 0 21 15,-2 1 11-15,5 3 18 0,3-6 12 0,-2 3-11 16,5-1 8-16,1 1-10 0,6-1-7 0,3-3 1 16,-9 6-4-16,10-4-16 0,-2-2 9 0,-1 1-8 15,5 1-15-15,-4-2-1 0,0 4 1 0,-8-2-11 16,-2-2 0-16,1-1 1 0,-3 3 6 0,-2-1-2 15,0-1 26-15,-7 2-10 0,1 0 6 0,-5 0 4 16,-1 4 4-16,-3-1-5 0,-1 4-24 0,-1 1-36 16,-2 2 0-16,-5 2 0 0,-4 5 0 0,3 3 0 0,0 5 0 15,-5 5 0-15,5-2 0 0,-1-2 0 16,4 10 0-16,0 0 0 0,6 3 0 0,2-3 0 16,4-6 0-16,-2 0 0 0,10 5 0 0,-1-5 0 15,9 2 0-15,-1-2 0 0,1-7 0 0,1-3 0 0,6 2 0 16,-3-7 0-16,7 0 0 0,-2-8 0 15,-7 0 0-15,1-2 0 0,1-1 0 0,0-5 0 0,-4-1 0 16,3-3 0-16,-8 0 0 0,1-7 0 16,-2 0 0-16,-2-2 0 0,1-3 0 0,-4-1 0 0,-3-1 0 15,-3 2 0-15,0 2 0 0,-3 8 0 0,0-1 0 16,2 7 0-16,-2 1 0 0,0 2 0 0,0 3 0 16,1-2 0-16,-1 5 0 0,2 0 0 0,0 3 0 15,0 0 0-15,0 0 0 0,0 0 0 0,3 15 0 16,3-7 0-16,-1 0 0 0,4 0 0 0,5 5 0 15,-1 0 0-15,2-1 0 0,7 4 0 0,-4-5 0 16,-1 0 0-16,-2 0 0 0,-2 2 0 0,3 1 0 16,0-2 0-16,-7-5 0 0,0 7 0 0,0-4 0 15,-3 2 0-15,-4-1 0 0,0 3 0 0,0-2 0 16,-2-2 0-16,-2-1 0 0,-2 1 0 0,3-1 0 16,-2 0 0-16,-1-2 0 0,4-2 0 0,0 6 0 15,2-6 0-15,0-1 0 0,4-2 0 0,7-2 0 16,-2 2 0-16,6-4 0 0,5 1 0 0,-1-4 0 15,8-5 0-15,1 3 0 0,-2-7 0 0,1 1 0 16,-3-2 0-16,0-1 0 0,-3-2 0 0,-1-5 0 16,0 1 0-16,-3-4 0 0,-6 0 0 0,-2-3 0 15,1 3 0-15,-6 2 0 0,-3 4 0 0,-3 3 0 16,-3 1 0-16,2 4 0 0,-6 3 0 0,-1 4 0 16,0 2 0-16,-1 6 0 0,-1 4 0 0,-2 0 0 15,-1 7 0-15,-2 0 0 0,6 1 0 0,0 3 0 16,4 7 0-16,1 0 0 0,4-7 0 0,0 0 0 15,9-1 0-15,-4-1 0 0,8-1 0 0,2-2 0 16,6 2 0-16,-2-5 0 0,3-3 0 0,-3-2 0 0,10-1 0 16,-6-4 0-16,-4 1 0 0,-1-5 0 15,4-1 0-15,-3-1 0 0,-2-2 0 0,1-2 0 0,-3-3 0 16,0-1 0-16,3-6 0 0,-5 4 0 0,0-9 0 16,2 5 0-16,-6 2 0 0,0 2 0 0,-4 6 0 15,2 0 0-15,-2 2 0 0,-3 2 0 0,2 2 0 16,-3 2 0-16,-1 2 0 0,0 0 0 15,6 10 0-15,-6-5 0 0,2 3 0 0,-4 2 0 0,2 4 0 16,2 1 0-16,-2 1 0 0,1-4 0 0,3-1 0 16,0 0 0-16,1-3 0 0,-1 1 0 0,0-3 0 15,2-1 0-15,-2-2 0 0,5 0 0 0,-3-3 0 16,2 0 0-16,0-2 0 0,3-2 0 0,-2-1 0 16,1-2 0-16,3-2 0 0,-4 2 0 0,3-4 0 15,4 1 0-15,-5 3 0 0,2-5 0 0,-5 5 0 16,1 2 0-16,-1 1 0 0,1 2 0 0,-2-1 0 15,1 1 0-15,-3 2 0 0,-5 0 0 0,14 4 0 16,-5-1 0-16,-5-1 0 0,5 4 0 0,-4-2 0 16,0 0 0-16,2 0 0 0,4 2 0 0,-2-3 0 15,1-1 0-15,-2 1 0 0,6-3 0 0,-1-3 0 16,1 3 0-16,3-3 0 0,-4-1-339 0,4 2-209 16,2-3-58-16,-5 0-511 0,4-3-1209 0,1-1 535 15</inkml:trace>
  <inkml:trace contextRef="#ctx0" brushRef="#br0" timeOffset="27332.58">30127 7890 133 0,'10'-17'303'16,"-3"2"43"-16,-5 2 10 0,-2 3 23 0,-1-1 15 16,-3 4 29-16,3 1 10 0,-7 1 5 0,-1 3 0 0,0 2-10 15,0 3 2-15,-3 1-34 0,1 3-17 16,1 2-27-16,3 4-29 0,-4 3-28 0,5 1-15 16,2 1-38-16,0 0-14 0,4 1-27 0,7 0-21 0,0-2-17 15,2-1-19-15,5 0-10 0,0-4-7 16,4 3-22-16,10-3-6 0,-2-6-57 0,1 0-42 15,-4-5 0-15,4 2 0 0,1-6 0 0,-2-2 0 0,-5 0 0 16,3-9 0-16,-1 0 0 0,0-3 0 0,-2-4 0 16,-1-1 0-16,1-4 0 0,-5-5 0 0,3-1 0 15,-4-2 0-15,-3 3 0 0,-1 3 0 16,-4 3 0-16,-5 6 0 0,1 6 0 0,-4 4 0 0,-7-1 0 16,3 8 0-16,-4 2 0 0,-3 6 0 0,-3 4 0 15,1 4 0-15,2 1 0 0,-2 8 0 0,3 2 0 16,4 0 0-16,4 4 0 0,6-3 0 0,3 4 0 15,11-3 0-15,3-3 0 0,6-1 0 0,3-4 0 16,4-3 0-16,3-3 0 0,15-2 0 0,-15-3 0 16,2-2 0-16,-1-4 0 0,-1-1 0 0,-4-1 0 15,-3-3 0-15,-8-2 0 0,-3-2 0 0,-5-5 0 16,-3 4-192-16,-8 5-469 0,-6-4-562 0,-3 2-1326 16,-5 2 587-16</inkml:trace>
  <inkml:trace contextRef="#ctx0" brushRef="#br0" timeOffset="28016.79">28234 9587 6819 0,'7'-2'378'0,"1"2"-221"0,-2-5-21 0,7-1 64 0,-2 2 22 16,6-3 13-16,-1 1-191 0,2-2-44 0,0-2 0 16,5-4 0-16,-4 4 0 0,11-3 0 0,0-3 0 15,0 1 0-15,-1-3 0 0,1 1 0 0,0 0 0 16,1 0 0-16,-7 3 0 0,1-6 0 0,-4 2 0 16,0 1 0-16,-10 2 0 0,2 0 0 0,-4-2 0 15,-4 0 0-15,-2 6 0 0,-3 4 0 0,-4 0 0 16,-4 2 0-16,-5 1 0 0,-3 4 0 0,-7 4 0 15,-7 4 0-15,2 3 0 0,-4 6 0 0,0 7 0 16,2-1 0-16,-6 12 0 0,15-10 0 0,6 1 0 16,1 2 0-16,9 1 0 0,5-2 0 0,8 1 0 15,8-3 0-15,5-6 0 0,4 2 0 0,7-8 0 0,1-2 0 16,8-3 0-16,12 0 0 0,-2-2 0 16,-15-8 0-16,17-3 0 0,-2 0 0 0,-11-3 0 15,-4 0 0-15,-3-6 0 0,-2 0 0 0,-2-1 0 16,-2-5 0-16,-7-1 0 0,-2-4 0 0,-4-3 0 0,0 0 0 15,-7 1 0-15,-1-1 0 0,-5 3 0 0,-6 6 0 16,-1 1 0-16,-4 2 0 0,-3 3 0 0,-4 4 0 16,-2 5 0-16,-3-3 0 0,1 6 0 0,-9 6 0 15,9 0 0-15,1 2 0 0,4 4 0 0,2-5 0 16,1 8 0-16,5-2 0 0,3-2 0 0,4 3 0 16,2-2 0-16,8 5 0 0,5-3 0 0,8 4 0 15,1-3 0-15,2-2 0 0,2 0 0 0,-9-4 0 16,6 4 0-16,-2-2 0 0,-4 1 0 0,1-1 0 15,-6 1 0-15,0 2 0 0,-2 1 0 0,-2 3 0 16,0-2 0-16,-2 3 0 0,-4 10 0 0,-1-3 0 16,-1 2 0-16,-1-1 0 0,-1 2 0 0,2 3 0 15,0 0 0-15,2-2 0 0,-1 3 0 0,0-1 0 16,1 0 0-16,0-1 0 0,3 1 0 0,-1-6 0 16,-1-6 0-16,-2-3 0 0,4-1 0 0,-5-1 0 15,4-5 0-15,-1-1 0 0,-4-5 0 0,1-1 0 16,-1-2 0-16,0 0 0 0,0 0 0 0,0 0 0 15,2-20-254-15,-4 4-1070 0,-1-1-1432 0,-4-10 634 16</inkml:trace>
  <inkml:trace contextRef="#ctx0" brushRef="#br0" timeOffset="28333.2">29285 9166 64 0,'1'-35'541'0,"3"5"18"0,-5 4-8 0,3 9 9 15,0 5 6-15,0 0 10 0,-2 2 4 0,0 4-2 16,0 0-20-16,0 1-32 0,0 3-39 0,0 2-35 0,0 0-45 15,0 0-38-15,9 8-33 0,-4 2-35 0,-2-4-121 16,1 0-180-16,-1 3 0 0,3 1 0 0,0 1 0 16,2 0 0-16,-2-3 0 0,-2 1 0 0,1-1 0 15,0 1 0-15,0-4 0 0,1 0 0 0,-2-3 0 16,3 1 0-16,-1-6 0 0,4 2 0 0,-1-3 0 16,4-6 0-16,1-2 0 0,-1-1 0 0,2-1 0 15,-3 4 0-15,-2-2 0 0,3 4 0 0,-7-1 0 16,3 3 0-16,-4 2 0 0,2 2 0 0,-1-1 0 15,-1 3 0-15,-1 5 0 0,2 2 0 0,1 2 0 16,-2 2 0-16,1 6 0 0,-1-6 0 0,3 5 0 16,1 1 0-16,0 1 0 0,-1-1 0 0,4-4 0 15,-5-1 0-15,4 0 0 0,-2-2 0 0,1-6 0 16,-1 2 0-16,4-1-220 0,0 0-565 0,-3-3-413 16,4-2-1297-16,2 2 573 0</inkml:trace>
  <inkml:trace contextRef="#ctx0" brushRef="#br0" timeOffset="28449.98">29870 9164 907 0,'11'-4'241'0,"-1"-2"73"15,1 2 64-15,-3 1 34 0,-3-1 22 0,1 0 29 16,-2 2 0-16,-1 0-4 0,-3 2-1 0,5-2-36 16,-5 2-31-16,0 0-47 0,0 0-37 0,0 0-70 0,-8 10-98 15,4-4-123-15,-6 2-122 0,5 2-148 0,-8 3-144 16,-6 6-541-16,4-4-1015 0,-8 6 449 16</inkml:trace>
  <inkml:trace contextRef="#ctx0" brushRef="#br0" timeOffset="28666.7">28399 10006 7836 0,'-28'1'355'0,"11"-2"-355"0,4 1 0 0,4-1 0 0,3-4 0 16,4 4 0-16,2 1 0 0,13-10 0 0,14 1 0 15,8-4 0-15,23 2 0 0,-3 0 0 0,6 2 0 16,0-2 0-16,-2 4 0 0,2-2 0 0,-7 4 0 15,-12 2 0-15,-8 0 0 0,-1-2 0 0,-13 4-321 16,-3 0-203-16,-7 2-18 0,-5 0 3 0,-5-1 12 16,0 0-4-16,-27 8-338 0,-3-3-939 0,-6 0 416 15</inkml:trace>
  <inkml:trace contextRef="#ctx0" brushRef="#br0" timeOffset="28816.64">28468 10030 402 0,'-48'18'178'0,"14"-5"90"0,1 1 51 0,6-3 54 15,8-2 51-15,-2-1 45 0,9-1 48 0,2-3 27 16,3 0 25-16,1-3 12 0,2 2-8 0,4 1-16 15,0-4-38-15,17 1-50 0,3-3-42 0,17 1-50 0,0-4-58 16,22-4-73-16,1 1-186 0,0-5-60 16,32-8 0-16,-35 10-40 0,1-4-300 0,6 2-131 0,-1-1-147 15,25-4-503-15,-32 7-1213 0,-2 2 536 0</inkml:trace>
  <inkml:trace contextRef="#ctx0" brushRef="#br0" timeOffset="28949.96">29440 10003 268 0,'3'1'579'0,"1"0"47"15,-4-1 44-15,0 0 38 0,0 0 13 0,0 0-18 16,0 0-23-16,0 0-66 0,0 0-54 0,-5-13-60 16,5 9-93-16,0 4-111 0,5-7-142 0,-1 3-152 15,0-1-191-15,2 1-178 0,2-2-217 0,-3 1-474 16,-1 0-1147-16,-7-3 508 0</inkml:trace>
  <inkml:trace contextRef="#ctx0" brushRef="#br0" timeOffset="30850.18">6010 10372 11 0,'-8'-25'470'0,"1"0"9"0,0 6 8 0,3 1 14 16,3 0 9-16,-3-2-8 0,0 2-6 0,6 0-16 15,-4 5 10-15,2 4-11 0,-1-1-15 0,1 3-30 16,0 2-30-16,0 1-37 0,-2 2-29 0,2 2-14 15,0 0-6-15,2 15-11 0,-1 1-16 0,1 9-252 16,-2 2-39-16,2 3 0 0,1 1 0 0,-1 0 0 16,5 0 0-16,-1-1 0 0,1 1 0 0,4-4 0 15,3-2 0-15,3-3 0 0,1-3 0 0,2-3 0 16,4-3 0-16,6-5 0 0,4-8 0 0,7-3 0 0,14-10 0 16,4-7 0-16,27-12 0 0,-1-7 0 15,1-2 0-15,2-11 0 0,-1 1 0 0,7-9 0 16,1-1 0-16,1-4 0 0,0-12 0 0,-3 8 0 0,3-3 0 15,0 5 0-15,-7 9 0 0,-7 10 0 0,-30 19 0 16,-1 5 0-16,-15 7 0 0,-1 6 0 0,-6-2 0 16,-7 8 0-16,-8-2 0 0,-1 5 0 15,-6 2 0-15,0 0 0 0,-1 3 0 0,-3 5 0 0,-3 0 0 16,-4 4 0-16,1 0 0 0,-2 5 0 0,-2 1 0 16,-5 4 0-16,-2 3 0 0,5-6 0 0,-10 6 0 15,2-3-1366-15,-2 1-1478 0,-4-5 654 0</inkml:trace>
  <inkml:trace contextRef="#ctx0" brushRef="#br0" timeOffset="37500.6">12947 10261 140 0,'0'0'422'0,"-4"-1"5"0,4 1-15 0,0 0-1 16,0 0-20-16,0 0-14 0,0 0-5 0,0 0-9 16,0 0-3-16,0 0-1 0,0 0-6 0,18 9-20 15,-13-6-21-15,4 4-12 0,1 1-12 0,3-1-21 16,0 2-19-16,2-2-12 0,3 2-21 0,-3 0-16 15,4-1-24-15,6 3-12 0,2-6-15 0,-7-2-11 16,1 1-11-16,4-2-13 0,7-1-18 0,-5-3-4 16,-5-1-8-16,-1 0-9 0,6-4 0 0,-6 2-4 15,0-2-13-15,1 0-57 0,-5-2 0 0,-2 2 0 16,3-2 0-16,-4-1 0 0,-2 3 0 0,2-3 0 16,-5 4 0-16,1-1 0 0,0 4 0 0,-4 0 0 15,1 0 0-15,-1 2 0 0,-1 1 0 0,3 3 0 16,0-2 0-16,-2 2 0 0,0-1 0 0,5 4 0 0,0 0 0 15,-2-1 0-15,1-1 0 0,1 2 0 16,0-1 0-16,7 1 0 0,-4-3 0 0,3 0 0 16,-2-1 0-16,0-2 0 0,-2 0 0 0,6-1 0 15,-6-1 0-15,2-2 0 0,-3 1 0 0,3-1 0 0,1-1 0 16,1-1 0-16,-4 2 0 0,-3-3 0 0,7 0 0 16,-2-1 0-16,1 0 0 0,-1-1 0 15,-5 4 0-15,2-2 0 0,0 3 0 0,-1 1 0 0,-1-2 0 16,1 4 0-16,-2 1 0 0,2 1 0 0,0 1 0 15,-4 2 0-15,0-2 0 0,1 2 0 0,-2 1 0 16,3 1 0-16,-1-1 0 0,2 0 0 0,-1 3 0 16,1-3 0-16,4 1 0 0,3-4 0 0,-2-1 0 15,3 0 0-15,3-3 0 0,-2 1 0 0,0-1 0 16,0-4 0-16,-3-1 0 0,3 0 0 0,2 2 0 16,-5-5 0-16,0 2 0 0,-7-1 0 0,2 1 0 15,0-1 0-15,-3 1 0 0,-1-1 0 0,-1 0 0 16,-1 1 0-16,0 1 0 0,-3 1 0 0,-2 3-643 15,0 3-615-15,0-6-1364 0,0 6 604 0</inkml:trace>
  <inkml:trace contextRef="#ctx0" brushRef="#br0" timeOffset="40517.19">12562 11664 40 0,'-6'-2'380'15,"-3"0"-9"-15,1 1-7 0,2 0-8 0,-1 0-6 0,7 1-10 16,-6-3-19-16,6 3-27 0,-9-1-23 0,9 1-23 16,-4-1-16-16,4 1 0 0,0 0-5 0,-1 10-6 15,1-6-11-15,3 0-11 0,1 1-9 0,3 3-10 16,-2-3 10-16,3 1-17 0,2 1-8 0,3-3-17 16,2 3-8-16,7-4-17 0,6 1-8 0,1-1-13 15,1-1-11-15,2-1-7 0,-3-2-8 0,3-1-8 16,5 0-5-16,-5-3-8 0,1 5-1 0,1-3-9 15,-4-3-5-15,1 2-3 0,-3-2-2 0,3-1-6 16,-2 2 2-16,-2-1-6 0,-5 1-5 0,-2-2 1 16,7 0 0-16,-8 1-3 0,0 3-3 0,2 1-6 15,-6 0 2-15,-1 2 6 0,-1 0-8 0,4 0 7 16,-6 0-9-16,2 2-5 0,-3 1 4 0,2-2-3 16,2 1 2-16,-3 1-4 0,3-1 5 0,4-1-2 15,1 1 0-15,4 1 2 0,4-3-6 0,-6 0 3 16,0 1 1-16,7-3 2 0,2 0-3 0,-1-3-3 15,0 0 3-15,2-1-1 0,-4-1-7 0,0 0 6 0,-7 3 1 16,2-2 0-16,-3-1 0 0,2 0 2 0,-1 0-7 16,-2 0 6-16,1 0-2 0,-1 1-1 15,-4 0 3-15,3 1-3 0,-4 2-1 0,-2-1-3 16,2 3 3-16,-2 0-2 0,0 1-1 0,-1 2 0 0,-1 2 5 16,0-1-2-16,-2 2 3 0,4 0-5 0,-2 2 3 15,1 2 0-15,-1-4 1 0,0 2-3 0,1 2 0 16,3-3 1-16,-2-1 2 0,2 1-4 0,2 0 3 15,-1-3 0-15,6 0-3 0,-7-1 0 0,7-2 1 16,-1 0 3-16,1 0-4 0,-2 0 8 0,1-5-5 16,-2 2 3-16,2-3-3 0,0 1 7 0,-2-1-9 15,2 2-2-15,-2 0 4 0,2-1 2 0,-7 1-5 16,1-1 0-16,-2 3 3 0,0 0 0 0,-4-1-2 16,4 2-2-16,-2-2 4 0,-1 5 0 0,-1-1 0 15,1 0-4-15,1 2 2 0,1-1-1 0,-1 0 8 16,-1 1-8-16,3 0 2 0,-2 1 1 0,3-1 0 15,2 0-1-15,-1 1-1 0,4-2 4 0,0 0-6 16,2-1 9-16,-2-1-5 0,2 0 1 0,3-1-2 16,-3 0 4-16,0-2-1 0,0 1 6 0,-1-2 4 15,3-1 12-15,-3-1 5 0,1 1 3 0,1-1 11 0,-4-1-11 16,1 0 14-16,-5 0-5 0,1 2 5 0,-4-1-1 16,2 2 0-16,-3-2-11 0,-1 1-6 0,-1 1 17 15,0-2-21-15,-3 5 8 0,0-1-26 0,0-1-34 16,3 1-44-16,-6 2-58 0,0-5-74 0,0 5-108 15,0 0-114-15,0 0-150 0,0 0-414 0,0 0-1071 16,0 0 475-16</inkml:trace>
  <inkml:trace contextRef="#ctx0" brushRef="#br0" timeOffset="44766.99">10014 13125 46 0,'3'-7'257'0,"-1"-1"-3"16,-1 0-5-16,1 0-2 0,-4 1-17 15,2-4-13-15,-2 3-14 0,1 2-14 0,-5-2-10 16,0-2-11-16,1 2-11 0,-4-2-2 0,0 2-8 16,0 1-11-16,1 0-1 0,-2 1-10 0,0-1-5 0,-4 3-5 15,1-4-13-15,-6 6-11 0,2 0 3 0,0 3-5 16,-3-4-7-16,-1 7-8 0,-6-1 3 16,1 6-9-16,-2 0 11 0,0 2 1 0,2 3 8 0,-3 4-3 15,1 0 4-15,1 2-8 0,-1 2 1 0,0 0-1 16,1 3 3-16,0 1-7 0,3 1 6 0,-1 2-1 15,4 0-24-15,2 2-2 0,2 1 0 0,3 0 0 16,4 3 0-16,2-2-5 0,2 1-3 0,3-1-1 16,-2-3-7-16,8 2 5 0,3 0-5 0,-1 1 1 15,7-3 0-15,0 0-1 0,2-2-5 0,3 1 3 16,1 3-2-16,10 6 0 0,-5-14-3 0,1 0 4 16,1-2-8-16,2 3-1 0,2-6-6 0,0-1-2 15,-1-1 5-15,3-4-6 0,1 0-4 0,0-3 0 16,0-4-1-16,1-2-1 0,0-2 0 0,-1-5-7 15,3 3 6-15,-5-8-8 0,6-2 10 0,-5 0-8 16,-1-4 1-16,0-2 3 0,-1-2-2 0,-3-4 0 16,0-1 0-16,0-2 3 0,0-1-2 0,-5-1-2 15,0-3 2-15,-1-1 3 0,3-11-2 0,-8 11 0 16,1-14 1-16,0-1 3 0,-8 13-3 0,0-2 0 16,-3-13 0-16,-1 1 2 0,-4 1 1 0,0 0-4 0,-4 0-1 15,-1 10-4-15,-1 1 0 0,-7-11-1 16,3 12-1-16,-6 4-21 0,2-1-22 0,-5 5-49 15,1 4-50-15,-1 1-65 0,4 8-82 0,-3 5-108 16,0-3-473-16,5 6-940 0,0 1 416 0</inkml:trace>
  <inkml:trace contextRef="#ctx0" brushRef="#br0" timeOffset="45550.3">12300 12998 63 0,'-22'-12'291'0,"0"-1"-2"16,1 4-9-16,1 2-14 0,0 0-11 0,0 3-14 0,1 0-12 15,0 3-5-15,-3 0-13 0,1 3-4 16,2 3-2-16,-7 6 1 0,1 1-6 0,2 5-1 0,0 3-4 15,2 2 3-15,1 3-10 0,-4 0-1 0,5 6-8 16,2 2-9-16,-1-2-9 0,4 13-7 16,-2 1 1-16,5-12-7 0,3 1-15 0,0 2-9 0,4 0-6 15,1-1-11-15,2 12-8 0,2-12-6 16,6 0-9-16,3 2-7 0,7 8-7 0,-3-14-6 16,2 2-10-16,12 6-1 0,-3-11-8 0,0 1 0 15,5-7-26-15,2 0 1 0,1-5-5 0,14 3 2 0,-10-9-3 16,4-1-3-16,-3-6 1 0,2 0-1 0,2-1 0 15,-5-5-1-15,17-6 2 0,-16 2 12 0,-1-3 5 16,13-4 8-16,-14-1 6 0,-3-5 11 0,-1-2 2 16,8-6 5-16,-12 2 7 0,-4-2-6 0,-1 0 4 15,-5-4-7-15,0 0 2 0,-3-14-9 0,-3 10 4 16,-6-12-4-16,2 0-5 0,-9 11-7 0,-6-13-7 16,-8 2 3-16,-2 2-5 0,-2 1-9 0,-10 5 11 15,2 13-11-15,-11-8-4 0,-3 8 0 0,-4 2 3 16,-4 4-12-16,-2 2-1 0,-1 7 0 0,15 5 0 15,-3 2-20-15,2 5-23 0,-3 2-26 0,1 3-33 16,-8 4-41-16,8 0-52 0,8 5-59 0,4-3-52 16,-1 1-46-16,4 7-50 0,9-8-74 0,-2 2-413 0,5-1-952 15,8-2 422-15</inkml:trace>
  <inkml:trace contextRef="#ctx0" brushRef="#br0" timeOffset="46966.83">18924 13977 3015 0,'-6'-2'168'0,"6"2"-15"0,-13-3-44 15,8 1 19-15,0 0 57 0,-2-2 7 0,4 2 26 16,3 2 13-16,-7-1-6 0,7 1 11 0,0 0-10 16,-5-2-9-16,5 2-3 0,0 0 3 15,-1 7 10-15,1-7-6 0,4 10-5 0,-2-4-3 0,7 2-8 16,0 2-13-16,4 1-3 0,2 0-12 0,10 1-5 16,3-2-13-16,4-2-11 0,2-1-8 0,4 0-19 15,2-5-44-15,15 2-77 0,-3-4 0 0,6 0 0 16,-1-1 0-16,3-2 0 0,-1 0 0 0,1-4 0 15,3 0 0-15,-2-2 0 0,3-1 0 0,-3 0 0 16,-2-1 0-16,-3-3 0 0,-3-1 0 0,-3 2 0 16,-16 1 0-16,2 2 0 0,-3-1 0 0,-2 5 0 15,-3-2 0-15,-5 4 0 0,-4 3 0 0,-6 2 0 16,1 0 0-16,-2 3 0 0,-1 2 0 0,0 1 0 16,2 4 0-16,1 1 0 0,-7-2 0 0,3 1 0 15,12 6 0-15,-9-5 0 0,3 0 0 0,2-1 0 16,10 1 0-16,2-5 0 0,0-1 0 0,5-1 0 15,2 0 0-15,1-6 0 0,3 1 0 0,-3-1 0 16,3-5 0-16,-4 1 0 0,3-2 0 0,-3-3 0 16,0 0 0-16,-3-2 0 0,-2 0 0 0,-1-2 0 15,-3-3 0-15,0 0 0 0,-1-3 0 0,0 1 0 16,-1-4 0-16,-1 3 0 0,-1 4 0 0,-6 4 0 16,0 2 0-16,-2 4 0 0,-4 2 0 0,1 4 0 15,1 0 0-15,-4 3 0 0,2 3 0 0,-2 1 0 16,2 4 0-16,2 3 0 0,-1 1 0 0,-2 2 0 15,4-3 0-15,-2 0 0 0,6 6 0 0,2-4 0 16,-7-2 0-16,1-3 0 0,4-1 0 0,0 0 0 0,7 1 0 16,-8-3 0-16,1-3 0 0,3-3 0 0,0 1 0 15,6-3 0-15,-1-2 0 0,1 0 0 0,2-1 0 16,-3-4 0-16,-5 1 0 0,5-1 0 16,-2-1 0-16,1-2 0 0,1-1 0 0,-2-1 0 0,-3-2 0 15,2-1 0-15,-6 3 0 0,6 0 0 0,-7 2 0 16,2 4 0-16,-3 0 0 0,0 0 0 0,-3 2 0 15,0 2 0-15,0 1 0 0,6 3 0 0,-3 2 0 16,2-2 0-16,1 6 0 0,2-5 0 0,-1 2 0 16,8 5 0-16,2-6 0 0,0 1 0 0,6-2 0 15,1 0 0-15,0-2 0 0,16 1 0 0,-15-4 0 16,2-2 0-16,12-1 0 0,-12 2 0 0,-1 0 0 16,-2-6 0-16,2 3 0 0,-1-3 0 0,-2 4 0 15,14-8 0-15,-14 5 0 0,-2-2 0 0,2 0 0 16,-4-2 0-16,2 1 0 0,-3-1 0 0,-2 3 0 15,2-2 0-15,-2 2 0 0,-2-1 0 0,-9 4 0 16,2 0 0-16,-3 1 0 0,-3 2 0 0,-1 1 0 16,-4 1 0-16,1 1 0 0,-1-2 0 0,-2 0 0 15,-1 2 0-15,-6 0 0 0,9-4 0 0,-5 4 0 16,-4 0 0-16,0 0 0 0,0 0 0 0,0 0 0 16,-11 12 0-16,-4-9-420 0,1 4-876 0,-5 2-1403 15,-8 5 622-15</inkml:trace>
  <inkml:trace contextRef="#ctx0" brushRef="#br0" timeOffset="48150.01">4363 15025 3336 0,'0'-6'86'0,"-3"-2"39"15,3 2-43-15,0-1 4 0,0 3 10 0,0 0-1 16,0 4 40-16,0-5 19 0,0 5 15 16,0 0 20-16,0 0 10 0,9 12-1 0,-4-4-16 0,4 7-12 15,4-1-6-15,0 1 2 0,1 1-1 0,6 2-7 16,4 0-5-16,3-4-9 0,1 0-10 0,7 0-10 16,-1-5-15-16,4 0 1 0,13-2-9 15,1-1-5-15,-2-4-9 0,7-4 0 0,2-1-6 0,-4-4-1 16,4 0-18-16,-2 1-2 0,0-2-1 0,0-2-3 15,-1-1 1-15,-2 1-18 0,-2-1-2 0,1-3 4 16,-16 4-7-16,14-5-15 0,-3 4 0 0,-12 3 5 16,1 1-1-16,1 0 2 0,-4 3-17 0,4 2 9 15,-6 4-3-15,-2 3 0 0,-5 2-2 0,5 1-4 16,-14 2-2-16,5 1 5 0,2 2 0 0,2 0-8 16,-8 0 3-16,2 3-3 0,0-5-1 0,-1 0 5 15,6 2-2-15,2 0 1 0,2-2-3 0,3-4 1 16,-2-2 5-16,4-2-2 0,1 0-5 0,0-3 3 15,3-1-3-15,-2-2 5 0,-1-2-4 0,2-3-2 16,1 2 0-16,0-3 4 0,-5 0 0 0,8-2 3 16,-7-1-6-16,1 0-2 0,-2 0 0 0,-1 0-1 15,-3 1-1-15,-1 1 11 0,-9 5 16 0,0 0 7 16,-2-1 3-16,-3 2 0 0,5 2 3 16,-4 2-31-16,-2 0-7 0,0 0 0 0,-1 2 0 0,0 0 0 15,3 1 0-15,-1 1 0 0,2 2 0 0,-2-3 0 16,1 1 0-16,3 0 0 0,-1 1 0 0,-3-2 0 15,0 0 0-15,3 3-143 0,-3-4-180 0,5 0-94 16,-8 2-120-16,2-2-592 0,-2 0-1223 0,3 1 542 16</inkml:trace>
  <inkml:trace contextRef="#ctx0" brushRef="#br0" timeOffset="48683.94">9729 15193 423 0,'0'0'506'15,"0"0"8"-15,0 0 8 0,0 0-7 0,0 0-11 16,-23-3-22-16,23 3-13 0,-4-2-17 0,4 2-25 15,0 0-35-15,0 0-20 0,0-6-21 0,4 1-17 16,10 3-14-16,14-7-14 0,8 4-15 0,16-3-17 16,39 0-17-16,5-3-20 0,2 5-14 0,11 3-203 15,5-1-20-15,6 3 0 0,5 2 0 0,-4 0 0 16,2 2 0-16,-2-1 0 0,0 1 0 0,-7 2 0 16,-2-3 0-16,-7-1 0 0,-7 2 0 0,-10-1 0 15,-25-1 0-15,1-1 0 0,-12-1 0 0,-11-1 0 16,-7 1 0-16,-2 0 0 0,-2 0 0 0,-12 0 0 15,-5-1 0-15,-3 1 0 0,-1-1 0 0,-4-1 0 16,-5 1 0-16,0 2 0 0,0 0 0 0,-13-8 0 16,2 4 0-16,-10 2 0 0,-7 2 0 0,0 0 0 15,-12 4-488-15,-11 2-133 0,1 3-83 0,-2-3-359 16,-3 0-1153-16,1 6 510 0</inkml:trace>
  <inkml:trace contextRef="#ctx0" brushRef="#br0" timeOffset="49017.56">9836 15416 478 0,'-93'0'487'0,"39"-3"26"0,-5 2 26 15,7 0 20-15,14-2 1 0,3-1-5 0,7 1-8 16,9 2-8-16,6-2-23 0,2 2-37 0,4-1-29 16,7 0-10-16,0 2-24 0,25-8-15 0,9 2-22 0,26-2-46 15,2 1-333-15,32 3 0 0,8 0 0 16,7-3 0-16,3 3 0 0,1 2 0 0,4 2 0 15,6 1 0-15,0-2 0 0,1 0 0 0,-3 2 0 16,-2 0 0-16,2-1 0 0,-2-4 0 0,-5-1 0 0,-4 9 0 16,-8-11 0-16,-6 0 0 0,-33 2 0 0,-2 0 0 15,-2-1 0-15,-7 0 0 0,-13-2 0 16,-7 2 0-16,-3-2 0 0,-9 1 0 0,-3 2 0 16,-3-1 0-16,-2 2 0 0,-1-1 0 0,-6-1 0 0,-1 2 0 15,1-1 0-15,-5 3 0 0,3-1 0 0,-3-1 0 16,0 4 0-16,-5-4 0 0,5 4 0 0,-9 0 0 15,9 0 0-15,-12 2 0 0,12-2-1366 0,-10 2-1478 16,10-2 654-16</inkml:trace>
  <inkml:trace contextRef="#ctx0" brushRef="#br0" timeOffset="49166.82">12164 15272 6138 0,'0'0'481'0,"6"-2"-95"0,-1 1 88 16,-5 1 8-16,4-4-252 0,-4 0-230 0,0 4 0 15,0-4 0-15,0 4 0 0,-4-5 0 0,4 5 0 16,-10-1 0-16,-2 2 0 0,-7 2 0 0,-17 8 0 16,-11 7-1366-16,-12 7-1478 0,-38 10 654 0</inkml:trace>
  <inkml:trace contextRef="#ctx0" brushRef="#br0" timeOffset="52450.04">9793 12753 448 0,'0'0'529'0,"0"-6"10"0,0 6-3 16,-1-4-18-16,1 4-16 0,-3-4-11 0,3 4-33 16,0 0-35-16,3-5-41 0,-3 5-37 15,0 0-5-15,0 0-10 0,6 10-5 0,-6-4-10 0,4 1-13 16,-3 2-17-16,2 3-14 0,-1 1-16 15,2-1-22-15,-4 0-12 0,1 1-78 0,3 3-143 0,-3-4 0 16,2 0 0-16,0-2 0 0,-1 0 0 0,2 0 0 16,-1-4 0-16,0 1 0 0,4-3 0 0,2-1 0 15,2-2 0-15,3-2 0 0,5-5 0 0,8-5 0 16,5-3 0-16,18-9 0 0,-19 5 0 0,15-7 0 16,-3-4 0-16,-3-4 0 0,-2 3 0 0,-2-3 0 15,2-1 0-15,-10 12 0 0,2-4 0 0,-5 2 0 16,2 4 0-16,-4 2 0 0,0 1 0 0,-6 5 0 15,-1 5 0-15,-3-2 0 0,-1 2 0 0,-5 0 0 16,0 5 0-16,-2-3 0 0,0 1 0 0,1 2 0 16,-5 0 0-16,-1 2 0 0,0 0 0 0,11 4 0 15,-9 0 0-15,2 1 0 0,0 0 0 0,-1 2 0 0,-3 2 0 16,-2 2-1366-16,4 2-1478 0,-4-1 654 16</inkml:trace>
  <inkml:trace contextRef="#ctx0" brushRef="#br0" timeOffset="54933.82">12220 12533 4090 0,'4'-16'302'0,"-3"6"28"16,0-3-94-16,-1 4-2 0,0-1 20 0,-1 4 0 16,1-1-17-16,0 5-19 0,-1-3-23 0,-1 3-23 15,2 2-6-15,0 0-11 0,0 0-5 0,0 0-3 16,-1 20-6-16,0-3 7 0,3 0-14 0,0 2-2 16,0 0-3-16,1 0-2 0,1 6 6 0,-1-7-26 0,1 0-107 15,3-1 0-15,-4-1 0 0,3-4 0 16,-3-2 0-16,5-1 0 0,2-2 0 0,-1-3 0 15,2-2 0-15,2-2 0 0,8-2 0 0,7-7 0 16,2-2 0-16,-1-2 0 0,7-3 0 0,8-11 0 16,4 2 0-16,3-3 0 0,-4 0 0 0,4-4 0 15,-4 0 0-15,2 2 0 0,0 1 0 0,-5 4 0 16,-10 7 0-16,1 1 0 0,-3-1 0 0,-1 4 0 0,-5 1 0 16,-7 4 0-16,-2-1 0 0,-2 2 0 15,-5 3 0-15,-3 2 0 0,1-1 0 0,-3 1 0 16,1 0 0-16,-1 1 0 0,0-1 0 0,-3 1 0 15,-2 2 0-15,0 0 0 0,7-3 0 0,-7 3 0 0,0 0 0 16,6 8 0-16,-6-5 0 0,1 2 0 0,1 1 0 16,-4 1 0-16,4 5 0 0,-5-2 0 0,-3 4-1366 15,0 2-1478-15,-2 0 654 0</inkml:trace>
  <inkml:trace contextRef="#ctx0" brushRef="#br0" timeOffset="57799.84">12925 14990 11 0,'1'-4'522'0,"3"2"-11"0,-4 2-2 0,5-1-9 16,-5 1-12-16,8-3-25 0,-8 3-21 15,12 5-24-15,-3 0-28 0,2 2-34 0,3 1-20 16,0 3-23-16,0 2-8 0,3-1-2 0,-1-1-5 0,0 3-13 16,0-3-11-16,1-1-11 0,0 1-11 0,-1-2-10 15,6-1-8-15,-3-1-14 0,-1-3-12 0,5-2-160 16,0-1-48-16,0-2 0 0,3-1 0 0,1-3 0 16,3-3 0-16,-4 0 0 0,7-2 0 0,-5-3 0 15,3-1 0-15,-4-3 0 0,1 2 0 0,-3-2 0 16,1 2 0-16,-10 5 0 0,3-1 0 0,-3 4 0 15,-5 2 0-15,-2 0 0 0,-1 2 0 16,0 1 0-16,-1 2 0 0,0 1 0 0,-1 4 0 0,2 1 0 16,1 4 0-16,-3-2 0 0,2 2 0 0,-3 0 0 15,3 1 0-15,2 3 0 0,0 0 0 0,-1-5 0 16,1 1 0-16,6 0 0 0,-1-2 0 0,2-1 0 16,-1 0 0-16,2-4 0 0,4 0 0 0,-2-2 0 15,2-1 0-15,5-3 0 0,-6 1 0 0,1 0 0 16,-3-4 0-16,10-1 0 0,-8 2 0 0,-2-2 0 15,7-1 0-15,-7 2 0 0,3-1 0 0,-4 1 0 16,0-2 0-16,-3 4 0 0,-1-1 0 0,-2 3 0 16,1 1 0-16,-1-2 0 0,-5 4 0 0,1 1 0 15,3-1 0-15,0 3 0 0,-1 0 0 0,3-1 0 16,-1 1 0-16,-1 2 0 0,-2-1 0 0,0-2 0 16,5 4 0-16,-4-3 0 0,3 1 0 0,2 0 0 15,-3-2 0-15,7-1 0 0,0-1 0 0,-1-1 0 16,0 0 0-16,5-2 0 0,-5 1 0 0,6-2 0 15,-2 0 0-15,5-2 0 0,0 0 0 0,0-1 0 16,-6 0 0-16,6-2 0 0,-4 2 0 0,0-1 0 16,7-2 0-16,-2 3-1366 0,-2-5-1478 0,1 4 654 15</inkml:trace>
  <inkml:trace contextRef="#ctx0" brushRef="#br0" timeOffset="57933.27">15416 15092 4173 0,'0'0'400'16,"3"1"-179"-16,-3-1-32 0,0 0 49 0,0 0-25 16,0 0-54-16,0 0-44 0,0 0-79 0,0 0-75 15,0 0-156-15,0 0-236 0</inkml:trace>
  <inkml:trace contextRef="#ctx0" brushRef="#br0" timeOffset="63033.44">11765 10910 99 0,'2'-4'191'0,"1"-1"-6"0,0 2-5 16,-1-1-5-16,1 0 0 0,-2-4-7 0,3 5-7 16,-1-4 0-16,1 2-4 0,0 0-3 0,-1-1-2 15,-1 1-4-15,2-1-3 0,-2 0-3 0,0 0-16 16,1-1-3-16,-3 2-5 0,2-2-4 0,-1 1-10 16,-1-1-6-16,0-1-12 0,0-1-5 0,0 0-5 15,0 0-5-15,-1 3-7 0,1-1-11 0,-2-4 4 16,-1 1-6-16,-1 3-8 0,2-1-5 0,-2 1-6 0,0-3-2 15,0 4-2-15,-2-3-2 0,1 2-4 16,1 1-2-16,-4-1-6 0,3 1 2 0,-3 0-6 0,-1 0-1 16,2 0 4-16,-2 1-4 0,2 2 2 0,0-1-5 15,-2 1 1-15,-3-1-5 0,2 1 4 0,-1 1 4 16,0 1-6-16,1 0 1 0,-3 1 0 16,2-1-4-16,-2 1-2 0,0 2 18 0,1 0-3 0,-1-1-4 15,0 2-3-15,-1 0 2 0,1-2 1 0,-1 5-4 16,1-4 0-16,-1 4 3 0,4-2 3 0,-4 3-5 15,1 0 4-15,-1 3-7 0,0 0 2 0,4-1-1 16,-3 1 3-16,0 3 1 0,0-4 4 0,1 3 9 16,-4 10-8-16,2-8 7 0,3 1-8 0,-1 2 12 15,-3 3-6-15,2 3 0 0,-1 0 6 0,5-5 0 16,-2 8-5-16,-1-2 3 0,3-3-1 0,-1 3-4 0,1-6 5 16,0 7-5-16,0 1 10 0,0-2-5 15,3-5-2-15,-2 5 3 0,2-6 7 0,-2 1-3 16,0 8 3-16,2-5 0 0,-1-4-5 0,4 4 2 0,-5-4 3 15,3 6 0-15,1-3 2 0,2 2 2 16,-1 1 3-16,0 4-1 0,1-4 2 0,2 3-2 16,1-8 2-16,2 6-2 0,-2-7-1 0,0 2 1 15,3 4 1-15,-1-5 2 0,3 7 0 0,-1-2-1 0,-1-6-1 16,1 1 5-16,0 0-13 0,2-1 1 16,0 0 9-16,2 0-4 0,0-1-2 0,0 0-3 15,0-1 1-15,0 0-3 0,0 0-2 0,5-1 0 0,-5 1-1 16,4-3-2-16,-2 1 1 0,-2-2 5 0,4 2-5 15,1-2-8-15,-2 0 8 0,2-2-4 0,-5-2 7 16,2-1-2-16,0 0 1 0,0 0 0 0,2 0-1 16,-2-3 1-16,1 2-2 0,0-2 2 0,1 0-5 15,-3-2-1-15,8 1 0 0,-5-1-1 0,0-2-3 16,-3 0 0-16,4-2-3 0,0 2 2 0,0-2-3 0,0 0 0 16,-1-2 1-16,1-1-3 0,2-1-2 15,-5 2 1-15,2-3-3 0,-3 1 3 0,3 2-3 16,-3-4 5-16,-1 1 3 0,2-1 3 0,-2-1 1 15,0 2 7-15,4-4 2 0,-4 1-3 0,0-2 1 0,1-2-2 16,-1 3-2-16,-1-6 0 0,4 3 1 16,-2 0 1-16,-1-2 6 0,1 1-1 0,-3-3 5 15,1 1-3-15,-3-3 0 0,5-2 3 0,-3 3-1 0,0-6-1 16,-1 7 1-16,1-7 2 0,-2 5-9 0,-1 1 1 16,1-8-4-16,-1 2 4 0,-3 0-6 15,2 0 3-15,0 6-5 0,-1-6 1 0,-2 6 0 0,4-7 0 16,-4 7-4-16,2-7 5 0,0-1-6 0,0 2-1 15,-2-1-1-15,1-3 3 0,-1 0-1 0,0 1-4 16,-1 1 1-16,1 0 4 0,-2 0-2 0,-2 0 0 16,4 3-3-16,-4-2 4 0,-1 6-2 0,1-4-3 15,0 5 2-15,0-1-2 0,3 2 4 0,-8-11-5 16,5 11 2-16,-2 4-3 0,1-4-1 0,0 0 0 16,0 1 7-16,0-1-8 0,-2 1 0 0,1 1-6 15,-3 5 4-15,-3-3-2 0,2 1-1 0,-3 4 0 16,-2-2-3-16,5 5-3 0,-3-1-5 0,-5 2-29 15,4 2-44-15,-3 2-52 0,0 0-61 0,5 0-71 16,-2 3-79-16,1 3-87 0,3 1-126 0,-1 0-350 16,3 4-984-16,-3 2 435 0</inkml:trace>
  <inkml:trace contextRef="#ctx0" brushRef="#br0" timeOffset="63916.86">11835 11848 10 0,'-2'4'305'16,"2"-4"-5"-16,0 0-4 0,-2 4-4 0,2-4-9 16,0 7-12-16,4-5-13 0,-4 3-2 0,1 0-11 0,2 0-8 15,-2 1-7-15,2 1 5 0,-1 3-6 16,2 1-8-16,1 0-8 0,-1 4-7 0,3 0-9 16,3 1-9-16,0 2-7 0,4 6-8 0,4-1-2 0,1-3-4 15,2 1-11-15,2 2-6 0,5-1-6 0,0 0-11 16,2 2-1-16,11 6-8 0,5-3-3 0,2-2-3 15,0-2-6-15,2-1-7 0,4 0-8 0,3-4-7 16,3 0-8-16,31 4-7 0,-31-10-5 0,5 3-4 16,26 4-14-16,-3-5 1 0,-25-4-16 0,30 2 8 15,-28-3-9-15,27 3-2 0,-30-3-7 0,28 2 3 16,1-4 0-16,-28-2-1 0,3 0-4 0,30 5-2 16,-5-5-9-16,-26 1 6 0,30 1-9 0,-3 2 3 15,-28-4-5-15,31 3 6 0,-4-2 3 0,-27-1-10 16,29 1 4-16,3 0-4 0,-5 3-2 0,-3-1 0 15,-22-1 1-15,28 4-4 0,0-3-5 0,-30-3 20 16,27 6-15-16,2-4 4 0,-28 0-1 0,31 3-5 16,-5 2 2-16,-27-5 0 0,28 5 2 0,-27-3-6 0,2-2-3 15,22 3 3-15,-24-4-10 0,2-1 8 16,-1 0 1-16,-1-1 1 0,-2-2-6 0,1 2-1 16,-3-2 1-16,-1-1-1 0,-5-1-24 0,0-3 5 15,-4-1 0-15,-12 2 5 0,-2 0 7 0,3-1-4 0,-6 0 2 16,0 1 6-16,-2-2 1 0,1 2 6 15,-4-1 3-15,-9 0 3 0,-1-1 2 0,0 2 9 16,-2 0-9-16,2-2 2 0,-6 2 2 0,-3 1-5 0,-1-1 1 16,0 1-1-16,1 1 3 0,-5-1-8 0,-1-1-3 15,3 1 5-15,-7 1-2 0,9-1 1 0,-9 1-2 16,0 0-3-16,7 0 2 0,-7 0 0 0,0 0 1 16,0 0 4-16,0 0 1 0,8 0 0 0,-8 0-1 15,0 0-1-15,0 0 10 0,0 0-8 0,0 0 0 16,0 0 1-16,5-2-5 0,-5 2 9 0,0 0-26 15,0 0-7-15,0-5-20 0,0 5-18 0,0-5-37 16,0 5-38-16,-4-6-56 0,4 1-58 0,-1 1-71 16,0-1-91-16,-2 0-111 0,-2 0-351 0,-1-3-950 15,-1-1 421-15</inkml:trace>
  <inkml:trace contextRef="#ctx0" brushRef="#br0" timeOffset="65950.32">17485 12140 228 0,'14'-11'450'0,"0"2"3"16,-5-1-7-16,0 1-7 0,0-2-17 0,-4 1-13 0,0 1-14 16,-2-1-15-16,-2 2-18 0,-1 2-22 0,0-1-15 15,-4 2-16-15,-1 1-18 0,-4 1-8 0,-1-1-13 16,-3 9-30-16,-6 1 14 0,-6 6-10 0,-1 3-7 15,0 5-9-15,-1 5-22 0,-3 9-8 0,-1 7-19 16,4-1-10-16,4 1-14 0,13-8-12 0,0 0-7 16,6 2-136-16,2-3 0 0,5 1 0 0,6-2 0 15,5-1 0-15,4-4 0 0,4 1 0 0,5-8 0 16,2-2 0-16,2-3 0 0,-2-2 0 0,5-9 0 16,-2 0 0-16,2-2 0 0,-3-6 0 0,-1-1 0 15,-3-4 0-15,1 0 0 0,-10-1 0 0,4-5 0 16,-2-4 0-16,2-2 0 0,-4 0 0 0,-4-2 0 15,-1-1 0-15,1 2 0 0,-9 6 0 0,3 2 0 16,-3 5 0-16,0 0 0 0,0 2 0 0,-1 1 0 16,0 5 0-16,1 1 0 0,-5 1 0 0,10 6 0 0,-1 4 0 15,-1 5 0-15,-1 1 0 0,1 2 0 16,2 5 0-16,-1 2 0 0,-2 4 0 0,0-4 0 16,-2 1 0-16,0-2 0 0,0 0 0 0,-2-5 0 0,-3 1 0 15,1-5 0-15,1 0 0 0,0-5 0 0,-2 0 0 16,0-3 0-16,0-2 0 0,2 0 0 0,-2-5 0 15,0 0 0-15,0 0 0 0,0 0 0 0,0 0 0 16,0-22 0-16,2 10 0 0,4-7 0 0,-1-4 0 16,3-2 0-16,1 0 0 0,5 1 0 0,-6 6 0 15,5-5 0-15,-3 10 0 0,0-3 0 0,2 3 0 16,-1 6 0-16,-2 0 0 0,3 2 0 0,0 2 0 16,-3 4 0-16,3 2 0 0,-1 0 0 0,-2 3 0 15,1-1 0-15,-2 5 0 0,2 2 0 0,-1 2 0 16,1 3 0-16,-2-1 0 0,0-2 0 0,-3 2 0 15,1-1 0-15,2 0 0 0,-4-4 0 0,1-1 0 16,0 1 0-16,0-5 0 0,4 2 0 0,-1-4 0 16,1-1 0-16,3-3 0 0,1-5 0 0,3-4 0 15,-2-1 0-15,7-9-42 0,-8 3-507 0,6-13-107 16,-6-4-502-16,-1 1-1254 0,0-17 555 0</inkml:trace>
  <inkml:trace contextRef="#ctx0" brushRef="#br0" timeOffset="66068.44">18308 12008 101 0,'-10'-2'476'0,"-2"2"-26"0,0 0-20 16,0 4 7-16,3 0-8 0,-1 4-37 0,6-2-33 16,-1 2-37-16,5 2-30 0,5-1-81 15,2 7-109-15,4-4-147 0,-1 1-188 0,3 1-388 16,2-3-672-16,2 0 297 0</inkml:trace>
  <inkml:trace contextRef="#ctx0" brushRef="#br0" timeOffset="66316.98">18615 12069 5992 0,'-4'-8'441'0,"0"2"7"0,-1 0 12 0,1 3-42 16,3 0-71-16,-3 0-262 0,4 3-85 0,0 0 0 16,0 0 0-16,-9 14 0 0,9-2 0 0,0 5 0 15,-1 2 0-15,1 7 0 0,1 4 0 0,4 3 0 16,-5 3 0-16,5-3 0 0,1 1 0 0,1-2 0 15,-3 2 0-15,1-1 0 0,0-4 0 0,-1 3 0 16,1-1 0-16,-5-6 0 0,4 0 0 0,-4-7 0 16,1 0 0-16,-2-2 0 0,-3-6 0 0,0-2 0 15,-2-1-513-15,-4 0-110 0,2-4-57 0,-3-4-383 16,-1-1-1151-16,1-3 509 0</inkml:trace>
  <inkml:trace contextRef="#ctx0" brushRef="#br0" timeOffset="66568.55">18458 12492 420 0,'-4'-8'303'0,"-4"-2"45"0,7 0 49 0,-3 2 49 15,0 5 41-15,4-5 26 0,-1 3 2 0,1 0 4 16,5-4-10-16,-1 3-21 0,5 0-19 0,4-1-27 0,1 0-30 16,5-3-27-16,8 0-30 0,3-1-31 0,2 2-31 15,4-3-29-15,0 3-27 0,-2-4-172 16,2 4-65-16,-1-1 0 0,-2-3 0 0,-5 1 0 16,0 6 0-16,-6-1 0 0,-3 3 0 0,-6 1 0 0,-2 3 0 15,-1 1 0-15,-3 4 0 0,-2 0 0 0,-1 2 0 16,-1 3 0-16,-2 4 0 0,-1 1 0 0,-3 3 0 15,-1-1 0-15,2 0 0 0,1 2 0 0,1-1 0 16,0 0 0-16,1-3 0 0,1 0 0 0,2-2 0 16,3-4 0-16,0 0 0 0,2-4 0 0,2-3 0 15,0 0 0-15,0-5 0 0,1 0 0 0,1-3-499 16,0-5-157-16,-1-1-517 0,1-4-1271 0,-4 1 562 16</inkml:trace>
  <inkml:trace contextRef="#ctx0" brushRef="#br0" timeOffset="66683.84">19178 12100 357 0,'-3'-26'313'15,"0"6"31"-15,-2 2-8 0,0 3 19 0,-2-1 21 16,2 5-1-16,-2 3-16 0,0-1-38 0,2 4-33 16,1 3-28-16,1 2-59 0,3 0-93 0,0 0-132 15,0 16-171-15,2-9-434 0,5 5-682 0,3 5 301 0</inkml:trace>
  <inkml:trace contextRef="#ctx0" brushRef="#br0" timeOffset="67450.12">19517 12215 63 0,'-5'-10'615'0,"-4"-1"30"15,-4 0 27-15,4-3-11 0,-6 1-12 0,2 1-20 16,-3 3-25-16,0-1-31 0,0 1-40 0,4 7-48 0,-2-1-42 16,3 6-40-16,-3 1-43 0,2 1-33 0,-2 8-23 15,1 4-79-15,4-1-225 0,-2 9 0 16,2 6 0-16,4-3 0 0,2 2 0 0,7-2 0 0,1 2 0 15,5-4 0-15,3 0 0 0,5-3 0 0,1-3 0 16,5 0 0-16,3-4 0 0,7-6 0 0,1 0 0 16,4-6 0-16,0 1 0 0,0-3 0 0,0-6 0 15,0-3 0-15,0 0 0 0,-2-5 0 0,-1-3 0 16,-4-2 0-16,0-1 0 0,-6-3 0 0,0-3 0 16,-4 0 0-16,-7-6 0 0,-2 5 0 0,-4-1 0 15,-5 7 0-15,-3 4 0 0,-2 3 0 0,-3 1 0 16,-6 3 0-16,-2 0 0 0,-2 4 0 0,-5 4 0 15,0 3 0-15,1 6 0 0,-6 4 0 0,0 3 0 16,3 5 0-16,-2-1 0 0,4 3 0 0,2-1 0 16,6 1 0-16,3-5 0 0,-1-2 0 0,7 1 0 15,0 0 0-15,2-4 0 0,4-2 0 0,1-1 0 16,3-2 0-16,1-2 0 0,4-2 0 0,0-2 0 16,-1-7 0-16,4 0 0 0,1 1 0 0,0-7 0 15,0-1 0-15,-1 0 0 0,2-7 0 0,-7 4 0 0,1-2 0 16,-3 3 0-16,0 3 0 0,-4 4 0 15,4-1 0-15,-4 3 0 0,-2 1 0 0,-2 0 0 0,-1 4 0 16,0 0 0-16,0 0 0 0,9 9 0 0,-5-2 0 16,1 3 0-16,-1 0 0 0,1 0 0 0,0 1 0 15,2 0 0-15,5 1 0 0,1-2 0 16,1 1 0-16,-2-5 0 0,4-1 0 0,2 0 0 0,1-4 0 16,-1-2 0-16,1-1 0 0,-2-6 0 0,2 1 0 15,0 0 0-15,-1-10 0 0,4 1 0 0,-8 1 0 16,5-6 0-16,-1-7 0 0,-1-1 0 0,-1-1 0 15,6-13 0-15,-2-5 0 0,2 0 0 0,-4-5 0 16,1-4 0-16,0-28 0 0,-7 31 0 0,-7 1 0 16,4 7 0-16,-8 17 0 0,-3 1 0 0,0 10 0 15,-1 7 0-15,-3 2 0 0,-1 5 0 0,-6 6 0 16,-1 5 0-16,-4 6 0 0,0 11 0 0,2 4 0 16,-7 16 0-16,11 0 0 0,3 3 0 0,6 1 0 15,2-2 0-15,4-10 0 0,4 14 0 0,5-4 0 16,3-15 0-16,8 10 0 0,5 0 0 0,-6-14 0 15,4-3 0-15,3-1 0 0,1-5 0 0,0-1 0 16,2-5 0-16,4-5 0 0,-5-2 0 0,-1-4 0 16,0-1 0-16,-4-6 0 0,-6 3 0 0,-2-10 0 15,3-3 0-15,-7 2 0 0,-5 4 0 0,0-4 0 0,-5 2 0 16,-3 3-99-16,-1-2-707 0,-1 0-409 16,-1 1-1316-16,-5 2 584 0</inkml:trace>
  <inkml:trace contextRef="#ctx0" brushRef="#br0" timeOffset="68066.58">21205 11762 428 0,'4'-25'611'0,"-8"6"22"15,6 1 3-15,0 1-2 0,2 4-6 0,-7 2-13 16,3 4-30-16,0 1-46 0,0 2-38 0,0 4-14 16,0 0-7-16,8 20-24 0,-3 10-23 0,3 6-14 15,-7 12-313-15,4 8-106 0,2 0 0 0,-5 2 0 16,7 25 0-16,-5-27 0 0,6 31 0 0,-1-27 0 16,3 20 0-16,-5-25 0 0,0 1 0 0,3 1 0 15,-2 0 0-15,1-3 0 0,-2-3 0 0,-2-3 0 16,1-13 0-16,-1-3 0 0,0-2 0 0,-3-6 0 0,0-2 0 15,-2-7 0-15,0-2 0 0,-3-6 0 0,2-4 0 16,-4-2 0-16,5-1 0 0,0 0 0 16,-16-17 0-16,6 0 0 0,-1-10-410 0,-1-5-205 15,-6-15-13-15,7-1-24 0,-6-5-329 0,8-5-1063 0,-5-23 470 16</inkml:trace>
  <inkml:trace contextRef="#ctx0" brushRef="#br0" timeOffset="68284.82">21222 12208 2080 0,'1'-54'-8'0,"3"3"87"0,-4 15 54 15,3 4 33-15,-3 2 43 0,0 0 58 0,1 10 29 0,-1 4 22 16,6 0 10-16,-3 5 7 0,3 3-6 0,1 1-4 15,3 1-10-15,4 3-11 0,3 2-20 0,3 5-12 16,7 2-17-16,2 3-13 0,-2 4-13 0,5 3-24 16,-5 2-17-16,-3 2-18 0,2 4-14 0,-5 0-16 15,0-2-14-15,-7 3-13 0,-1-1-8 0,-8-6-13 16,-3 0-7-16,-3 0-32 0,-5 1-53 0,-6-2 0 16,-6 2 0-16,-2 5 0 0,-4-9 0 0,-2-2 0 15,-2-2 0-15,2-2 0 0,5-1 0 0,0-3 0 16,2-5 0-16,4 1 0 0,4-5 0 0,3 2 0 15,4-2-192-15,4-2-121 0,6-2-56 0,2-2-54 16,6 0-49-16,11-1-40 0,7-2-61 0,0 3-317 16,7-1-964-16,10-2 427 0</inkml:trace>
  <inkml:trace contextRef="#ctx0" brushRef="#br0" timeOffset="68868.58">21930 12103 268 0,'18'-10'326'0,"-3"2"17"0,-6 0 20 0,5-3 29 15,-6 3 12-15,-3-3 9 0,-1 0 6 16,1 0 6-16,-5 2 3 0,-1-2-5 0,-3 1-4 15,-1 1-21-15,-2-1-9 0,-5-1-9 0,-5 5-12 16,-3 1-21-16,0 4-16 0,-8 5-22 0,1 1-21 0,-2 5-25 16,2 4-25-16,0 3-24 0,4 2-171 0,0 0-43 15,4 2 0-15,5 0 0 0,3-3 0 0,3-1 0 16,4 1 0-16,7 0 0 0,2-4 0 0,4-1 0 16,2-2 0-16,2-2 0 0,4-2 0 0,-1-1 0 15,2-8 0-15,2 0 0 0,0-3 0 0,-2-1 0 16,-2-2 0-16,2-4 0 0,-4 1 0 0,0-4 0 15,-5-2 0-15,4 0 0 0,-5-2 0 0,1 1 0 16,-4 1 0-16,-1 0 0 0,1 2 0 0,-5 5 0 16,1 0 0-16,0 3 0 0,-1 2 0 0,0 2 0 15,0 3 0-15,0 0 0 0,0 0 0 0,-5 17 0 16,5-7 0-16,1 4 0 0,2 1 0 0,2 2 0 16,0-2 0-16,3 2 0 0,2 0 0 0,0 0 0 15,-1-3 0-15,4-3 0 0,2 0 0 0,-4-3 0 16,1-3 0-16,-3-1 0 0,3-3 0 0,-2-1 0 15,3-2 0-15,-2-5 0 0,-2 0 0 0,3 0 0 16,-1-6 0-16,-2-3 0 0,3 3 0 0,-1-4 0 0,1-5 0 16,-2 0 0-16,3-2 0 0,-3-2 0 15,-2 8 0-15,-1-1 0 0,0 5 0 0,-4 3 0 0,1 1 0 16,0 6 0-16,-4-1 0 0,2 4 0 16,-2 1 0-16,0 0 0 0,3 10 0 0,-1 0 0 0,1 1 0 15,-3 4 0-15,0 3 0 0,0 0 0 0,4 2 0 16,-3-4 0-16,3 4 0 0,0-4 0 15,-1 0 0-15,-1-4 0 0,2 0 0 0,0-2 0 0,-3-2 0 16,-1 1 0-16,3-7 0 0,-1 3 0 0,-2-5 0 16,4-1 0-16,-4 1 0 0,7-5 0 0,-4-2 0 15,5-3 0-15,-3 0 0 0,3-7 0 0,1 1 0 16,0-1 0-16,5-6 0 0,-4 8 0 0,-1-1 0 16,8 2 0-16,-3 2 0 0,2 1 0 0,1 2 0 15,-1 3 0-15,4 2 0 0,-4 1 0 0,-1 3 0 16,2 3-638-16,2-2-51 0,-2 6-455 0,0 0-1240 15,-2 0 549-15</inkml:trace>
  <inkml:trace contextRef="#ctx0" brushRef="#br0" timeOffset="70433.23">22745 12069 121 0,'8'2'214'0,"0"-2"36"0,-3-2 12 0,3 0 14 16,-1-1 8-16,2-3 30 0,-1-2 9 16,2 1 23-16,-1 1 10 0,-1-2 12 0,1-3 6 15,-2-3 2-15,-6 0 5 0,5-1 17 0,-5-1-13 0,1 3 8 16,-4 1-6-16,-2 0-15 0,-1 1-20 0,-4 3-23 15,-1-1-24-15,-4 4-25 0,0 4-24 0,-3 2-15 16,-5 6-18-16,-2 3-198 0,1 5-25 0,1 1 0 16,1 4 0-16,4 0 0 0,0 3 0 0,5 0 0 15,4-5 0-15,2 0 0 0,2 1 0 0,5 0 0 16,3-2 0-16,1-2 0 0,3 1 0 0,3-3 0 16,3-3 0-16,-2-4 0 0,4-1 0 0,2-2 0 15,0-2 0-15,1-2 0 0,0-5 0 0,2 1 0 16,-6-5 0-16,3-1 0 0,3-7 0 0,-1-1 0 15,-5-2 0-15,3 0 0 0,-4-3 0 0,-2 0 0 16,-1-2 0-16,-2 1 0 0,-4 7 0 0,2 4 0 16,-4 2 0-16,1 1 0 0,-2 3 0 0,0 3 0 15,-2 2 0-15,0 3 0 0,0 0 0 0,0 0 0 16,-13 13 0-16,7-4 0 0,2 2 0 0,4 1 0 16,-5 3 0-16,5 1 0 0,0 1 0 0,5-1 0 15,0-2 0-15,4 2 0 0,-2-6 0 0,0 0 0 16,6-2 0-16,-4 0 0 0,1-4 0 0,2 0 0 15,-1-2 0-15,1-2 0 0,2-1 0 0,-3-1 0 16,7-3 0-16,-2-2 0 0,-1-4 0 0,0 0 0 16,2-3 0-16,0-5 0 0,0-2 0 0,1-1 0 15,0 2 0-15,0 0 0 0,-8 4 0 0,2 2 0 0,-2 4 0 16,-2 3 0-16,-2 1 0 0,-1 2 0 0,0 3 0 16,2 2 0-16,-7-1 0 0,7 9 0 15,-4-1 0-15,-1 3 0 0,0 2 0 0,-1 3 0 16,2 3 0-16,-1-1 0 0,1 0 0 0,-1 1 0 0,1-1 0 15,1 1 0-15,-1-2 0 0,1-1 0 0,-1-4 0 16,-1-3 0-16,2 1 0 0,-1-4 0 16,3 0 0-16,-3-3 0 0,0 1 0 0,1-3 0 0,-4-1 0 15,11-1 0-15,-5-3 0 0,4 0 0 0,-1-4 0 16,-1 0 0-16,3-6 0 0,6-6 0 0,-3 5 0 16,3-4 0-16,-5 2 0 0,1 4 0 0,-1-1 0 15,2 2 0-15,-5 3 0 0,0 1 0 0,0 4 0 16,-4-1 0-16,1 2 0 0,-1 1 0 0,-5 2 0 15,7 2 0-15,-2 0 0 0,-3 3 0 0,1-1 0 16,-3 3 0-16,2 2 0 0,2 0 0 0,-4 0 0 16,1 1 0-16,2-1 0 0,0-1 0 0,1-2 0 15,1 2 0-15,-2-2 0 0,5-1 0 0,-3-2 0 16,0 0 0-16,3-3 0 0,2-2 0 0,3 1 0 0,-3-1 0 16,2-3 0-16,-1-1 0 0,6-2 0 15,-1-3 0-15,9-3 0 0,-8 0 0 0,0 3 0 0,0 2 0 16,-2 1 0-16,0 1 0 0,-3 3 0 15,-2 1 0-15,-3 2 0 0,0 0 0 0,1 2 0 0,-3 0 0 16,1 2 0-16,-2 0 0 0,3 2 0 0,-2 0 0 16,-1 0 0-16,1 1 0 0,2 2 0 0,1-3 0 15,0 1 0-15,-1 1 0 0,4-3 0 0,-1 1 0 16,1-2 0-16,1-2 0 0,-1 0 0 0,3-2 0 16,-1-1 0-16,0-3 0 0,1 2 0 0,0-6 0 15,4 2 0-15,-4-2 0 0,1 0 0 0,1-4 0 16,-1-1 0-16,-1 0 0 0,0-3 0 0,-4 1 0 15,2-7 0-15,-2 5 0 0,-4 0 0 0,-2 1 0 16,-1 1 0-16,0 4 0 0,-3 3 0 0,0 2 0 16,-2 3 0-16,0 0 0 0,-5 4 0 0,7 0 0 0,-15 7 0 15,6 3 0-15,1-1 0 0,1 6 0 16,-2 1 0-16,1 2 0 0,5 2 0 0,-2-3 0 16,3 1 0-16,3 0 0 0,3-1 0 0,1-2 0 15,3-1 0-15,4 1 0 0,0-4 0 0,3-2 0 0,1-1 0 16,1-5 0-16,1-1 0 0,2 0 0 15,0-6 0-15,-1 1 0 0,0-5 0 0,2-1 0 16,2-6 0-16,0-1 0 0,-3-2 0 0,-2-3 0 0,3-3 0 16,0-5 0-16,-3-1 0 0,8-13 0 0,-2-2 0 15,-1-5 0-15,-1-1 0 0,1-6 0 16,6-24 0-16,-8 27 0 0,-7 4 0 0,0 5 0 16,-8 11 0-16,-5 7 0 0,-1 8 0 0,2 3 0 0,-9 4 0 15,2 3 0-15,-4 4 0 0,-2 5 0 0,2 6 0 16,-7 5 0-16,2 5 0 0,-1 7 0 0,3 3 0 15,-1 5 0-15,2 4 0 0,4 17 0 0,3-4 0 16,4 2 0-16,1-2 0 0,4-2 0 0,4-10 0 16,-1-1 0-16,3 0 0 0,0-4 0 0,6-3 0 15,1-2 0-15,3-3 0 0,-1-4 0 0,3-2 0 16,-4-7 0-16,3-3 0 0,-3-5 0 0,2-1 0 16,-3-4 0-16,1-2 0 0,-1-1 0 0,-3-6 0 15,2 0 0-15,1-10 0 0,-1 1 0 0,0-4 0 16,-3 1 0-16,-4 2 0 0,-2 4 0 0,2-6 0 15,-5 8 0-15,-1 6 0 0,-1 0 0 0,-1 3 0 16,-2 0 0-16,0 5 0 0,0 2 0 0,0 0 0 16,0 0 0-16,-9 13 0 0,8-3 0 0,0 1 0 15,-2 2 0-15,2 4 0 0,1-1 0 0,0-3 0 0,1 3 0 16,-1-4 0-16,4 4 0 0,0-5 0 16,0-2 0-16,1 0 0 0,1-2 0 0,-1 0 0 15,4-4 0-15,-5-2 0 0,5 0 0 0,0-1 0 0,1-2 0 16,1-2 0-16,0-3 0 0,-1-1 0 0,4-4 0 15,2-1 0-15,1-1 0 0,1-6 0 0,-2 6 0 16,-1 0 0-16,0 1 0 0,-2 1 0 0,4 2 0 16,-7 3 0-16,0 1 0 0,0 2 0 0,-1-1 0 15,-2 5 0-15,-1 2 0 0,2 2 0 0,-3 0 0 16,0 0 0-16,1 4 0 0,0 0 0 0,-1-1 0 16,-3 1 0-16,8 0 0 0,-4 1 0 0,1-2 0 15,0-1 0-15,1 0 0 0,1-2 0 0,1 0 0 16,0-1 0-16,-3-3 0 0,2 0 0 0,-1-3 0 15,1-1 0-15,1 0 0 0,-1-2 0 0,1-2 0 16,2 1 0-16,-2-7 0 0,0 0 0 0,-5-4 0 16,0 0 0-16,-3 0-327 0,0-3-353 0,-4-6-518 15,-5 2-1297-15,-2-1 574 0</inkml:trace>
  <inkml:trace contextRef="#ctx0" brushRef="#br0" timeOffset="70550">24882 11394 247 0,'-51'-11'400'0,"17"4"5"0,3-2-4 0,13 6 22 15,-1 0 9-15,10-1-10 0,0 0-27 0,5 0-35 0,4 3-38 16,0 1-36-16,26-7-63 0,3 2-78 0,6 3-106 16,18-3-117-16,2 6-140 0,4 0-166 15,1-3-253-15,1 2-690 0,-2 1 306 0</inkml:trace>
  <inkml:trace contextRef="#ctx0" brushRef="#br0" timeOffset="70700.19">25723 11313 68 0,'2'-5'514'0,"-2"5"12"0,0 0 32 0,-4-7 20 16,4 7 0-16,-6-2-28 0,6 2-46 16,-2-4-49-16,2 4-51 0,0 0-63 0,0 0-84 0,0 0-83 15,0 0-119-15,0 0-149 0,0 0-155 16,0 15-193-16,0-9-355 0,-1 1-862 0,-1 1 382 0</inkml:trace>
  <inkml:trace contextRef="#ctx0" brushRef="#br0" timeOffset="75032.72">24918 12553 285 0,'0'-6'482'0,"1"-2"6"0,-1-1-5 0,0-2-9 15,4 1-17-15,-1 0-21 0,-3-2-19 16,1-2-14-16,-1 2-26 0,0-4-22 0,-1 1-9 16,-2-2-13-16,-1 4-7 0,-1-3-23 0,-4 3-20 15,-1 3-18-15,1 2-9 0,-9-3-23 0,5 9-12 0,-6-2-18 16,-1 4-13-16,1 4-16 0,-7 6-18 15,3 1-9-15,0 6-49 0,0 2-98 0,1 3 0 16,4 2 0-16,3-3 0 0,4 6 0 0,2-3 0 0,2-5 0 16,5 5 0-16,2-6 0 0,6-3 0 15,2-3 0-15,-1-1 0 0,4-3 0 0,5-4 0 16,3-1 0-16,-2-2 0 0,1-5 0 0,1 1 0 16,0-6 0-16,0 0 0 0,1-9 0 0,-4 4 0 0,-2 1 0 15,3-8 0-15,-9 4 0 0,1-1 0 0,-2-1 0 16,2 2 0-16,-4-1 0 0,-5 6 0 0,4 0 0 15,-4 5 0-15,1 1 0 0,-1 0 0 0,3 3 0 16,-3 3 0-16,0 0 0 0,0 0 0 0,-4 21 0 16,4-9 0-16,0 6 0 0,1 0 0 0,3 1 0 15,-2 1 0-15,6 5 0 0,1-8 0 0,0 1 0 16,0-3 0-16,4-3 0 0,1 0 0 0,3-2 0 16,-6-6 0-16,6 0 0 0,-4-4 0 0,2-3 0 15,-2 0 0-15,3-3 0 0,-2-3 0 0,-3 1 0 16,5-5 0-16,-3-3 0 0,2 0 0 0,1-5 0 15,0 1 0-15,-3-4 0 0,1 7 0 0,-1-7 0 16,1 4 0-16,-3 5 0 0,0 2 0 0,1-1 0 16,0 7 0-16,1 0 0 0,-2 3 0 0,2 3 0 15,2 2 0-15,2 5 0 0,2-1 0 0,-1 4 0 16,-1 2 0-16,-1 2 0 0,-2 1 0 0,5 6 0 16,-6-5 0-16,0 2 0 0,0 0 0 0,-5-2 0 15,-1 0 0-15,-4-4 0 0,-2 2 0 0,-5-2 0 0,-1 0 0 16,-3-1 0-16,-1-1 0 0,-5 1 0 15,4-4 0-15,0 1 0 0,-1-2 0 0,0-2 0 16,5-2 0-16,-1-1 0 0,7 0 0 0,-10-1-216 16,10-6-1114-16,0 7-1439 0,17-15 637 0</inkml:trace>
  <inkml:trace contextRef="#ctx0" brushRef="#br0" timeOffset="75533.89">26077 12373 317 0,'-2'-5'615'0,"-6"3"3"0,4 0 14 0,0-1 13 16,4 3-15-16,0 0-16 0,-10 6-23 0,6 2-30 16,4-1-39-16,3 4-45 0,-2 0-46 0,3 5-42 15,0 2-37-15,1 1-34 0,0 0-34 0,4-1-89 16,-5 4-195-16,9 1 0 0,-3-7 0 0,-1 0 0 16,2-1 0-16,2-2 0 0,-3-5 0 0,2 0 0 15,0-1 0-15,6-5 0 0,-4 0 0 0,3-3 0 16,5-1 0-16,-3-5 0 0,-1-2 0 0,6-5 0 15,-1-1 0-15,-4-5 0 0,0-1 0 0,-1-7 0 16,-2-5 0-16,1 1 0 0,0-14 0 0,-2-4 0 16,1-2 0-16,-5 3 0 0,-4 3 0 0,-3 13 0 15,1 0 0-15,-4 2 0 0,0 5 0 0,-1 9 0 16,0 5 0-16,0 3 0 0,-1 2 0 0,0 4 0 0,1 3 0 16,0 0 0-16,-5 14 0 0,2 2 0 0,2 3 0 15,2 9 0-15,-2 3 0 0,1 3 0 16,2 13 0-16,5 0 0 0,-3-10 0 0,1-4 0 0,1 0 0 15,-1 0 0-15,2-2 0 0,-1-2 0 0,-1-1 0 16,-1-9 0-16,2-2 0 0,-2-6 0 0,-1 0 0 16,-1-2 0-16,1-4 0 0,-1-1 0 15,0-4 0-15,-2 0 0 0,0 0 0 0,11-11 0 0,-6 1 0 16,0-2 0-16,2-4 0 0,-1-2 0 0,4-2 0 16,-1 2 0-16,2-6 0 0,1 0 0 0,-3 7 0 15,2 0 0-15,1 3 0 0,2-2 0 0,0 2 0 16,-1 2 0-16,0-1 0 0,1 0 0 0,-2 6 0 15,-2-1 0-15,-1 3 0 0,0-1 0 0,-2 4 0 16,-3-2-380-16,-4 1-923 0,0 3-1409 0,-6-7 624 16</inkml:trace>
  <inkml:trace contextRef="#ctx0" brushRef="#br0" timeOffset="75683.99">25986 11951 463 0,'-15'-11'607'15,"2"1"-13"-15,4 3-1 0,-1 0-14 0,6 2-41 16,2-1-58-16,0 1-46 0,6 1-43 0,0 0-40 16,1 3-89-16,7-3-93 0,-1 4-131 0,-2-2-149 0,5 4-170 15,-2-1-209-15,2 3-280 0,-1 1-834 16,6-2 369-16</inkml:trace>
  <inkml:trace contextRef="#ctx0" brushRef="#br0" timeOffset="78117.31">27615 12529 298 0,'12'-12'478'0,"-3"3"9"0,3-6 2 16,-7 8-6-16,-3-5-7 0,2 0-6 0,-6-1-19 0,-1 2-8 15,-1-1-6-15,-3 2-12 0,-7-1-15 0,-2 3-16 16,-4 4-12-16,-2-2-17 0,-6 6-18 0,0 6-14 16,-3 3-22-16,1 2-24 0,3 3-21 15,-1 3-107-15,2 1-159 0,3 4 0 0,6-1 0 0,5-4 0 16,4 0 0-16,4-1 0 0,4-1 0 0,1-3 0 15,7 2 0-15,1-5 0 0,5-5 0 0,3 1 0 16,2-5 0-16,6-7 0 0,7-3 0 0,-5-1 0 16,3-5 0-16,-1-2 0 0,-3-5 0 0,1 1 0 15,-3-7 0-15,4-10 0 0,-8 11 0 0,1-17 0 16,-5 11 0-16,1-12 0 0,-6-4 0 0,-3 4 0 16,0-1 0-16,-6 12 0 0,2-1 0 0,-5 4 0 0,1 4 0 15,-4 7 0-15,3 6 0 0,-3 7 0 16,-2 1 0-16,3 7 0 0,3 0 0 0,-18 12 0 15,9 5 0-15,-2 8 0 0,2 6 0 0,2 0 0 0,2 2 0 16,3 14 0-16,4 0 0 0,1 0 0 0,2-15 0 16,1 3 0-16,4-4 0 0,1-1 0 15,0-1 0-15,3-2 0 0,-1-5 0 0,5 0 0 16,-5-9 0-16,2 2 0 0,2-5 0 0,2-1 0 16,0-5 0-16,7-1 0 0,4-4 0 0,1-4 0 15,-3-1 0-15,7-4 0 0,-5-3 0 0,-2 0 0 16,-1-6 0-16,-4-2 0 0,0-4 0 0,-5 0 0 0,-3-1 0 15,-2-4 0-15,-3-2 0 0,-5 6 0 0,-1 0 0 16,-5 10 0-16,-3-1 0 0,0 5 0 0,-2 2 0 16,-5 6 0-16,0 0 0 0,-8 8 0 0,6 0 0 15,-6 6 0-15,0 9 0 0,5 3 0 0,-1 0 0 16,6 4 0-16,4-2 0 0,-2 3 0 0,7-6 0 16,3-2 0-16,3 1 0 0,3-4 0 0,8 6 0 15,-4-8 0-15,9 2 0 0,-4-7 0 0,8-2 0 16,0-1 0-16,-5-5 0 0,7-6 0 0,2 0 0 15,-4-4 0-15,1-4 0 0,-4-1 0 0,4-6 0 16,-4-3 0-16,0-3 0 0,0-13 0 0,2-3 0 16,-5-3 0-16,-2-1 0 0,-3-7 0 0,-1-4 0 15,-1-1 0-15,4-27 0 0,-10 28 0 0,-2 0 0 16,-3 7 0-16,-2 3 0 0,-2 19 0 0,-1 9 0 16,-4 1 0-16,1 6 0 0,-1 5 0 0,0 7 0 15,-3 2 0-15,-1 5 0 0,0 7 0 0,-3 12 0 16,6 5 0-16,4 5 0 0,-2 10 0 0,3 2 0 15,3 1 0-15,3-1 0 0,2 0 0 0,3-1 0 0,1-14 0 16,2 2 0-16,3 10 0 0,5 0 0 0,-5-14 0 16,4-2 0-16,1-2 0 0,-1 0 0 15,1-7 0-15,-2-7 0 0,2 4 0 0,-1-7 0 16,1-5 0-16,-1 1 0 0,-2-4 0 0,-2-4 0 0,2-2 0 16,-1-3 0-16,2-3 0 0,-3-3 0 0,3-9 0 15,-2-1 0-15,-5-4 0 0,3-2 0 0,0 1 0 16,-8 1 0-16,2 0 0 0,-9 8 0 0,2 4 0 15,0 5 0-15,-2-2 0 0,-2 6 0 0,-1 1 0 16,-7 4 0-16,7 2 0 0,-5 2 0 0,-2 8 0 16,2 1 0-16,1-4 0 0,0 7 0 0,2 5 0 15,0 5 0-15,5-6 0 0,4 0 0 0,0-1 0 16,6-1 0-16,1-1 0 0,4-3 0 0,1 1 0 16,4-4 0-16,1-2 0 0,7-1 0 0,-6-2 0 15,2-4 0-15,0-1 0 0,-6-3 0 0,5-3 0 0,-3-3 0 16,-2-2 0-16,0-3 0 0,3-5 0 15,-4-1 0-15,-1-4 0 0,0-3 0 0,-1 3 0 16,-4 0 0-16,2 1 0 0,-4 5 0 0,-1 4 0 0,-2 4 0 16,-1 3 0-16,-1 1 0 0,2 1 0 0,-1 2 0 15,-2 2 0-15,-1 1 0 0,0 0 0 16,2 11 0-16,-2-2 0 0,2 3 0 0,2 4 0 16,-3 0 0-16,3 2 0 0,1-2 0 0,2 2 0 0,2-1 0 15,-4-2 0-15,5-1 0 0,2 1 0 0,-3-5 0 16,0-4 0-16,1 2 0 0,2-4 0 0,-3-1 0 15,2 1 0-15,1-5 0 0,-2 0 0 0,3-3 0 16,-3 1 0-16,-1-5 0 0,5-5 0 0,-2 0 0 16,1-3 0-16,0 2 0 0,4-8 0 0,-4 6 0 15,-2 0 0-15,1 0 0 0,-2 2 0 0,-4 4 0 16,3 1 0-16,-4 2 0 0,-1 3 0 0,0 0 0 16,0 3 0-16,-4 1 0 0,6 5 0 0,-1-2 0 15,-1 5 0-15,-1 0 0 0,2 3 0 0,-1-1 0 16,1 5 0-16,1-4 0 0,1-2 0 0,-1 2 0 15,0 0 0-15,2 0 0 0,1-3 0 0,-1-1 0 16,1-3 0-16,1-1 0 0,-1-1 0 0,-1-4 0 16,1-1 0-16,3-2 0 0,-2-2 0 0,-1 0 0 15,4-1 0-15,1-5 0 0,-1 0 0 0,1-1 0 16,-4-2 0-16,12-3 0 0,-3-1 0 0,-1 1 0 16,-3 5 0-16,-3 2 0 0,-3 4 0 0,1 0 0 15,0 4 0-15,-4 1 0 0,-1 1 0 0,1 1 0 0,-6 1 0 16,9 7 0-16,-7 0 0 0,2 2 0 0,-2 0 0 15,0 3 0-15,1 0 0 0,-1 2 0 0,3 2 0 16,0-4 0-16,-1 4 0 0,0-6 0 16,1-1 0-16,3 0 0 0,-2-1 0 0,-1-3 0 0,4-1 0 15,-1-1 0-15,1-2 0 0,1-2 0 0,-1-3 0 16,4-1 0-16,-3 0 0 0,0-3 0 0,6 0 0 16,-5-3 0-16,4-1 0 0,-2-1 0 0,1-3 0 15,-1 2 0-15,1-1 0 0,0 1 0 0,-1 0 0 16,-3 1 0-16,-1 4 0 0,0 0 0 0,-5 5 0 15,1-1 0-15,-1 3 0 0,-4 2 0 0,5 1 0 16,-5-1 0-16,4 9 0 0,-4 1 0 0,-3-1 0 16,3 0 0-16,0 2 0 0,0 1 0 0,0 0 0 15,3 0 0-15,-2 0 0 0,3-3 0 0,1 2 0 16,0-2 0-16,4-2 0 0,-2 0 0 0,-1-2 0 0,3-3 0 16,2-2 0-16,0 0 0 0,1-1 0 15,-1-3 0-15,1 1 0 0,2-3 0 0,1-1 0 16,2-2 0-16,-4-2 0 0,5 1 0 0,-5-4 0 0,7-4 0 15,-7 5 0-15,2-1 0 0,0-1 0 0,-2 3 0 16,-2 4 0-16,-2-1 0 0,-2 1 0 16,1 5 0-16,-3 0 0 0,-1 3 0 0,-4 0 0 15,10 5 0-15,-5 0 0 0,0 3 0 0,-3 2 0 0,2 1 0 16,-2-1 0-16,-1 2 0 0,3 5 0 16,-2-5 0-16,-2 0 0 0,2 2 0 0,-1-5 0 0,1 2 0 15,0-2 0-15,-2-1 0 0,0-4 0 0,0 2 0 16,3-2 0-16,-3-4 0 0,0 4 0 0,0-4 0 15,0 0 0-15,0 0 0 0,11-8 0 0,-4 1 0 16,0 3 0-16,2-7 0 0,0 1 0 0,4-4 0 16,-2-1 0-16,9-3 0 0,0 0 0 0,-8 4 0 15,3-1 0-15,2 2 0 0,-2 3 0 0,-5 1 0 16,5 4 0-16,-6 0 0 0,2 1 0 0,-4 4 0 16,2-2 0-16,-2 4 0 0,0 2 0 0,0 3 0 15,0-4 0-15,-2 5 0 0,3 0 0 0,-3 0 0 16,3 2 0-16,1-2 0 0,-3 2 0 0,3-3 0 15,0 1 0-15,0 1 0 0,1-2 0 0,0-1 0 16,2-4 0-16,-2 2 0 0,3-3 0 0,1-1 0 16,1 0 0-16,-2-2 0 0,4-3 0 0,-6 0 0 15,8-2 0-15,-6-1 0 0,5-3 0 0,-4 0 0 16,3-2 0-16,-4-3 0 0,6-5 0 0,-4-3 0 0,-2-3 0 16,1 0 0-16,-5 0 0 0,2 0 0 0,-7 8 0 15,1 1 0-15,-5 1 0 0,0 0 0 0,-2 7 0 16,-2 2 0-16,-1 1 0 0,-3 5 0 15,-2 1 0-15,-2 3 0 0,1 4 0 0,-1 1 0 0,1 5 0 16,1 1 0-16,2 2 0 0,4-2 0 0,4 4 0 16,0 0 0-16,4-5 0 0,3 2 0 15,4-2 0-15,0 1 0 0,7-1 0 0,0-3 0 0,3-3 0 16,5 0 0-16,-5-5 0 0,7-1 0 0,-9-2 0 16,9-3 0-16,-8-1 0 0,1-1 0 0,-2-3 0 15,6-2 0-15,-2-2 0 0,-3-3 0 16,1 0 0-16,-6 3 0 0,5-4 0 0,-7 2 0 0,1 4 0 15,-1 2 0-15,-4 1 0 0,1 3 0 0,-2 0 0 16,-2 3 0-16,1 3 0 0,-7 0 0 0,15 8 0 16,-9 1 0-16,3 6 0 0,-4-4 0 0,0 8 0 15,1-1 0-15,-4 1 0 0,1 7 0 0,-1-7 0 16,0-1 0-16,-4 3 0 0,-2-3 0 0,-1 1 0 16,-2-2 0-16,-3-1 0 0,-2-4 0 0,-5 1 0 15,-3 1 0-15,-6-3 0 0,-6 0-465 0,0-2-273 16,-5-7-427-16,-16 0-1262 0,-1-7 559 0</inkml:trace>
  <inkml:trace contextRef="#ctx0" brushRef="#br0" timeOffset="78316.69">28861 11833 95 0,'-34'-7'701'0,"14"3"1"0,7 1 21 0,2 1-8 0,1-4-28 15,4 2-53-15,3-1-56 0,6 0-58 16,15-3-52-16,9-3-46 0,10 0-45 0,18-1-32 16,3-1-39-16,4-1-64 0,5-1-79 0,-5 2-93 0,2 0-118 15,-5 2-143-15,-4 1-150 0,-19 4-151 0,-3 5-621 16,-4 0-1206-16,-2-2 534 0</inkml:trace>
  <inkml:trace contextRef="#ctx0" brushRef="#br0" timeOffset="79201.55">26394 13115 250 0,'1'-18'612'15,"3"3"8"-15,-2-2 58 0,0 6 0 16,-2 1-12-16,0 4-43 0,0 1-54 0,0 5-38 0,0 0-21 15,-2 16-25-15,0 8-31 0,-3 8-26 0,-3 14-32 16,6 0-23-16,-1 3-55 0,3 0-318 0,5 2 0 16,-1-6 0-16,3 4 0 0,0-14 0 0,6-1 0 15,0 0 0-15,3-5 0 0,4-2 0 0,0-4 0 16,2-4 0-16,-2-3 0 0,-1-9 0 0,3-4 0 16,-1-3 0-16,0-3 0 0,2-3 0 0,-8-6 0 15,10-5 0-15,-6-5 0 0,0-3 0 0,-5-3 0 16,-3-4 0-16,-4-1 0 0,-3-13 0 0,0-3 0 15,-3 14 0-15,-1-12 0 0,0 13 0 0,-2 6 0 16,-3 8 0-16,3 4 0 0,0 5 0 0,-1 1 0 16,1 7 0-16,-2 4 0 0,4-1 0 0,-8 17 0 15,3 7 0-15,0 4 0 0,2 5 0 0,5 2 0 16,0 10 0-16,2-9 0 0,1-2 0 0,0-1 0 16,2-1 0-16,0 0 0 0,5-6 0 0,-3-1 0 15,-2-7 0-15,5-2 0 0,-6-4 0 0,3-5 0 16,-2-1 0-16,0-3 0 0,2-3 0 0,-2-2 0 15,3-2 0-15,-3-2 0 0,1-3 0 0,1 0 0 16,0-7 0-16,0 0 0 0,0-3 0 0,0-3 0 0,0 4 0 16,-5 1 0-16,2 2 0 0,-2 5 0 15,1 0 0-15,-5 4 0 0,4 1 0 0,0 3 0 16,-4 2 0-16,0 0 0 0,9 13 0 0,-4-2 0 16,0 5 0-16,1-1 0 0,3 2 0 0,0-1 0 0,8 5 0 15,-2 0 0-15,-1-7 0 0,9 1 0 0,0 1 0 16,0-3 0-16,3-2 0 0,-2-4 0 0,-5-2 0 15,4-4 0-15,-2-2 0 0,-1 0 0 0,2-4 0 16,-5 0 0-16,0-3 0 0,-3-2 0 0,4-2 0 16,-6-1 0-16,-1 0 0 0,-2-5 0 0,2-5 0 15,-4 4 0-15,-2-6 0 0,0-1 0 0,-2 1 0 16,-2 5 0-16,-2 2 0 0,0 7 0 0,-2-2 0 16,0 7 0-16,2 0 0 0,-3 1 0 0,-2 5 0 15,6 0 0-15,-10 13 0 0,1-2 0 0,0 3 0 16,1 3 0-16,3 3 0 0,4-2 0 0,-2 0 0 15,6 1 0-15,1 0 0 0,2-1 0 0,3-1 0 16,-1-2 0-16,2-1 0 0,4 0 0 0,-3-2 0 16,0-5 0-16,1-2 0 0,0-3 0 0,1 2 0 15,-6-4 0-15,1-4 0 0,-3 1-164 0,-1-2-429 16,2-5-94-16,-9 1-438 0,-1-9-1218 0,-3-2 538 0</inkml:trace>
  <inkml:trace contextRef="#ctx0" brushRef="#br0" timeOffset="79383.86">26319 13178 292 0,'-22'1'597'0,"3"0"-17"16,7 1 3-16,3 2 20 0,3-3-8 0,6 2-33 0,0-3-48 16,19 3-55-16,1 0-43 0,14-3-46 15,3 2-66-15,1-2-72 0,13-4-116 0,-12 4-148 0,13-2-172 16,-19 2-183-16,-1-5-547 0,5-2-1011 15,-2 1 448-15</inkml:trace>
  <inkml:trace contextRef="#ctx0" brushRef="#br0" timeOffset="81483.22">27967 13702 14 0,'-5'3'520'16,"1"0"18"-16,-1-2 20 0,-4 2-37 0,4-1-14 16,1 0-22-16,1 0-18 0,3-2 2 0,0 0 8 15,-9 0-6-15,9 0-29 0,0 0-23 0,2-9-26 16,3 1-25-16,-1 0-27 0,1-3-19 0,5-6-24 15,-1 0-23-15,7-5-26 0,2-3-192 0,-4 1-57 16,2-2 0-16,5 0 0 0,-3-2 0 0,-1 0 0 16,0-2 0-16,2-2 0 0,-5 3 0 0,2-1 0 15,-1 3 0-15,0 3 0 0,-6 6 0 0,0 2 0 16,-1 6 0-16,-3 2 0 0,0 0 0 0,-1 5 0 0,0 3 0 16,-4 0 0-16,10 8 0 0,-6 1 0 15,1 3 0-15,0 5 0 0,3 9 0 0,2 1 0 0,0-2 0 16,6 1 0-16,3-1 0 0,0-1 0 15,0 1 0-15,2-1 0 0,0-4 0 0,-3 0 0 16,-1-6 0-16,-6-2 0 0,2 2 0 0,-7-8 0 16,0 5 0-16,-3-8 0 0,0 3 0 0,-3 0 0 0,-3-1 0 15,-2-3 0-15,-3 4 0 0,-5-2 0 0,0-2 0 16,-4 1 0-16,-1-2 0 0,0-1 0 16,-1 1 0-16,1 0 0 0,0 2 0 0,6-3 0 15,-2-3 0-15,6 6 0 0,1-2 0 0,4-5 0 0,3 4 0 16,-4-3 0-16,4 3 0 0,10-12 0 0,2 6 0 15,5-4 0-15,8-5 0 0,0 1 0 0,3-2 0 16,-1-2 0-16,4-5 0 0,-2 1 0 0,8-12 0 16,-3-3 0-16,-4 0 0 0,-2-3 0 0,-6-6 0 15,1 2 0-15,-3 0 0 0,-7-1 0 0,-7 10 0 16,-1 2 0-16,1 3 0 0,-6 4 0 0,0 9 0 16,-3 3 0-16,1 3 0 0,-2 2 0 0,-1 4 0 15,0 3 0-15,5 2 0 0,-13 11 0 0,3 4 0 16,1 8 0-16,1 6 0 0,-2 4 0 0,6 3 0 15,0 11 0-15,4 0 0 0,3 2 0 0,-2-3 0 16,9 0 0-16,-3-13 0 0,-1 1 0 0,3-3 0 16,4-1 0-16,-4-3 0 0,0-3 0 0,0-8 0 15,-2-1 0-15,-2-5 0 0,3 0 0 0,0-4 0 16,-3-1 0-16,0-2 0 0,0-3 0 0,-5 0 0 16,12-8 0-16,-5 0 0 0,-2-2 0 0,4-3 0 15,-3-2 0-15,-1-3 0 0,0-2 0 0,2-5 0 16,-3 6 0-16,0 2 0 0,0 0 0 0,-3 5 0 15,3 2 0-15,-3 5 0 0,-1-1 0 0,5 2 0 0,-1 4 0 16,-4 0 0-16,13 7 0 0,-5-1 0 0,-1 3 0 16,5 5 0-16,-2 0 0 0,0-2 0 0,8 10 0 15,1-5 0-15,2 0 0 0,-1-2 0 16,3-1 0-16,-4-3 0 0,-1-1 0 0,9 2 0 0,4-2 0 16,-4-6 0-16,1 0 0 0,-1-1 0 0,-7-3 0 15,8-3 0-15,-9-1 0 0,-1 0 0 16,4-3 0-16,-3-3 0 0,-5-1 0 0,0-2 0 0,-1-1 0 15,-5-3 0-15,1-2 0 0,-2-5 0 0,-3-2 0 16,-4 6 0-16,-1 1 0 0,-4-1 0 0,1 4 0 16,-6 0 0-16,-2 2 0 0,-1 5 0 0,1 5 0 15,-4 1 0-15,-2 3 0 0,3 6 0 0,-3 2 0 16,2 3 0-16,1 3 0 0,4 0 0 0,1 2 0 16,2 0 0-16,4 1 0 0,3 0 0 0,1-2 0 15,3-2 0-15,0-1 0 0,4 1 0 0,0-5 0 16,2-1 0-16,0-2 0 0,2-1 0 0,1-2 0 15,-3-2 0-15,5-2 0 0,-1-1 0 0,-4-1 0 16,1-2 0-16,-1-1 0 0,0 0 0 0,1 1 0 16,-2-1 0-16,-3 0 0 0,-1 1 0 0,0 2 0 15,0-2 0-15,-2 4 0 0,2 0 0 0,-4 2 0 16,0 0 0-16,0 0 0 0,9 8 0 0,-5-4 0 16,0 4 0-16,1 0 0 0,0 0 0 0,2 1 0 15,1-2 0-15,3 1 0 0,0-1 0 0,4 0 0 16,-1-3 0-16,-1-2 0 0,5-3 0 0,-5 0 0 15,-3-5 0-15,8-1 0 0,-4-3 0 0,1-1 0 16,-1-4 0-16,-2 0 0 0,-2-2 0 0,-1-2 0 16,-1-6 0-16,-1-2 0 0,2 1 0 0,-5 0 0 15,1-5 0-15,2 1 0 0,-5-2 0 0,1 2 0 0,-1 3 0 16,1 1 0-16,-4 8 0 0,3 2 0 16,-2 7 0-16,0 1 0 0,0 6 0 0,0 2 0 0,0 0 0 15,0 17 0-15,0 0 0 0,1 10 0 16,-1 6 0-16,6 15 0 0,-1 2 0 0,0 6 0 0,1 0 0 15,-1-1 0-15,3 4 0 0,-3-4 0 0,4 2 0 16,-3-1 0-16,2-1 0 0,-3-2 0 0,0-6 0 16,4-11 0-16,-4-1 0 0,-2-3 0 15,-2 0 0-15,3-7 0 0,-3-7 0 0,-3-3 0 0,-1-5 0 16,3-3 0-16,0-2 0 0,-4-4 0 0,4-1 0 16,0 0 0-16,-11-18 0 0,6 2-389 0,-2-1-205 15,2-12-57-15,0-3-443 0,1-1-1183 0,-2-18 524 16</inkml:trace>
  <inkml:trace contextRef="#ctx0" brushRef="#br0" timeOffset="81883.92">29705 13440 636 0,'4'-33'241'0,"1"5"58"0,-2 2 50 0,-3 6 17 16,1 3 28-16,-1 8 33 0,0-1 23 0,0 3 1 15,3-1-14-15,-3 4-30 0,2 2-28 0,1-1-18 16,-3 3-18-16,0 0-17 0,19 9-29 0,-9-2-27 16,7 2-33-16,-2 5-22 0,9 3-22 0,-4 1-20 15,-2 1-17-15,-1-1-28 0,-5-1-17 0,-2 1-26 16,-1-1-20-16,-4-2-18 0,-3-1-8 0,-4 2-5 15,-6-3-8-15,1-3 0 0,-6 2-1 0,-5-2 2 16,0-1-3-16,-2-3-10 0,-1-1 3 0,1-3 15 16,0 3 9-16,2-5 2 0,2 0-43 0,6-1 0 15,-3 0 0-15,7 0 0 0,-2-1 0 0,4 0 0 16,4 2 0-16,3-7 0 0,3 2 0 0,6 0 0 0,2-1 0 16,5-1 0-16,5-4 0 0,5 3 0 15,3-3 0-15,-2 1 0 0,2-1 0 0,0 1 0 16,-1 0 0-16,-2-4 0 0,-2 1 0 0,-3-1 0 0,-6 4 0 15,-3-4 0-15,-2 0 0 0,1-2 0 16,-7 0 0-16,-1 0 0 0,-2 1 0 0,-2 2 0 16,-2 2 0-16,0 1 0 0,-6 4 0 0,2 1 0 15,-3 1 0-15,0 4 0 0,-2 4 0 0,-2-1 0 0,0 4 0 16,1 3 0-16,-1 5 0 0,2 1 0 0,4 1 0 16,-2 1 0-16,6 2 0 0,5-2 0 15,3-2 0-15,8 5 0 0,4 0 0 0,-4-6 0 0,13-5 0 16,3 1-401-16,2-1-227 0,4-4-566 0,1-5-1293 15,1-1 572-15</inkml:trace>
  <inkml:trace contextRef="#ctx0" brushRef="#br0" timeOffset="82501.78">30884 13246 414 0,'4'-11'506'0,"-1"2"24"0,-1 1 17 0,-5 2 15 0,-1 0 5 15,-2 3-19-15,-3 1-16 0,0 1-25 0,-4 5-30 16,-6 3-28-16,1 4-31 0,0 0-43 0,3 2-35 15,-6 7-27-15,6 3-31 0,-2-3-32 0,5 4-25 16,7-4-17-16,1 3-67 0,3-4-141 0,4-1 0 16,-1-1 0-16,3-2 0 0,2-1 0 0,2 0 0 15,0-7 0-15,-1-1 0 0,2-3 0 0,-1-1 0 16,1-4 0-16,3-3 0 0,-4 0 0 0,0-3 0 16,1-7 0-16,1-1 0 0,-5-4 0 0,2-5 0 15,0-5 0-15,-1-2 0 0,-1-13 0 0,-3 10 0 16,3-12 0-16,-2 0 0 0,-3-1 0 0,2 17 0 15,-1 0 0-15,0 2 0 0,-2 3 0 0,1 8 0 16,0 1 0-16,-1 5 0 0,0 1 0 0,2 3 0 16,-2 3 0-16,2 3 0 0,-2 2 0 0,0 0 0 15,12 13 0-15,-5 1 0 0,0 7 0 0,6 7 0 16,-3 6 0-16,-3 0 0 0,2 12 0 0,5 2 0 16,-5 2 0-16,3 0 0 0,-6 0 0 0,-1 2 0 15,0-1 0-15,-2 1 0 0,2-2 0 0,-6-2 0 16,2-1 0-16,-2-1 0 0,-2 2 0 0,3-14 0 15,0 3 0-15,3-3 0 0,-1 12 0 0,1-16 0 16,2 0 0-16,3-3 0 0,1-4 0 0,0-5 0 16,0-3 0-16,1 1 0 0,1-4 0 0,1-4 0 15,3-1 0-15,-3 0 0 0,0-6 0 0,3-2 0 16,-3-2 0-16,2-1 0 0,0-5 0 0,-1-1 0 16,1-3 0-16,-5-2 0 0,0-3 0 0,-4-7 0 15,-1-3 0-15,-3-1 0 0,-3-2 0 0,-5 2 0 16,-2-1 0-16,-7 1 0 0,-3 1 0 0,-4 1 0 15,-2 3 0-15,-1 2 0 0,1 0 0 0,3 3 0 16,-2 1 0-16,5 2 0 0,5 2 0 0,1 7 0 16,4-2 0-16,4 3 0 0,1-2 0 0,3 2 0 0,2-1 0 15,7-1 0-15,1 0 0 0,9-1 0 16,6-2 0-16,4 2 0 0,0-4 0 0,3 3 0 16,0 0 0-16,-3 2 0 0,-3-3 0 0,6 0 0 15,-12 6 0-15,-6-2 0 0,1 2 0 0,-8 2 0 0,0 2-648 16,-6 1-610-16,0 0-1361 0,0 0 602 0</inkml:trace>
  <inkml:trace contextRef="#ctx0" brushRef="#br0" timeOffset="83366.28">25769 14386 3689 0,'-13'-49'288'0,"4"1"-20"0,8 14-86 0,-3 3 57 16,4 6 57-16,-2 0 24 0,-1 9 4 0,4 4-3 16,-1 4-37-16,2 2-16 0,0 4 19 0,-2 2 18 15,2 13 6-15,-2 5 2 0,0 10-2 0,-2 6-126 16,-5 15-185-16,0 1 0 0,2 1 0 0,1 2 0 16,0 1 0-16,2 1 0 0,3 1 0 0,0 0 0 15,5-1 0-15,-1-2 0 0,6-8 0 0,-4-9 0 16,4-6 0-16,-1-3 0 0,4-1 0 0,4-4 0 15,-2-9 0-15,0-2 0 0,-3-8 0 0,1 0 0 16,3-7 0-16,-1-3 0 0,0-4 0 0,3-7 0 16,-4-5 0-16,-1 1 0 0,-4-9 0 0,-2-1 0 15,2-15 0-15,-1-2 0 0,-5 0 0 0,1 0 0 0,-5-2 0 16,0 6 0-16,-1 12 0 0,-2 5 0 16,2 8 0-16,1 4 0 0,-2 3 0 0,0 6 0 15,1 5 0-15,1 2 0 0,0 0 0 0,-8 16 0 16,8 0 0-16,-2 11 0 0,-1 7 0 0,3 0 0 0,-4 15 0 15,4 0 0-15,4-2 0 0,-4-11 0 16,0 12 0-16,3-14 0 0,-1-2 0 0,3-2 0 16,-1-3 0-16,0-9 0 0,-3-3 0 0,3-4 0 15,-1-3 0-15,-2-2 0 0,5-3 0 0,-3-3 0 0,-3 0 0 16,9-9 0-16,-4 1 0 0,0-3 0 16,2-4 0-16,-1-3 0 0,0-2 0 0,2-3 0 15,0-4 0-15,-2 11 0 0,0-1 0 0,0 1 0 0,-1 8 0 16,-1-1 0-16,1 3 0 0,0 2 0 0,-2 4 0 15,-3 0 0-15,8 8 0 0,-1 3 0 0,-1 3 0 16,0 3 0-16,3 5 0 0,4 2 0 0,-1-1 0 16,0-1 0-16,6 1 0 0,0-1 0 0,5-6 0 15,-1 0 0-15,-4-5 0 0,7-1 0 0,2-2 0 16,1-6 0-16,-5-2 0 0,-1-2 0 0,5-4 0 16,-8-2 0-16,5-4 0 0,-7 2 0 0,1-3 0 15,-5-2 0-15,1 1 0 0,-3-3 0 0,1-9 0 16,-1 1 0-16,-3 2 0 0,-4-3 0 0,-2 6 0 15,-2 0 0-15,0 4 0 0,-4 0 0 0,2 8 0 16,-3 0 0-16,-2 4 0 0,0 5 0 0,-2 4 0 16,1 3 0-16,-5 5 0 0,4 5 0 0,-1 6 0 15,-1-1 0-15,6 5 0 0,3 0 0 0,4-3 0 16,3 1 0-16,3-2 0 0,4-2 0 0,-2-8 0 16,4 0 0-16,2-1 0 0,0-6 0 0,-3-3 0 15,0-3 0-15,-3-1 0 0,3-5 0 0,-6-1 0 0,-3-4-431 16,0-2-863-16,-5-5-1401 0,-7-8 620 15</inkml:trace>
  <inkml:trace contextRef="#ctx0" brushRef="#br0" timeOffset="83518.67">25728 14489 4410 0,'-38'-5'487'0,"7"2"-223"16,2-1-126-16,12 4-10 0,7 3 55 0,9-2 32 15,1-1-26-15,0 0-40 0,28 11-29 0,4-4-26 16,19 4-55-16,10 4-78 0,29 0-98 0,-1 3-131 0,-25-4-172 15,31 0-482-15,-33-5-1000 0,33 7 443 0</inkml:trace>
  <inkml:trace contextRef="#ctx0" brushRef="#br0" timeOffset="84099.58">27613 14870 5314 0,'16'-7'564'0,"-4"1"-266"0,-3-3-65 15,-2 1 50-15,-1-6 67 0,-2-2-6 0,-5 3-31 16,1-4-35-16,-5 0-64 0,1 5-214 0,-3 0 0 16,-4-1 0-16,-2 3 0 0,-1 1 0 0,-4 4 0 15,-2 4 0-15,-1 2 0 0,-6 4 0 0,-1 7 0 16,-4 2 0-16,3 5 0 0,1 2 0 0,0 1 0 16,5 2 0-16,2 1 0 0,2-1 0 0,6-3 0 15,4-3 0-15,4-1 0 0,5-4 0 0,3-2 0 16,2-1 0-16,5-5 0 0,3-1 0 0,7-3 0 15,0-3 0-15,9-4 0 0,-1-6 0 0,0-1 0 16,0-5 0-16,3-1 0 0,-7-6 0 0,3-1 0 16,-4 0 0-16,-2-4 0 0,5-11 0 0,-3-4 0 15,-7 1 0-15,-4 12 0 0,1-16 0 0,-4 12 0 16,0 2 0-16,-4 5 0 0,-1 3 0 0,-4 10 0 16,0-1 0-16,0 9 0 0,0 1 0 0,0 4 0 15,0 3 0-15,0 0 0 0,-11 24 0 0,4 1 0 16,3 3 0-16,1 6 0 0,3 14 0 0,-2 1 0 15,4-3 0-15,0 3 0 0,3-2 0 0,4-12 0 16,-2-3 0-16,4 1 0 0,4-4 0 0,-2-2 0 16,1-4 0-16,2-9 0 0,-1-1 0 0,0-6 0 0,3 0 0 15,0-4 0-15,-5-4 0 0,4-4 0 16,0-1 0-16,-4-3 0 0,2-5 0 0,-2 0 0 16,1-8 0-16,-1-1 0 0,-1-4 0 0,-1 0 0 15,-2 0 0-15,0 0 0 0,-1 3 0 0,-6 10 0 0,2 2 0 16,-1 4 0-16,-2 1 0 0,0 1 0 15,-1 3 0-15,0 3 0 0,0 0 0 0,0 0 0 0,-1 20 0 16,1-8 0-16,0 5 0 0,2 2 0 16,5 6 0-16,-3-5 0 0,7 5 0 0,2-1 0 0,0-8 0 15,3 5 0-15,-2-7 0 0,-1-3 0 0,4-2 0 16,-6-3 0-16,2-4 0 0,2-3 0 0,-3-1 0 16,3-4-543-16,-3-3-732 0,-6-1-1381 15,4-5 611-15</inkml:trace>
  <inkml:trace contextRef="#ctx0" brushRef="#br0" timeOffset="84234.23">28187 14495 4700 0,'-14'-15'462'0,"-8"-3"-112"16,8 4-78-16,-4 5 18 0,6-1 16 0,0 4-23 15,4 2-67-15,2 1-43 0,2 5-33 16,4-2-8-16,0 0-16 0,-1 12-22 0,6-2-85 0,7 5-115 16,3-2-146-16,4 8-170 0,5-1-183 0,3-3-422 15,0-2-1112-15,1 1 493 0</inkml:trace>
  <inkml:trace contextRef="#ctx0" brushRef="#br0" timeOffset="84502.95">28615 14643 461 0,'8'-17'461'0,"5"-5"21"15,-8 2 45-15,-1-7 15 0,1-1-5 0,1 1-26 16,-1-5-22-16,0 2-17 0,-3-1-15 0,-2-1-18 16,0-1-25-16,-4-2-20 0,0 4-22 0,-5 0-27 15,0 2-28-15,1 5-19 0,-2 9-25 0,0 1-26 16,-2 6-94-16,6 5-153 0,-8 4 0 0,1 7 0 15,-3 6 0-15,3 11 0 0,-1 7 0 0,1 13 0 16,2 7 0-16,4 3 0 0,2 27 0 0,2-24 0 16,3 0 0-16,0 25 0 0,2-25 0 0,0 28 0 15,0-28 0-15,-1-1 0 0,0 1 0 0,1-4 0 16,-2-2 0-16,-2-4 0 0,0-3 0 0,2-9 0 16,0-1 0-16,-3-1 0 0,-2-7 0 0,1 0 0 15,1-10 0-15,0-6 0 0,-1-1 0 0,0 0 0 16,2-6 0-16,0-4 0 0,2 0-325 0,0 0-416 15,-9-14-447-15,4-3-1286 0,0-7 568 0</inkml:trace>
  <inkml:trace contextRef="#ctx0" brushRef="#br0" timeOffset="86149.78">28407 15070 852 0,'-9'-30'232'15,"-3"1"71"-15,2 3 44 0,1 1 19 0,6 7 51 16,-3 2 55-16,1 1 25 0,0-3-2 0,1 7-19 16,6-2-31-16,0 1-32 0,8 1-38 0,3 1-29 15,1-3-41-15,13 0-27 0,1 1-36 0,7 1-44 16,2-1-35-16,10-5-34 0,4 2-39 0,-1-3-43 15,-13 6-25-15,14-5-17 0,-4-4-19 0,7-3-3 16,-21 5 1-16,7-9 3 0,-12 4-4 0,0-2 4 16,-7-5 4-16,0 1 2 0,1-12-4 0,-9 9-5 15,-7-2 25-15,-1-3 14 0,-1-7 22 0,-4 15 19 16,-2 2 29-16,-1 11 1 0,-2 3 12 0,-1 4-2 16,-1 6 9-16,2 1 20 0,-6 4-108 0,0 8-25 15,1 5 0-15,-1 10 0 0,-1 6 0 0,3 14 0 16,1 6 0-16,2 4 0 0,6 1 0 0,0 27 0 15,5-25 0-15,4 26 0 0,-4-25 0 0,4-3 0 0,0 5 0 16,0-5 0-16,0 0 0 0,0 1 0 16,-4-9 0-16,0-2 0 0,-1-11 0 0,-3-2 0 15,3-3 0-15,-5-10 0 0,-2 0 0 0,3-5 0 16,-1-5 0-16,0-3 0 0,-2-1 0 0,2-4 0 0,-5-1 0 16,6 0 0-16,-12-5 0 0,3-3 0 15,0-6 0-15,-3-3 0 0,-3-8-400 0,-1-3-221 0,2-2 0 16,1-4 24-16,-1-11 21 0,1-2 55 15,4 13 109-15,0 0 133 0,0 3 109 0,2 5 89 0,2 7 64 16,-2 2 86-16,3-1 74 0,0 7 57 0,-1-1 61 16,0 1 38-16,3 2 16 0,2-1 22 0,1 2 7 15,5-3 3-15,-2 3-6 0,8-4-8 16,0 1-9-16,13-2-15 0,-7 5-20 0,8-2-27 16,1-2-140-16,1 1-122 0,-1 1 0 0,4 6 0 0,-3-3 0 15,2 3 0-15,-9 1 0 0,0 2 0 0,-2 0 0 16,1 2 0-16,-7 1 0 0,0 0 0 0,-2 2 0 15,-2 0 0-15,1 2 0 0,-2 3 0 0,-3 2 0 16,-1-2 0-16,-1 4 0 0,-1 5 0 0,-2-1 0 16,0 0 0-16,4 0 0 0,-3 1 0 0,2-3 0 15,-1-2 0-15,2 3 0 0,0-8 0 0,4 3 0 16,-1-5 0-16,2 1 0 0,2-2 0 16,0-4 0-16,-1-1 0 0,2-2 0 0,2-2 0 15,1-4 0-15,2-1 0 0,-2-2 0 0,0 1 0 0,0-3 0 16,-2-1 0-16,0 0 0 0,1-1 0 0,-1-6 0 15,-1 7 0-15,-1 0 0 0,-2 1 0 0,-2 2 0 16,-1 2 0-16,0 2 0 0,-2 1 0 0,0 2 0 16,-1 3 0-16,-3 1 0 0,0 0 0 0,6 6 0 15,-5 2 0-15,1 2 0 0,-2 0 0 0,1 3 0 16,3-3 0-16,1 2 0 0,0 3 0 0,-1-5 0 16,1 1 0-16,0 0 0 0,0-2 0 0,3-2 0 15,-3-2 0-15,6-1 0 0,-2 1 0 0,1-4 0 16,2 0 0-16,-2-4 0 0,3-1 0 0,0 0 0 15,3-4 0-15,0 0 0 0,2-2 0 0,-2 0 0 16,7-6 0-16,0 0 0 0,-1-1 0 0,0-1 0 16,-1 0 0-16,2 3 0 0,0-2 0 0,-7 8 0 15,0 2 0-15,0 0 0 0,-2 5 0 0,-1 1 0 16,-1 1 0-16,5 5 0 0,-7 1 0 0,0 3 0 16,1 2 0-16,-4 4 0 0,2 0 0 0,1 2 0 15,-6 2 0-15,1-2 0 0,-1 2 0 0,-4-1 0 16,0 2 0-16,-4-2 0 0,-1-3 0 0,1 2 0 15,-6-4 0-15,1-1 0 0,0-4 0 0,-3-1 0 16,1-2 0-16,-2-2 0 0,2-2 0 0,-2-1 0 16,2-2 0-16,-1-1 0 0,3-3 0 0,4 1 0 15,1-2 0-15,4-3 0 0,3-1 0 0,2 0 0 16,7-3 0-16,8-5 0 0,0-1 0 0,4 1 0 16,4 1 0-16,2 0 0 0,1 1 0 0,-2-1 0 15,2 2 0-15,-2-1 0 0,2 2 0 0,-3 3 0 16,0 1 0-16,-9 4 0 0,-2-1 0 0,-7 6 0 15,-1-2 0-15,0 2 0 0,-4 1 0 0,2 2 0 16,-5 3 0-16,2 0 0 0,-3 2 0 0,-1 1 0 16,0 1 0-16,-5 2 0 0,3 2 0 0,-1 2 0 15,-1-1 0-15,4 0 0 0,-1 2 0 0,2-2 0 16,2 1 0-16,1-1 0 0,-2-3 0 0,6 0 0 16,0-1 0-16,2 0 0 0,1-2 0 0,-1-1 0 15,8-1 0-15,-1-4 0 0,-3 0 0 0,5-2 0 16,-2-2 0-16,2-3 0 0,0 2 0 0,0-4 0 15,6-6 0-15,-7 3 0 0,-6-3 0 0,4 0 0 16,2-6 0-16,-7 6 0 0,3-8 0 0,-3 8 0 0,-1-2 0 16,-5 8 0-16,-1-1 0 0,-1 6 0 0,2-1 0 15,-3 2 0-15,-2 2 0 0,0 0 0 16,0 0 0-16,0 12 0 0,-2-2 0 0,-1-1 0 16,-2 4 0-16,3 3 0 0,0-4 0 0,2 4 0 0,-2-1 0 15,4-2 0-15,0 3 0 0,2-4 0 0,-1 0 0 16,4-2 0-16,-2 0 0 0,-1-5 0 0,5 1 0 15,-4-1 0-15,4-2 0 0,0-3 0 0,1 2 0 16,3-4 0-16,-4 1 0 0,0-3 0 16,1-1 0-16,1 0 0 0,-4-2 0 0,2 0 0 0,-3-3 0 15,1 2 0-15,-2-8 0 0,-2 5 0 0,-1-4 0 16,-1-1 0-16,-2 4 0 0,-4-4 0 16,-1 1 0-16,-1 4 0 0,0 1 0 0,-1 0 0 15,2 1 0-15,-1 1 0 0,1 1 0 0,1 2 0 0,2 0 0 16,-1 2 0-16,3 1 0 0,1 2 0 0,0 0 0 15,0 0 0-15,13-4 0 0,-3 4 0 0,3 0 0 16,-1 1 0-16,8 1 0 0,0-2 0 0,-1 0 0 16,1 1 0-16,1-1 0 0,0 2 0 0,-1-1 0 15,-1 0 0-15,-3 3 0 0,-2-1 0 0,-4 4 0 16,1 0 0-16,-3 1 0 0,-3 2 0 0,0 1 0 16,-2 2 0-16,-1 5 0 0,-3 0 0 0,2-1 0 15,-2 1 0-15,-1 0 0 0,0-2 0 0,0-3 0 16,-1-1 0-16,2-1 0 0,-2-1 0 0,2-2 0 15,-2 0 0-15,3-6 0 0,0 1 0 0,0-3 0 16,0 0 0-16,0 0 0 0,9-10 0 0,-2 2 0 16,3-2 0-16,2-2 0 0,3-2 0 0,5-4 0 15,3 0 0-15,0 0 0 0,-1 1 0 0,-3 5 0 16,4-1 0-16,-2 8 0 0,-1 0 0 0,-1 4 0 16,-2 4 0-16,3-1 0 0,-9 1 0 0,4 7 0 15,-4 0 0-15,2 3 0 0,-3 0 0 0,-2 2 0 16,-3 0 0-16,0 0 0 0,3-3 0 0,-7-2-68 15,4 1-329-15,-1 0-53 0,-4 0-54 0,0-7-79 16,-4 3-449-16,2-3-1117 0,-6-2 494 0</inkml:trace>
  <inkml:trace contextRef="#ctx0" brushRef="#br0" timeOffset="86282.34">30658 14336 92 0,'-45'-25'523'0,"13"10"-49"15,-3 6-45-15,5 0-42 0,-4 6-77 16,2 4-105-16,3 9-156 0,1 2-217 0,1 5-216 0,-1 2-415 16,1 3 183-16</inkml:trace>
  <inkml:trace contextRef="#ctx0" brushRef="#br0" timeOffset="87499.9">25939 15568 475 0,'-2'-11'583'16,"-4"1"-6"-16,1 4 5 0,-9-2-13 0,4 5-10 15,-3 3-30-15,-7 5-25 0,-2 3-35 0,-3 7-16 16,-5 2-26-16,7 6-26 0,-6 2-25 0,8 3-27 16,0 4-26-16,-4 8-34 0,10-9-25 0,6-1-26 15,5 1-24-15,2 0-204 0,2-1-10 0,5-5 0 16,8 1 0-16,3-4 0 0,2-4 0 0,6-4 0 15,3-2 0-15,6-5 0 0,1-4 0 0,1-4 0 16,-3-3 0-16,2-3 0 0,-4-4 0 0,1-3 0 16,-3-3 0-16,-4 0 0 0,-2-3 0 0,-4-4 0 15,-3 1 0-15,-3-2 0 0,-2 1 0 0,-4 7 0 16,-2 5 0-16,1 1 0 0,-3 4 0 0,0 2 0 16,0 2 0-16,-2 3 0 0,0 0 0 0,0 0 0 0,-6 22 0 15,4-5 0-15,1 2 0 0,2 7 0 16,1-2 0-16,2 2 0 0,3-3 0 0,-1-3 0 15,4-2 0-15,4 4 0 0,0-7 0 0,-1-5 0 16,2 1 0-16,2-6 0 0,1 1 0 0,-1-5 0 16,-3-1 0-16,1-5 0 0,-1 0 0 0,-2 0 0 15,1-6 0-15,-1-2 0 0,2 2 0 0,-4-3 0 16,1 0 0-16,-1-3 0 0,-3 3 0 0,1-3 0 0,1 3 0 16,-4 3 0-16,0 1 0 0,0 4 0 15,-1 1 0-15,-2 1 0 0,1 2 0 0,-3 2 0 16,0 0 0-16,14 6 0 0,-11 2 0 0,-1 1 0 15,2 1 0-15,5 4 0 0,-5 0 0 0,4-3 0 16,-3 5 0-16,1-5 0 0,3 4 0 0,-2-6 0 0,1 0 0 16,2-3 0-16,-1 1 0 0,2-4 0 0,-1-1 0 15,2-2 0-15,4-1 0 0,-4 0 0 16,6-2 0-16,-2-5 0 0,2 3 0 0,0-4 0 16,-1 0 0-16,-1-2 0 0,1 2 0 0,1-2 0 0,-3 2 0 15,2-2 0-15,-2-1 0 0,-3 4 0 0,-3 1 0 16,0 2 0-16,-2 1 0 0,-1 0 0 0,-2 3 0 15,2 1 0-15,-6 0 0 0,7 5 0 16,-3 1 0-16,0 0 0 0,0 3 0 0,-1 2 0 16,1-1 0-16,-2 0 0 0,1 0 0 0,4-2 0 0,-2 2 0 15,4-3 0-15,-3 0 0 0,1 0 0 0,2-4 0 16,-2-2 0-16,5-2 0 0,-2-1 0 0,1-3 0 16,1 0 0-16,0-1 0 0,4-2 0 15,-2-4 0-15,2 1 0 0,-2-2 0 0,9-3 0 16,-6 5 0-16,0-2 0 0,6-1 0 0,-5 2 0 0,-1 2 0 15,0 2 0-15,-1 3 0 0,-3 4 0 0,-2 1 0 16,1 1 0-16,0 2 0 0,-5 4 0 0,1 0 0 16,0 2 0-16,-3 1 0 0,3 6 0 0,-3-5 0 15,1 4 0-15,-3-4 0 0,4 4 0 0,-4-4 0 16,1-4 0-16,0-1 0 0,1 0 0 0,-1 0 0 16,1-2 0-16,3 0 0 0,-2-4 0 0,2 0 0 15,3-4 0-15,0-1 0 0,0 0 0 0,2-2 0 16,1-4 0-16,1 1 0 0,1-1 0 0,1-3 0 15,3-2 0-15,3 0 0 0,-2 1 0 0,1 1 0 16,-4 4 0-16,1 2 0 0,3 1 0 0,-4 0 0 16,0 3 0-16,0 2 0 0,-1-3 0 0,2 4 0 15,0 1 0-15,0 2 0 0,9 2 0 0,-9-3 0 16,0 1 0-16,3 1 0 0,1-1 0 0,-1-2 0 16,-1 2 0-16,6-2 0 0,-4 0 0 0,5-3 0 15,2-2 0-15,-11 3 0 0,-2-7 0 0,-1 2 0 16,-4-1 0-16,2-4 0 0,-3-1 0 0,0-2 0 15,-3 0 0-15,-1-3 0 0,-3 2 0 0,-3-1 0 16,-2 3 0-16,-1 2 0 0,-2 1 0 0,-6 1 0 16,4 4 0-16,1 3 0 0,-6 2 0 0,-1 4 0 15,2 2 0-15,-3 6 0 0,0 3 0 0,3 2 0 16,3 3 0-16,-3 0 0 0,6 7 0 0,7 0 0 16,2 0 0-16,5-2 0 0,2 0 0 0,3-7 0 15,4 1 0-15,4-1 0 0,3-5 0 0,3-4-381 16,0 1-211-16,6-4-68 0,-7-3-433 0,5-2-1185 15,1-2 524-15</inkml:trace>
  <inkml:trace contextRef="#ctx0" brushRef="#br0" timeOffset="87634.02">28655 15858 150 0,'29'-10'373'15,"-1"3"83"-15,-8-4 35 0,-1 6 18 0,-5-5 30 16,-3 5 47-16,2-5 32 0,-3 4-11 0,-1-1-37 16,-2 1-52-16,0 1-50 0,-2 1-47 0,2 0-46 15,-3 1-77-15,-4 3-102 0,7-4-132 0,-7 4-164 16,0-2-186-16,0 2-192 0,0 0-585 0,-27 8-1151 15,16-5 509-15</inkml:trace>
  <inkml:trace contextRef="#ctx0" brushRef="#br0" timeOffset="87899.71">26696 16218 7518 0,'-35'1'673'15,"12"-1"-673"-15,4-1 0 0,13 1 0 0,8 0 0 16,-2 0 0-16,36-2 0 0,19 1 0 0,6 3 0 16,40 0 0-16,12 8 0 0,-1-3 0 0,9 0 0 15,1-7 0-15,6 15 0 0,1-11 0 0,-3 0 0 16,0 1 0-16,-9-7 0 0,-3 3 0 0,-9-4 0 16,-13 2 0-16,-31-3 0 0,-6 3 0 0,-18 0 0 15,-1-1 0-15,-7-2 0 0,-11 3 0 0,-4-1 0 16,-5-1 0-16,-4 0 0 0,-2 1 0 0,-3 2 0 15,0 0 0-15,-19-5 0 0,-11 4 0 0,1 1 0 16,0 4 0-16,-10-4-1366 0,-2 3-1478 0,0 1 654 16</inkml:trace>
  <inkml:trace contextRef="#ctx0" brushRef="#br0" timeOffset="88166.69">26728 16596 6766 0,'-39'-2'466'0,"7"-3"-156"0,13 2-28 0,6 0 32 16,5 0-261-16,6 1-53 0,2 2 0 0,23-9 0 16,14 5 0-16,29 2 0 0,34 1 0 0,5 2 0 15,11 6 0-15,7-5 0 0,5 2 0 0,4 1 0 16,7 0 0-16,-5-5 0 0,-3 1 0 0,-5-5 0 16,-10 0 0-16,-13-3 0 0,-13 3 0 0,-30-4 0 15,-6 2 0-15,-18 0 0 0,-5-2 0 0,-10 1 0 16,-3-2 0-16,-9 1 0 0,-3 1 0 0,-2-3 0 15,-4-1 0-15,-6 4 0 0,-2-4 0 0,-3 4 0 16,-1 1 0-16,-4 1 0 0,3 2 0 0,1 3 0 16,-2-1 0-16,3 2-1366 0,-10 7-1478 0,6 1 654 15</inkml:trace>
  <inkml:trace contextRef="#ctx0" brushRef="#br0" timeOffset="93502.21">5885 5717 206 0,'-5'-7'554'0,"-2"0"17"0,2 2-5 16,-1 0-23-16,2 0-24 0,0-1-2 15,0 2-23-15,3 0-24 0,1 0-29 0,0 4-35 16,-4-7-28-16,4 4-30 0,0 3-20 0,0-6-25 16,0 6-19-16,0 0-8 0,0-4-12 0,0 4-13 0,0 0-13 15,0 0-14-15,0 0-214 0,9 1-10 0,-9-1 0 16,7 5 0-16,-5-1 0 0,3 2 0 16,0 2 0-16,2 2 0 0,-2 6 0 0,1 0 0 15,2 3 0-15,2 6 0 0,-2 3 0 0,2-3 0 0,1 3 0 16,2-3 0-16,2 4 0 0,-2-3 0 0,5-1 0 15,-2 0 0-15,0-4 0 0,2-2 0 0,5-2 0 16,-5-7 0-16,0-6 0 0,2 0 0 0,2-1 0 16,-1-6 0-16,9-1 0 0,-2-6 0 0,3-6 0 15,1-2 0-15,10-10 0 0,-1 0 0 0,1-10 0 16,1 2 0-16,1-4 0 0,19-22 0 0,-24 18 0 16,24-17 0-16,-7-3 0 0,4 2 0 0,0 0 0 15,-14 17 0-15,17-15 0 0,-20 19 0 0,2 3 0 16,-3 2 0-16,-5 3 0 0,-10 9 0 0,2 2 0 15,-6 5 0-15,-2 0 0 0,-7 4 0 0,-1 4 0 16,-3 1 0-16,-2 2 0 0,-3 1 0 0,0 1 0 16,0 1 0-16,-4 2 0 0,4-2 0 0,-1 1 0 15,-4 2 0-15,4-1 0 0,-4 1 0 0,0 0 0 16,0 0 0-16,5 6 0 0,-5-3 0 0,0 2 0 16,1 0 0-16,-1 0 0 0,0 0 0 0,0 2 0 15,0-1 0-15,0-2 0 0,3 4 0 0,-6-2 0 16,6 1 0-16,-3 1 0 0,0 3-147 0,0-6-1194 15,0 0-1453-15,0-5 643 0</inkml:trace>
  <inkml:trace contextRef="#ctx0" brushRef="#br0" timeOffset="93666.64">7570 5370 274 0,'-5'6'669'0,"-5"0"27"0,2-4 26 16,2 0-23-16,-2 0-43 0,2-1-56 0,-7-1-59 15,4 0-57-15,9 0-55 0,-10 0-98 0,10 0-120 0,-5-2-118 16,5 2-106-16,0 0-108 0,0 0-130 0,15-5-120 16,-6 4-136-16,0-2-350 0,1 1-929 0,-2 2 410 15</inkml:trace>
  <inkml:trace contextRef="#ctx0" brushRef="#br0" timeOffset="95449.93">6112 10260 308 0,'-11'-11'486'0,"3"2"23"0,-1-2 4 0,-1 4 2 16,2-5-4-16,3 2-18 0,-3 0-4 0,2 1-21 15,1 0-13-15,0-1-18 0,1 1-21 0,0 0-11 16,1 2-16-16,2 1-16 0,1 0-15 0,-5 0-22 16,5 2-13-16,-1-1-31 0,1 5-177 0,0-6-115 15,0 6 0-15,6-2 0 0,-6 2 0 0,0 0 0 16,12 12 0-16,-6-4 0 0,7 7 0 0,-4 2 0 15,1 7 0-15,3 1 0 0,-2 4 0 0,0 1 0 16,1 2 0-16,-1-1 0 0,-1 3 0 0,1-1 0 16,0-3 0-16,0 2 0 0,-2-1 0 0,3-4 0 15,-1 3 0-15,-2-5 0 0,0 1 0 0,0-9 0 16,-2-2 0-16,5 1 0 0,-7-5 0 0,4-2 0 16,0 0 0-16,-4-2 0 0,4-1 0 0,0-2 0 15,3-4 0-15,-2-1 0 0,6-7 0 0,4-1 0 0,4-7 0 16,5-5 0-16,11-11 0 0,2-3 0 0,2-5 0 15,3-3 0-15,19-25 0 0,7-3 0 16,-1-7 0-16,0-2 0 0,4-3 0 0,2-6 0 0,6 2 0 16,-4 0 0-16,4 9 0 0,0 10 0 0,-6 4 0 15,0 8 0-15,-4 9 0 0,-20 14 0 0,-1 7 0 16,1 1 0-16,-4 2 0 0,-13 9 0 0,-4 2 0 16,-6 1 0-16,-6 3 0 0,-6 3 0 0,-4 0 0 15,-3 2 0-15,-3 2 0 0,0 0 0 0,-2 0 0 16,-3 1 0-16,0 0 0 0,0 0 0 0,0 0 0 15,0 0 0-15,-12 10 0 0,9-6 0 0,-1 0 0 16,1-1 0-16,-3 2 0 0,2-1 0 0,3 0 0 16,-2 0 0-16,-1-1 0 0,4-3 0 0,0 4 0 15,0-4 0-15,-1 4 0 0,1-4 0 0,0 0-183 16,-1 4-1152-16,1-4-1446 0,0 0 640 0</inkml:trace>
  <inkml:trace contextRef="#ctx0" brushRef="#br0" timeOffset="95600.26">8102 9633 438 0,'1'6'463'16,"1"1"30"-16,-2-1 36 0,1-1 1 0,-2-2-11 15,1 1-27-15,0-4-31 0,0 0-41 0,0 5-45 0,0-5-70 16,0 0-94-16,1 3-117 0,-1-3-153 16,0 0-151-16,-1 5-211 0,1-5-353 0,0 0-838 15,-2 8 371-15</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13:09.353"/>
    </inkml:context>
    <inkml:brush xml:id="br0">
      <inkml:brushProperty name="width" value="0.05292" units="cm"/>
      <inkml:brushProperty name="height" value="0.05292" units="cm"/>
      <inkml:brushProperty name="color" value="#00B050"/>
    </inkml:brush>
  </inkml:definitions>
  <inkml:trace contextRef="#ctx0" brushRef="#br0">3393 5877 20 0,'-6'-3'551'0,"4"1"4"0,2 2-6 16,-3-4-23-16,2 1-25 0,1 3-26 0,0 0-31 15,-4-2-31-15,4 2-24 0,0 0-29 0,0 0-8 16,13 8-25-16,-6-1-16 0,3 0-28 0,5 3-19 15,-1 3-10-15,0-3-18 0,3 3-14 0,2 3-12 16,-1-1-6-16,5 2-14 0,-1-1-15 0,-3-6-7 16,-1 0-9-16,2 6-106 0,-1-9-53 0,-2 0 0 15,2-3 0-15,-1-3 0 0,4 0 0 0,-2-1 0 16,3-2 0-16,4-4 0 0,1 2 0 0,1-3 0 16,1-4 0-16,-2-3 0 0,0 4 0 0,3-1 0 15,-2-5 0-15,0 5 0 0,0-4 0 0,-3 0 0 16,0 5 0-16,-7 1 0 0,3 3 0 0,-3 2 0 15,-1-1 0-15,-5 3 0 0,5 1 0 0,-4 1 0 16,0 0 0-16,4 7 0 0,-6-4 0 0,1 1 0 16,5 4 0-16,1-1 0 0,-2 0 0 0,2 3 0 15,-2-3 0-15,3-1 0 0,-2 3 0 0,1-5 0 16,2 3 0-16,7-1 0 0,-8-2 0 0,11-6 0 16,-3 4 0-16,4-2 0 0,0-3 0 0,-4-1 0 15,3-1 0-15,2-5 0 0,-5-2 0 0,0 1 0 16,2-1 0-16,-4-4 0 0,1 3 0 0,-4-1 0 15,-6 4 0-15,-1 2 0 0,-4 1 0 0,4 0 0 16,-8 4 0-16,1-2 0 0,0 1 0 0,-4 2 0 16,3-1 0-16,-3 3 0 0,8 0 0 0,-7 2 0 15,2-1 0-15,2 1 0 0,4 0 0 0,-1 2 0 16,3 0 0-16,-3 1 0 0,1-3 0 0,4 1 0 16,0-1 0-16,0 0 0 0,5 1 0 0,5-2 0 0,0-5 0 15,2 2 0-15,-1-1 0 0,-7-1 0 16,5 0 0-16,2-3 0 0,-2 0 0 0,-7 0 0 15,2-1 0-15,-4 0 0 0,0-1 0 0,0 2 0 0,0 0 0 16,-7 0 0-16,2 1 0 0,-4 0 0 0,0 1 0 16,-4 1 0-16,2 2 0 0,-3 1 0 0,-1-2 0 15,-3 3 0-15,0 0-527 0,0 0-751 16,0 0-1384-16,0 0 613 0</inkml:trace>
  <inkml:trace contextRef="#ctx0" brushRef="#br0" timeOffset="1215.26">2535 8641 387 0,'-4'-7'465'0,"3"1"2"0,-2-5-6 0,2 7-1 16,1-6-11-16,0 3-16 0,-2 1-15 0,4-1-22 16,-2 5-36-16,0-1-34 0,0-2-29 15,0 5-31-15,0-6-29 0,0 6-23 0,0 0-34 16,0 0-24-16,0 0 15 0,0 0-15 0,4 14-13 0,-1-4-4 16,3-1-10-16,-1 2-23 0,1 1-6 0,3 1 2 15,3 2 1-15,2-1 6 0,0-1 8 16,4-2 5-16,0-1 7 0,1-2 5 0,3-2-5 15,-1-1 9-15,6-1-5 0,4-3-74 0,-3-2-59 0,0-4 0 16,4 0 0-16,-1-3 0 0,-4-2 0 0,-1 1 0 16,3-2 0-16,-4-2 0 0,-2-1 0 0,-9 5 0 15,3-1 0-15,-2 0 0 0,2 2 0 0,-7 3 0 16,-1-2 0-16,-3 4 0 0,2 0 0 0,-2 1 0 16,1 1 0-16,0 1 0 0,5 2 0 0,-1 0 0 15,0 4 0-15,1 0 0 0,6 2 0 0,-1 0 0 16,2-1 0-16,-1 1 0 0,10 3 0 0,-1-1 0 15,2-2 0-15,3-2 0 0,-2 0 0 0,4-2 0 16,-3 0 0-16,2-1 0 0,2-1 0 0,-1-2 0 16,-4 0 0-16,-2 0 0 0,1 2 0 0,-9-2 0 15,0 0 0-15,-3-2 0 0,-4 2 0 0,-1-1 0 16,-3 0 0-16,-2 2 0 0,0-1 0 0,-7 0 0 16,10 0 0-16,-10 0 0 0,8 0 0 0,-4 3 0 15,-1-1 0-15,1 0 0 0,4 2 0 0,-2 0 0 16,-1-2 0-16,6 3 0 0,-1-3 0 0,1 0 0 15,8 0 0-15,-2-4 0 0,6-1 0 0,-1-1-445 16,5-3-846-16,2-2-1400 0,-5-2 620 0</inkml:trace>
  <inkml:trace contextRef="#ctx0" brushRef="#br0" timeOffset="2415.19">11761 1369 358 0,'4'-16'518'0,"0"0"-34"0,0-3-43 16,2 0-18-16,-1-7-16 0,-3 2-14 0,4-2-9 15,-6-2-36-15,-2-1-17 0,0 0-21 0,-1 2-20 16,-4 4-22-16,-1 6-20 0,-1 2-25 0,-5 4-23 16,1 2-16-16,-6 5-18 0,1 6-22 0,-10 6-11 15,-4 4-6-15,-14 12-12 0,14-4-1 0,-5 10-12 16,8-6 1-16,3 3-13 0,4 3-9 0,3-4-8 15,1-1 1-15,9-7 6 0,2 6 7 16,4-9 10-16,0-1 25 0,3-3 18 0,4-2 15 0,3 0 12 16,2-2-2-16,3-5-119 0,0-2-46 15,8 0 0-15,1-2 0 0,7-6 0 0,-1-7 0 0,-2 3 0 16,-6 4 0-16,7-7 0 0,-5-4 0 0,0-1 0 16,1 0 0-16,-7 1 0 0,-1 3 0 0,3 2 0 15,-2 1 0-15,-3 1 0 0,-7 2 0 16,3 4 0-16,-2 0 0 0,-5 4 0 0,3 0 0 0,-4 2 0 15,7 11 0-15,-5-1 0 0,-1 7 0 0,-2 1 0 16,1 7 0-16,-1 4 0 0,-3 6 0 0,-1 2 0 16,-4 12 0-16,3-14 0 0,-1 1 0 0,1-1 0 15,3 13 0-15,-2-15 0 0,0 1 0 16,1-4 0-16,2 0 0 0,-1 0 0 0,-1-4 0 16,4-8 0-16,4 0 0 0,-4-7 0 0,-1-1 0 15,1 0 0-15,1-6 0 0,2 3 0 0,-1-3 0 0,-2-4 0 16,12 0 0-16,-3-8 0 0,6-3 0 0,7-11 0 15,4-5 0-15,9-9 0 0,6-1 0 0,-3-7 0 16,-2-5 0-16,5 10 0 0,-3-1 0 0,4-1 0 16,-15 15 0-16,1-1 0 0,-2 3 0 15,-4 2 0-15,-6 8 0 0,-3 5 0 0,-3-1 0 16,-2 4 0-16,-2-2 0 0,-2 4 0 0,-1 4 0 16,-3 0 0-16,0 0 0 0,-8 14-198 0,-5-3-463 15,-5 11-561-15,-3-3-1325 0,-6 4 586 0</inkml:trace>
  <inkml:trace contextRef="#ctx0" brushRef="#br0" timeOffset="2615.15">11367 2151 4409 0,'-24'15'525'0,"7"-4"-151"16,2-3 42-16,6-6 24 0,0 0-16 0,4 2-51 15,0-3-37-15,5-1-35 0,0 0-24 0,0 0-10 16,14-12-218-16,3 5-49 0,8-3 0 0,5-2 0 15,5-1 0-15,15 0 0 0,5-2 0 0,5 1 0 16,-6 0 0-16,7 1 0 0,-3 2 0 0,-5-4 0 16,-3 3-373-16,0 2-331 0,-19 1-482 0,-4 0-1284 15,-11 2 567-15</inkml:trace>
  <inkml:trace contextRef="#ctx0" brushRef="#br0" timeOffset="3115.17">11742 2265 3184 0,'-13'12'319'0,"-1"0"-89"0,5-2 38 0,0 3 58 16,0-2 23-16,3 1-28 0,-2 3-5 0,4 2 0 15,-1 2 28-15,1 0 3 0,-2 7 7 16,6 0-7-16,-4 4-10 0,4 2-20 0,0 2-15 16,0 0-88-16,-2-1-214 0,0 2 0 0,1 1 0 0,2-3 0 15,3 2 0-15,-4 1 0 0,1-3 0 0,3-1 0 16,1-3 0-16,-5-5 0 0,0-2 0 0,0-3 0 15,-1-1 0-15,-3-6 0 0,3-1 0 0,2-6 0 16,-1-5 0-16,0 12 0 0,0-12 0 0,0 0 0 16,0 0-382-16,0 0-90 0,10-37-20 15,-6 21-10-15,-4-4 7 0,5-9 10 0,-2 1 31 16,-3-6 55-16,-3-1 79 0,7-11 54 0,-4 13 80 16,0-4 71-16,0 2 67 0,-5 1 58 0,3-2 54 15,2 4 47-15,-3 6 54 0,-1-1 49 0,4 3 36 16,0 6 37-16,-4 3 19 0,4 2 44 0,0-1 10 15,1 1 10-15,3-2 4 0,0-2-5 0,-2 5-15 16,1 1-20-16,4-1-22 0,-5 3-27 0,7 0-184 16,3 1-101-16,-2-2 0 0,8 1 0 0,-4 5 0 15,5-2 0-15,1 3 0 0,0 6 0 0,0-2 0 16,3 6 0-16,5 2 0 0,-1 3 0 0,-9 1 0 16,4 3 0-16,-9-2 0 0,-1 0 0 0,-3 1 0 15,-4 3 0-15,-3-1 0 0,-4 3 0 0,-3 0 0 16,-10 4 0-16,-3-2 0 0,-2-2 0 0,-6 1 0 15,-2-2 0-15,2-1 0 0,-3-3 0 0,1 0 0 16,2-5 0-16,7-1 0 0,1-4 0 0,-1-1 0 16,9 1 0-16,-2-5 0 0,12 0-346 0,-14-5-962 15,14 5-1416-15,5-13 626 0</inkml:trace>
  <inkml:trace contextRef="#ctx0" brushRef="#br0" timeOffset="3265.25">12217 2539 6169 0,'4'2'357'0,"-4"-2"110"16,5 3 73-16,-4-2-84 0,-1-1-254 0,0 0-202 16,0 0 0-16,0 0 0 0,0 0 0 0,0 0 0 15,0 0 0-15,0 0 0 0,0 0 0 0,0 0-137 16,0 0-1206-16,0 0-1454 0,0 0 643 0</inkml:trace>
  <inkml:trace contextRef="#ctx0" brushRef="#br0" timeOffset="4065.32">13697 2239 319 0,'10'-8'545'0,"-1"-3"-19"0,-2 1-17 0,-1-2-9 15,-2-3-14-15,-3-1-21 0,-5 5-4 0,0-1-6 16,2 2-23-16,-7-2-26 0,1 7-34 0,-2 0-33 16,-4 2-36-16,-4 3-31 0,-1 3-20 0,-8 6-20 15,9 4-31-15,-10 5-14 0,4 4-19 0,1 0-17 16,6 2-22-16,2 1-1 0,6-6-18 0,3-1-10 16,3 1-8-16,3-3-41 0,3 0-51 0,2-4 0 15,1-2 0-15,4-2 0 0,9-2 0 0,-2-1 0 16,1-2 0-16,0-3 0 0,-1-6 0 15,-1-1 0-15,2-2 0 0,0-2 0 0,-4-2 0 0,0-2 0 16,3-7 0-16,-3-3 0 0,-5-2 0 0,3 2 0 16,-1-1 0-16,-5-1 0 0,-2 8 0 0,0 2 0 15,-3 5 0-15,4 0 0 0,-2 2 0 0,-2 4 0 16,-1 0 0-16,2 2 0 0,-2 4 0 0,0 0 0 16,8 8 0-16,-3 5 0 0,-1-2 0 0,4 3 0 15,3 10 0-15,-6-7 0 0,3 6 0 0,0-4 0 16,-1 4 0-16,2 1 0 0,-3-7 0 0,1 0 0 15,-2-6 0-15,-1 0 0 0,0 0 0 0,-3-4 0 16,3-1 0-16,-3-2 0 0,2 1 0 0,-3-3 0 16,0-2 0-16,0 0 0 0,0 0 0 0,0 0 0 15,1-14 0-15,-1 3 0 0,4-2 0 0,2-11 0 16,7-3 0-16,0 0 0 0,1-1 0 0,6 1 0 16,-2 2 0-16,1 3 0 0,-1 0 0 0,4 5 0 15,-9 7 0-15,2 1 0 0,-4 4 0 0,-3 3-119 16,0 0-1227-16,-3 2-1457 0,-5 0 644 0</inkml:trace>
  <inkml:trace contextRef="#ctx0" brushRef="#br0" timeOffset="4964.28">15821 1962 382 0,'-5'-8'375'0,"0"5"-6"16,4-2-19-16,-2 0-12 0,2 1-1 0,-2 2-10 15,3 2-14-15,-1-4-15 0,1 4 2 0,-4-5-9 16,4 5-6-16,0 0-3 0,0 0-9 15,0 0-3-15,-4-3-14 0,4 3-7 0,0 0 5 16,0 0-1-16,-1-4 0 0,1 4-7 0,0 0 2 0,0 0-9 16,0 0 10-16,0 0-8 0,0 0-4 0,0 0-2 15,0 0-11-15,0 0-7 0,0 0-217 16,0 0 0-16,0 0 0 0,0 0 0 0,5-5 0 16,-5 5 0-16,0 0 0 0,1-3 0 0,-1 3 0 15,3-5 0-15,-3 5 0 0,4-1 0 0,-4 1 0 16,1-6 0-16,-1 6 0 0,0 0 0 0,0-4 0 0,0 4 0 15,0 0 0-15,0 0 0 0,4-2 0 16,-4 2 0-16,0 0 0 0,0 0 0 0,0 0 0 16,0 0 0-16,0 12 0 0,1-1 0 0,4-1 0 15,-5 10 0-15,4 6 0 0,-4 3 0 0,0-2 0 16,4 6 0-16,1-1 0 0,-2 5 0 0,-3-1 0 16,1-1 0-16,7-2 0 0,-7 3 0 0,-1-4 0 15,4-2 0-15,-4 0 0 0,1-3 0 0,-2 0 0 16,-3-9 0-16,3-1 0 0,-2 0 0 0,1-7 0 15,-1 0 0-15,-1-2 0 0,4-2 0 0,0-5 0 16,0-1-403-16,0 0-895 0,-13-10-1407 0,7-1 623 16</inkml:trace>
  <inkml:trace contextRef="#ctx0" brushRef="#br0" timeOffset="5216.33">15770 2058 4350 0,'-4'-27'393'0,"0"-1"-175"0,3 7 83 15,-3-4 20-15,2 7 2 0,-1 2-31 0,3-1-23 16,3 0 5-16,0 0-10 0,3 1 13 0,0 1-8 15,3 0-13-15,5 1-16 0,0 3-96 0,3-3-144 16,1 7 0-16,9-3 0 0,-6 4 0 0,7 5 0 16,2 1 0-16,-7 0 0 0,6 6 0 0,-6 5 0 15,-5-3 0-15,-4 5 0 0,-1 0 0 0,-3 6 0 16,-3 0 0-16,-2-1 0 0,-5 1 0 0,-5 0 0 16,-4 5 0-16,-8 0 0 0,0-1 0 0,-6-3 0 15,4 4 0-15,-4-5 0 0,-4-1 0 0,2-3 0 16,2-1 0-16,6 0 0 0,3-2 0 0,5-5 0 15,3 1 0-15,2-1-389 0,4-2-388 0,0-5-395 16,10 4-1267-16,-10-4 560 0</inkml:trace>
  <inkml:trace contextRef="#ctx0" brushRef="#br0" timeOffset="5431.73">16427 2147 4979 0,'0'2'353'0,"1"5"-74"0,3-3 29 16,-4 2 40-16,1 1 9 0,-1 1-26 0,-1 4 1 16,-4-2-30-16,1 0-20 0,-1 5 6 0,-3-1-256 15,-1 1-32-15,2 2 0 0,-1-1 0 0,-2 1 0 16,-2 0 0-16,1 0 0 0,-2 4 0 0,0-4 0 16,4-1 0-16,-1-2 0 0,-1-1 0 0,3-2-96 15,3-2-648-15,0-2-482 0,-3-4-1327 0,4 1 588 16</inkml:trace>
  <inkml:trace contextRef="#ctx0" brushRef="#br0" timeOffset="5981.95">17325 2017 4643 0,'16'-14'173'0,"-2"-1"-110"16,-5-2 81-16,-3-1 49 0,1-1-5 0,-5-1-12 16,-1 0-9-16,-2-7 1 0,-3 2 0 0,-1 2 2 15,-8-3-6-15,-1 2-5 0,3 8-12 0,-11-2-9 16,4 7-15-16,0 2-8 0,-7-1-5 0,3 8-21 16,-7 2-12-16,-2 7-10 0,-1 3 1 0,0 4-14 15,4 4-5-15,-3 3-9 0,9 2 8 0,0 1 3 16,4 0-18-16,2-4-5 0,10-3 11 0,2-4-17 15,3-1-15-15,5 3 25 0,-1-4 5 0,6-2-14 16,8 1 18-16,1-6-4 0,1-2 15 0,0-5 8 16,9 0-32-16,-1-7-28 0,0 0 0 0,-1-4 0 15,-1-2 0-15,-1 0 0 0,-3-4 0 0,-1-1 0 16,-6-3 0-16,2 5 0 0,-3 2 0 0,-7 2 0 16,1 1 0-16,0 5 0 0,-2 1 0 0,-1 1 0 15,-3 2 0-15,3 3 0 0,-4 2 0 0,0 10 0 16,-1 1 0-16,1 8 0 0,-4 12 0 15,0-3 0-15,-1 3 0 0,5 15 0 0,-7 0 0 0,6 0 0 16,1-10 0-16,-2 12 0 0,-1-2 0 0,3-1 0 16,0-10 0-16,0-1 0 0,0 0 0 0,-1-3 0 15,2-1 0-15,4-2 0 0,-5-9 0 0,1-3 0 16,2-5 0-16,-3 0 0 0,0-5 0 16,1 0 0-16,2 1 0 0,0-5 0 0,-3-2 0 15,0 0 0-15,21-13 0 0,-9 2 0 0,2-5 0 0,1-12 0 16,5 0 0-16,7-12 0 0,-5-2 0 0,2-1 0 15,1 0 0-15,-6-8 0 0,-4 18 0 0,-3 6 0 16,0 0 0-16,-4 11 0 0,0-4 0 0,1 9 0 16,-3 3-521-16,-3 1-758 0,-2 5-1385 15,-1 2 613-15</inkml:trace>
  <inkml:trace contextRef="#ctx0" brushRef="#br0" timeOffset="6317.53">16109 3127 5662 0,'11'-2'557'0,"1"-2"-176"0,-2-3 19 16,5-2 4-16,1-3-45 0,0-1-50 0,6-1-190 0,5-7-119 16,2 4 0-16,17-5 0 0,8-2 0 15,7 5 0-15,33-6 0 0,1 7 0 0,1 7 0 0,8 0 0 16,-6 9-516-16,1-2-199 0,-4 7-445 0,-28 0-1257 15,-1 2 555-15</inkml:trace>
  <inkml:trace contextRef="#ctx0" brushRef="#br0" timeOffset="6581.38">16115 3183 5598 0,'-92'25'540'0,"33"-12"-140"0,22-6-44 16,8 1-45-16,12-5-44 0,5 1-15 0,8-2-2 16,6 3-33-16,-2-5-217 0,36 0 0 15,1-2 0-15,28-4 0 0,36-5 0 0,-2 3 0 0,10-8 0 16,0 3 0-16,4 0 0 0,-6-4 0 0,3 1 0 16,-4 5 0-16,4-10 0 0,-12 1 0 0,-4 4 0 15,-32 5 0-15,-4-3 0 0,3 2 0 0,-6 1 0 16,-19 3 0-16,-3-2 0 0,-4-2 0 0,-2 2 0 15,-9 3-152-15,-9 2-408 0,-1-1-92 0,-7 3-487 16,0 1-1231-16,-1 2 544 0</inkml:trace>
  <inkml:trace contextRef="#ctx0" brushRef="#br0" timeOffset="8033">4309 4705 3610 0,'0'-9'196'0,"0"1"-11"0,0 2 9 0,0-3 62 16,4 4 13-16,-3-2-9 0,3-1-23 0,-3 3-2 15,3 0-24-15,2 0-2 0,1 0 34 0,2 3-13 16,-2 2-13-16,5-1-2 0,-2 5 1 0,2 3-11 15,2 3-10-15,-1 5-13 0,-3 0-10 0,2 7-11 16,-1 2-9-16,0 1-11 0,-2-1-141 0,0 2 0 16,-1-8 0-16,-2 1 0 0,-1-1 0 0,0-1 0 15,-1-5 0-15,1 0 0 0,4-2 0 0,-1-2 0 16,1-3 0-16,5-3 0 0,3-4 0 0,9-3 0 16,6-6 0-16,2-5 0 0,14-8 0 0,1-3 0 15,3-5 0-15,3 1 0 0,23-17 0 0,-27 14 0 0,30-9 0 16,-10-15 0-16,2 9 0 0,-21 17 0 15,-1 2 0-15,2 2 0 0,-3 4 0 0,-16 6 0 16,1 4 0-16,-3 2 0 0,-1 1 0 0,-6 5 0 0,-5 1 0 16,-3-1 0-16,-4 9 0 0,-4-1 0 0,1 2 0 15,-5 0 0-15,1 6 0 0,-3 1 0 16,-3 1 0-16,0 5 0 0,-5-2 0 0,-4 5 0 16,3 7 0-16,-6-2 0 0,-7 3-1366 0,-3-1-1478 15,-1-1 654-15</inkml:trace>
  <inkml:trace contextRef="#ctx0" brushRef="#br0" timeOffset="10148.99">3977 8557 87 0,'-11'-4'466'0,"4"1"-3"0,-3-1 27 16,3 2 5-16,-1 1-2 0,5 0-1 15,3 1-26-15,-10-2-22 0,6 1-20 0,4 1-6 0,0 0-10 16,0 0-17-16,-8 0-20 0,8 0-20 0,0 0-10 16,0 0-11-16,0 0-13 0,0 0-13 0,36-6-33 15,-6 1-22-15,6 1-129 0,4 0-120 0,12-2 0 16,7 1 0-16,1 2 0 0,1-3 0 0,2 1 0 16,5 1 0-16,-3 1 0 0,-2 1 0 0,0 0 0 15,-4-1 0-15,-4-1 0 0,4 5 0 0,-7-1 0 16,-15-1 0-16,-5-1 0 0,0 2 0 0,-2-3 0 15,-11 1 0-15,-1 0 0 0,-7 2 0 0,-1-2 0 16,-3 0 0-16,-2 1 0 0,1-1 0 0,-2 0 0 16,-3-2 0-16,-1 4 0 0,-8-5 0 0,-4 3 0 15,0 1-350-15,-8 2-119 0,-8 4-30 0,-4 1-11 16,-4-2-15-16,0 3-8 0,1 1-352 0,-4 2-957 16,1-1 423-16</inkml:trace>
  <inkml:trace contextRef="#ctx0" brushRef="#br0" timeOffset="10481.54">4439 8573 991 0,'-38'8'80'0,"-13"2"29"0,19-4 26 0,1-3 11 15,3 3 29-15,-1 1 19 0,7-5 23 0,2 1 19 16,0-3 21-16,4 2 23 0,3-1 14 0,4 1 15 16,0-1 4-16,0-2 8 0,0 1 4 0,4 1-4 15,0 2 18-15,5-3-15 0,-9 0-3 0,9 0-10 16,-8 1 1-16,8-1-15 0,0 0-16 0,0 0-8 16,-6 0-15-16,6 0-19 0,0 0-10 0,0 0-12 15,40-6-130-15,-11 1-87 0,9-1 0 0,14-1 0 16,5 1 0-16,6-1 0 0,3 1 0 0,-1 0 0 0,0-1 0 15,0 2 0-15,-3-2 0 0,3 2 0 16,-10-3 0-16,0 5 0 0,-3-3 0 0,-16 4 0 16,-1-3 0-16,-6 1 0 0,-11 2 0 0,-1-1 0 15,-6 1 0-15,-3-1 0 0,-2 1 0 0,2 2 0 0,-4-1 0 16,1 0 0-16,-5 1 0 0,6 0 0 16,-6 0 0-16,0 0 0 0,8-2 0 0,-8 2 0 15,0 0 0-15,0 0 0 0,0 0 0 0,9 0 0 0,-9 0 0 16,0 0 0-16,2-2 0 0,-2 2 0 0,0 0 0 15,0 0 0-15,0 0 0 0,0 0 0 0,0 0 0 16,0 0 0-16,0 0 0 0,0 0-136 0,0 0-1207 16,0 0-1454-16,0 0 643 0</inkml:trace>
  <inkml:trace contextRef="#ctx0" brushRef="#br0" timeOffset="10615.92">5385 8608 28 0,'1'3'395'0,"-1"0"4"0,0-3 30 0,0 0 19 15,0 0 4-15,-5 4-2 0,5-4-23 0,-5 2-23 16,5-2-36-16,0 0-45 0,0 0-51 0,0 0-75 16,-8 2-96-16,8-2-113 0,0 0-130 0,0 0-138 15,-1 5-431-15,1-5-768 0,0 0 340 0</inkml:trace>
  <inkml:trace contextRef="#ctx0" brushRef="#br0" timeOffset="22998.31">7646 4496 257 0,'-1'-12'545'0,"-2"4"-4"0,2 0-15 16,-2 1-2-16,2 1-20 0,-3 1-20 0,3 2-30 16,-2-2-39-16,3 5-36 0,-5-3-47 0,5 3-27 15,0 0-37-15,0 0-29 0,-14 7-23 0,13-3-19 16,-2 3-21-16,2 0-14 0,0-1-21 0,1 1-9 15,0-1-8-15,1 2-23 0,0-1-5 0,0-4-6 16,2 3-6-16,0-1-19 0,-1-3 8 0,-2-2-5 0,0 0-6 16,0 0 4-16,13-7-11 0,-11 3-12 0,1 0 5 15,-3-4-10-15,3 0-2 0,-2-4 10 16,-5 2-16-16,3 2-2 0,-3-3-4 0,-4 3 4 0,2-1 14 16,-1 2-5-16,-5 2-1 0,-1 2 1 0,-4 3-11 15,-2 5-15-15,-9 4-11 0,1 7 0 0,3 2 0 16,1 7 0-16,-5 13 0 0,6-5 0 0,-1 8 0 15,9 3 0-15,6-12 0 0,-2 2 0 0,9 1 0 16,2-1 0-16,3-5 0 0,10 4 0 0,0-8 0 16,5-1 0-16,2-3 0 0,4-1 0 0,5-4 0 15,0-5 0-15,2-3 0 0,4-2 0 0,-3-4 0 16,3-7 0-16,-1 2 0 0,-5-4 0 0,-2-4 0 16,-1-2 0-16,-3-3 0 0,-2-3 0 0,-1-1 0 15,-6-2 0-15,-2-1 0 0,-7 5 0 0,-1 0 0 16,-1 2 0-16,-3 6 0 0,2-2 0 0,-3 3 0 15,-1 2 0-15,1 2 0 0,-2 3 0 0,2 2 0 16,0 0 0-16,0 0 0 0,-15 13 0 0,15-3 0 16,-1 0 0-16,-1 4 0 0,4 2 0 0,-2 4 0 15,1-4 0-15,5 1 0 0,1-1 0 0,3-1 0 0,-2-3 0 16,1-2 0-16,6-1 0 0,-4-2 0 16,7-2 0-16,-5-3 0 0,0-1 0 0,-2-1 0 15,1-2 0-15,2-3 0 0,-4-1 0 0,-2-2 0 16,-4-4 0-16,0 1 0 0,-2-6 0 0,-2-1 0 0,-5-1 0 15,0-4 0-15,-3 5 0 0,-5 2 0 0,2 1 0 16,-2 0 0-16,-1 6 0 0,-1-2 0 0,3 5 0 16,-1 2 0-16,3 3 0 0,1 2 0 15,0 3 0-15,3 1 0 0,1 3 0 0,1 0 0 0,3 3 0 16,2 1 0-16,3-1 0 0,4 0 0 0,3 3 0 16,6-3 0-16,-1 2 0 0,9-2 0 15,-5-6 0-15,4-2 0 0,-3-2 0 0,6-1 0 16,2-1 0-16,-1-2 0 0,-6-2 0 0,-3-5 0 0,0 4 0 15,0-2 0-15,-5-2 0 0,4-2 0 0,-5 1 0 16,-4-3 0-16,1 1 0 0,-1-1 0 0,1 0 0 16,-7 5 0-16,2-2 0 0,-5 2 0 0,1 6 0 15,-1-3 0-15,1 1 0 0,-1 3 0 0,0 2 0 16,0 0 0-16,-13 6 0 0,9 0 0 0,1 5 0 16,-2-1 0-16,4 1 0 0,-2 5 0 0,2 0 0 15,-2 0 0-15,7 0 0 0,3-1 0 0,-1 0 0 16,3-1 0-16,2 0 0 0,2-1 0 0,0-8 0 15,4 4 0-15,3-4 0 0,-5-3 0 0,8-3 0 16,4-3 0-16,-4 1 0 0,4-5 0 0,-6 0 0 16,4-4 0-16,-1-5 0 0,-1 0 0 0,-3-3-22 0,-1-2-11 15,-4-3 6-15,3-1-3 0,-4-6 12 16,0-1-2-16,0-14-8 0,-4 3 18 0,-2 9-6 16,-4-1 3-16,0-1 26 0,-3 6 10 0,2 2 10 15,-3 5 16-15,0 6 15 0,-3 6-29 0,-1 0-35 16,4 6 0-16,-2-1 0 0,-2 3 0 0,-3 4 0 15,7 0 0-15,-11 14 0 0,3 3 0 0,-1 6 0 16,-1 5 0-16,2 7 0 0,-1 11 0 0,2 2 0 16,3 4 0-16,0-1 0 0,2 2 0 0,-2 1 0 0,1 5 0 15,3-3 0-15,0 0 0 0,1-2 0 16,1-3 0-16,-1-3 0 0,5-3 0 0,-1-11 0 16,0 12 0-16,2-16 0 0,-1-1 0 0,2-5 0 15,-2-8 0-15,2 2 0 0,0-10 0 0,-2 2 0 0,4-5 0 16,-2-2 0-16,0-5 0 0,1-4 0 0,2 0 0 15,-1-6 0-15,3-4 0 0,-1-8 0 16,-3-2 0-16,-3-3 0 0,0-1 0 0,-2-6 0 16,-5 2 0-16,-3-2 0 0,-2 0 0 0,-2 1 0 0,-2 2 0 15,-3 3 0-15,1 3 0 0,-4 2 0 0,2 2 0 16,2 7 0-16,1 2 0 0,-1 1 0 0,6 4 0 16,-3 2 0-16,5-2 0 0,-1 3 0 15,1 0 0-15,4 0 0 0,1-1 0 0,7-1 0 0,6-3 0 16,7-7 0-16,3 2 0 0,5-1 0 0,2-3 0 15,1 2 0-15,-1-5 0 0,-2-1 0 0,2 2 0 16,-7-2 0-16,-1 0-12 0,-4 1-92 0,0-2 8 16,-8 1 16-16,-1 6 33 0,-8 0 25 0,-1 6 36 15,-1 0 31-15,0 1 16 0,-2 1 16 0,-2 0 10 16,2 4-10-16,-1 0-77 0,-3 5 0 0,6 1 0 16,-11 4 0-16,3 3 0 0,0 8 0 0,0 9 0 15,0 5 0-15,5 4 0 0,-6 17 0 0,5-4 0 16,3 3 0-16,2 4 0 0,2-1 0 0,-1 3 0 15,2-1 0-15,1-3 0 0,-1 2 0 0,-3-5 0 16,4 0 0-16,0-2 0 0,2 1 0 0,-5-18 0 16,6 17 0-16,-4-16 0 0,2 1 0 0,-2-2 0 15,2-4 0-15,2-7 0 0,-3-1 0 0,3-1 0 16,0-7 0-16,2-2 0 0,1-2 0 0,-2-2 0 16,5-7 0-16,-4-1 0 0,8-3 0 0,-9-4 0 15,7-4 0-15,-2-6 0 0,-4-5 0 0,0-2 0 16,-1-2 0-16,-5-4 0 0,2-12 0 0,-6 1 0 15,-10-4 0-15,-4 3 0 0,4 1 0 0,-2 0 0 16,-2 14 0-16,4-2 0 0,-4 5 0 0,-1 1 0 16,3 1 0-16,1 10 0 0,0 2 0 0,2 3 0 15,2 2-36-15,-1 3-754 0,4 1-438 0,3 5-1330 16,1 1 588-16</inkml:trace>
  <inkml:trace contextRef="#ctx0" brushRef="#br0" timeOffset="23530.7">9673 4616 571 0,'-3'-19'637'0,"-3"5"13"16,3-3-8-16,-6 1-29 0,-1 2-10 0,1 5-33 0,-1 1-34 16,1 2-51-16,0 2-54 0,-4 6-42 0,2 0-39 15,-2 8-38-15,0 5-26 0,3 3-29 16,1 6-24-16,-1-1-28 0,6-3-23 0,1 7-17 0,3-9-91 15,3 0-74-15,1 0 0 0,1-2 0 0,4-2 0 16,-3-3 0-16,5-1 0 0,4-2 0 0,-5-3 0 16,4-4 0-16,-2-2 0 0,-2-3 0 0,2-3 0 15,3-5 0-15,-6-4 0 0,2-7 0 0,-3-2 0 16,-2-3 0-16,-5-6 0 0,2 3 0 0,-6-4 0 16,-3-12 0-16,2 15 0 0,-1-2 0 0,-3 3 0 15,2 2 0-15,2 2 0 0,0 8 0 0,-2 3 0 16,5 6 0-16,-2 0 0 0,3 4 0 0,-1 2 0 15,2 1 0-15,-1 3 0 0,0 0 0 0,19 11 0 16,-3 1 0-16,5 10 0 0,-4 0 0 0,2 11 0 16,4 7 0-16,-2 6 0 0,-1 2 0 0,-2-1 0 15,-3 1 0-15,-2 2 0 0,0 4 0 0,-3-2 0 16,-2-1 0-16,2 1 0 0,-5-5 0 0,-2 2 0 16,-6-2 0-16,2-11 0 0,-4-1 0 0,1 0 0 15,-2-4 0-15,0 0 0 0,-3-1 0 0,0-3 0 16,1-9 0-16,1-2 0 0,-1-1 0 0,2-5 0 15,-2-2 0-15,2-3 0 0,1-1 0 0,-3-1 0 16,3-5 0-16,-3-6 0 0,1 0 0 0,2-6 0 16,1-8 0-16,4-5 0 0,0-6 0 0,1-2 0 15,11-15 0-15,-2 3 0 0,0 13 0 0,12-9 0 0,-8 9 0 16,9-10 0-16,-4 14 0 0,1 5 0 0,6 0 0 16,-3 6 0-16,0 0-1366 0,9 1-1478 15,-6 4 654-15</inkml:trace>
  <inkml:trace contextRef="#ctx0" brushRef="#br0" timeOffset="24065.31">10433 4666 4019 0,'0'-10'483'0,"-3"2"-87"0,3-4 46 0,-2 3 16 16,1 1-24-16,-3-2-64 0,0 4-28 0,4 2-35 0,-1 1-35 15,0-1-27-15,1 4-31 0,0 0-13 0,0 0-193 16,0 0-8-16,1 16 0 0,0-5 0 15,3 3 0-15,2 3 0 0,-2 0 0 0,3 1 0 16,-1 0 0-16,0 0 0 0,1-1 0 0,-2-2 0 0,1 1 0 16,-1-4 0-16,2-2 0 0,0 0 0 0,-2-4 0 15,1-1 0-15,1 0 0 0,0-3 0 0,4-3 0 16,-1-1 0-16,2-4 0 0,-2-3 0 16,4 0 0-16,0-3 0 0,4-7 0 0,0-1 0 0,-1-3 0 15,-6 0 0-15,6 1 0 0,-5 6 0 0,-3 1 0 16,2 0 0-16,-2 5 0 0,-2 1 0 0,-2 0 0 15,1 6 0-15,-1 0 0 0,1 3 0 0,-6 0 0 16,10 5 0-16,-5 4 0 0,1 1 0 0,-4 1 0 16,4 2 0-16,-2 3 0 0,-3-3 0 0,3 4 0 15,0-1 0-15,-3-1 0 0,6 1 0 0,-6-4 0 16,0-3 0-16,3 0 0 0,1 1 0 16,-3-6 0-16,4 2 0 0,-2-3 0 0,1-2 0 0,0-1 0 15,-5 0 0-15,19-5 0 0,-11 0 0 0,6-2 0 16,-1-5 0-16,2-1 0 0,-1 0 0 0,7-5 0 15,-9 2 0-15,-1 2 0 0,3-1 0 0,-3 1 0 16,-1 7 0-16,-1-1 0 0,-1 0 0 0,-3 5 0 16,0 0 0-16,0 3 0 0,-5 0 0 0,9 6 0 15,-5-3 0-15,0 9 0 0,0-5 0 0,0 4 0 16,2 4 0-16,-2-5 0 0,0 3 0 0,-2-1 0 16,1-3 0-16,1 1 0 0,-3 0 0 0,4-4 0 15,-2-1 0-15,-3-1 0 0,1-3 0 0,-1-1-572 16,0 0-122-16,0 0-461 0,0 0-1250 0,-14-12 554 15</inkml:trace>
  <inkml:trace contextRef="#ctx0" brushRef="#br0" timeOffset="24199">10570 4409 5545 0,'-17'-12'148'16,"3"0"136"-16,0 2 54 0,4 2-78 0,4-2-83 15,2 4-61-15,1 1-27 0,7 0-35 0,1 2-88 16,6 0-115-16,1 2-172 0,8 5-234 0,-1 0-437 15,7 4-1075-15,5-5 475 0</inkml:trace>
  <inkml:trace contextRef="#ctx0" brushRef="#br0" timeOffset="25184.35">11192 4675 5102 0,'5'-5'482'0,"-3"1"-92"15,3-7 22-15,1 0 10 0,-1 1-68 0,3 0-49 16,2 0-28-16,3-2-27 0,1 2-53 0,-4 0-197 16,3 2 0-16,0 5 0 0,0-1 0 0,1 3 0 15,-2 2 0-15,1 2 0 0,1 2 0 0,0 5 0 16,-1 3 0-16,-1 0 0 0,-2 3 0 0,-4 1 0 16,1 2 0-16,-4 5 0 0,1-7 0 15,0 1 0-15,-6-2 0 0,-1 1 0 0,3-6 0 0,-4 1 0 16,4-6 0-16,-2 4 0 0,0-3 0 0,1-6 0 15,1 3 0-15,0-4 0 0,-3 3 0 0,3-3 0 16,0 0 0-16,3-17 0 0,2 7 0 16,-1-1 0-16,1-1 0 0,4-6 0 0,0 0 0 0,1-6 0 15,4-1 0-15,-1 0 0 0,-4 9 0 0,5-7 0 16,-5 8 0-16,-3 5 0 0,2-1 0 0,-3 4 0 16,0 2 0-16,-1 3 0 0,0 1 0 0,-4 1 0 15,0 0 0-15,13 12 0 0,-10-3 0 0,3 2 0 16,-5 1 0-16,3-1 0 0,0 6 0 0,-4 1 0 15,4-4 0-15,-2-2 0 0,-1 0 0 0,3-1 0 16,0 0 0-16,-3-4 0 0,3-1 0 0,0 0 0 16,0-3 0-16,2-1 0 0,-2-1 0 0,-4-1 0 15,17-3 0-15,-10-3 0 0,2 1 0 0,4-5 0 16,-4-2 0-16,1-1 0 0,3-1 0 0,0-2 0 16,-3-3 0-16,-1 3 0 0,4 1 0 0,-2 0 0 15,-2 0 0-15,-1 6 0 0,1 0 0 0,-6 5 0 0,1 1 0 16,0 1 0-16,0 1 0 0,-4 1 0 15,0 0 0-15,7 10 0 0,-5-2 0 0,-1 1 0 16,-1 3 0-16,-1 4 0 0,2-1 0 0,-1 2 0 0,2 1 0 16,1-4 0-16,0 1 0 0,1-3 0 0,2 2 0 15,-2-4 0-15,4 1 0 0,-1-1 0 16,2-5 0-16,-1-1 0 0,-2-2 0 0,3 1 0 16,0-3 0-16,-1-1 0 0,2-3 0 0,-1-1 0 0,0 1 0 15,0-5 0-15,1 2 0 0,-6-4 0 0,1-3 0 16,2-3 0-16,-5 1 0 0,-1-3 0 0,1 1 0 15,-6 0 0-15,-4 0 0 0,2 1 0 0,-3 2 0 16,-4 3 0-16,3-3 0 0,-4 3 0 0,3 4 0 16,2-1 0-16,-1 5 0 0,4-1 0 0,2 0 0 15,-2 0 0-15,3 4 0 0,3 1 0 0,0 0 0 16,0 0 0-16,0 0 0 0,16 0 0 0,-3 0 0 16,4 0 0-16,6 1 0 0,4-1 0 0,-4 1 0 15,-2-2 0-15,0 0 0 0,6 1 0 0,-5 0 0 16,-4 0 0-16,2 0 0 0,-7 0 0 0,-2 1 0 15,2 1 0-15,-4 1 0 0,1 0 0 0,-1-1 0 16,-2 5 0-16,0-2 0 0,1 5 0 0,-2 1 0 16,1-1 0-16,-1 5 0 0,-2-3 0 0,1-2 0 15,-2 6 0-15,2 0 0 0,0-2 0 0,-4-1 0 16,2-1 0-16,1-1 0 0,-2 2 0 0,2-3 0 16,2-1 0-16,-1-1 0 0,1 1 0 0,-1-4 0 15,1-1 0-15,-1-2 0 0,7-1 0 0,-5-1 0 16,6-2 0-16,-4 1 0 0,4-4 0 0,-2 0 0 15,5-4 0-15,-6 0 0 0,4-4 0 0,-1 3 0 0,2-3 0 16,-3-3 0-16,2 2 0 0,-4-3 0 16,1-6 0-16,2-1 0 0,-3 0 0 0,-1-2 0 15,0 8 0-15,-5 0 0 0,1-2 0 0,-1 5 0 16,-3 2 0-16,3 3 0 0,0 1 0 0,-4 1 0 0,1 2 0 16,3 1 0-16,-4 1 0 0,0 0 0 15,1-1 0-15,-1 5 0 0,0 0 0 0,0 0 0 0,0 0 0 16,-6 14 0-16,4-10-1366 0,0 1-1478 15,-3 4 654-15</inkml:trace>
  <inkml:trace contextRef="#ctx0" brushRef="#br0" timeOffset="25781.89">13499 4300 376 0,'10'-9'639'0,"-5"-1"-11"0,0 0-25 0,1-1 11 0,-2 1-11 16,-2 2-1-16,-1-2-16 0,1 4-34 0,-4-1-27 15,0 1-35-15,-2 1-44 0,-1-1-41 16,-3 5-35-16,-5 0-41 0,-5 0-26 0,-3 3-183 15,-9 8-120-15,1-1 0 0,-2 7 0 0,-2 0 0 0,-1-1 0 16,-10 8 0-16,-2 3 0 0,14-4 0 16,0 0 0-16,-1-1 0 0,2-2 0 0,4 3 0 15,2-3 0-15,2 0 0 0,10-4 0 0,0-1 0 16,2-2 0-16,3-1 0 0,3-2 0 0,5 2 0 0,0-1 0 16,5-4 0-16,4 2 0 0,9-2 0 0,0 2 0 15,10 0 0-15,3-2 0 0,1-1 0 16,-2 1 0-16,5-2 0 0,-1 3 0 0,1 1 0 15,-2-2 0-15,4 2 0 0,-6 0 0 0,1 0 0 0,-2 4 0 16,-3-1 0-16,-5-4 0 0,-4 1 0 0,0-2 0 16,-2 1 0-16,-3-2 0 0,-3 1 0 0,1-1 0 15,-4-2 0-15,1 0 0 0,-3-2 0 0,0 2 0 16,0-2 0-16,0 0 0 0,-5-1 0 0,0 0 0 16,0 0 0-16,0 0 0 0,-2-9-317 0,2 9-996 15,-12-5-1421-15,5 2 628 0</inkml:trace>
  <inkml:trace contextRef="#ctx0" brushRef="#br0" timeOffset="27548.5">14317 4402 170 0,'8'-10'428'16,"6"-3"15"-16,-8-2 12 0,4 1 12 0,-3-2 10 16,2-1-17-16,-6 6-7 0,1-2-10 0,-2-2 4 15,-1 4-20-15,-1 1-7 0,0 2-11 0,-3 1-36 16,1 2-19-16,-2 2-30 0,-7 1-22 0,-2 5-19 16,-6 1-17-16,2 9-14 0,-9 6 2 0,2 5-14 15,4 4-196-15,-2 0-44 0,1 3 0 0,-2 15 0 16,5-1 0-16,7-11 0 0,7 4 0 0,3 6 0 15,4-14 0-15,7 1 0 0,4-2 0 0,4-5 0 16,5 0 0-16,2-5 0 0,6-5 0 0,2-4 0 16,-2-3 0-16,3-2 0 0,2-6 0 0,-5-4 0 15,-1-3 0-15,-4-2 0 0,-3-1 0 0,1-4 0 0,-8 1 0 16,0-7 0-16,-3-3 0 0,-4 6 0 16,-5-1 0-16,-2 0 0 0,0 3 0 0,-4 4 0 15,2 1 0-15,-1 4 0 0,1 1 0 0,0 0 0 16,-1 3 0-16,1 3 0 0,0 0 0 0,0 0 0 0,-13 12 0 15,11-1 0-15,0 1 0 0,1 0 0 16,1 5 0-16,1-1 0 0,4 3 0 0,5-3 0 0,-2 1 0 16,4-1 0-16,-1-3 0 0,1 1 0 15,2-4 0-15,0-1 0 0,-3-3 0 0,2-2 0 0,-3-3 0 16,-1-1 0-16,4-1 0 0,-4-1 0 16,0-4 0-16,-3-1 0 0,-2-2 0 0,1 0 0 15,-2-8 0-15,-2 2 0 0,-6-6 0 0,-3-2 0 16,-3-5 0-16,-1 2 0 0,-3 4 0 0,6 7 0 0,-4-2 0 15,1 5 0-15,2 4 0 0,1 2 0 0,2 3 0 16,1 2 0-16,-1 2 0 0,-1 3 0 0,3-1 0 16,3 10 0-16,-2-2 0 0,8 0 0 0,1 5 0 15,3-3 0-15,1 3 0 0,6-3 0 0,0 0 0 16,4-2 0-16,-1-1 0 0,9-3 0 0,-5-2 0 16,5 2 0-16,-6-7 0 0,9-1 0 0,-10-2 0 15,-1-4 0-15,2 1 0 0,-5-1 0 0,1-3 0 16,-3 1 0-16,-1-4 0 0,1-2 0 0,-4 2 0 15,2-5 0-15,-6 3 0 0,0 0 0 0,-3-3 0 16,2 4 0-16,-4 5 0 0,1-1 0 0,0 4 0 16,-2 3 0-16,3-4 0 0,-3 5 0 0,0 2 0 15,0 0 0-15,-7 11 0 0,4-2 0 0,-1 7 0 16,1 2 0-16,-2-1 0 0,5 1 0 0,-4 0 0 16,7 0 0-16,-2-1 0 0,3 1 0 0,1-1 0 15,4-4 0-15,2 1 0 0,-3-4 0 0,7-2 0 16,-2-3 0-16,6-1 0 0,1-3 0 0,1-2 0 15,-3-5 0-15,5 1 0 0,-4-3 0 0,6-7 0 16,-4-3 0-16,-1 0 0 0,-1-2 0 0,-1-4 0 16,-3-3 0-16,-2-1 0 0,-2-6 0 0,1 0 0 15,-2 1 0-15,-1-12 0 0,-3 13 0 0,-5-1 0 16,2 5 0-16,-3 2 0 0,1 7 0 0,-2 0 0 0,1 7 0 16,-3 0 0-16,2 5 0 0,0 0 0 15,-2 2 0-15,1 0 0 0,-2 0 0 0,4 5 0 16,0 0 0-16,-8 9 0 0,3-3 0 0,3 7 0 0,-3 4 0 15,-2 8 0-15,2 1 0 0,-1 3 0 16,3 4 0-16,3 1 0 0,-4 13 0 0,4-1 0 16,-1 0 0-16,1 5 0 0,3-4 0 0,-1 3 0 0,3-3 0 15,0 1 0-15,4-2 0 0,0 1 0 0,-4-12 0 16,1 0 0-16,0-2 0 0,0 0 0 0,-2-1 0 16,1-3 0-16,-1-2 0 0,-3-2 0 15,3-8 0-15,-4-2 0 0,0-7 0 0,0 3 0 0,-4-5 0 16,3-1 0-16,-3-1 0 0,0-4 0 0,4 0 0 15,-11-5 0-15,3-2 0 0,-1 0 0 0,4-6 0 16,1-5 0-16,-2-9 0 0,3-2 0 0,6-5 0 16,3-13 0-16,3-1 0 0,4 1 0 0,6 2 0 15,4-2 0-15,3 2 0 0,2-2 0 0,3 4 0 16,4 1 0-16,-3 0 0 0,1 0 0 0,2 5 0 16,-12 7 0-16,8-7 0 0,-11 8 0 0,1 3 0 15,-6-2 0-15,0 1 0 0,-4 1 0 0,-5 9 0 16,0-1 0-16,-2 6 0 0,-3-3 0 0,-1 5 0 15,0 3 0-15,-1 1 0 0,1 0 0 0,-4 5 0 16,4 1 0-16,-10 7 0 0,2 1 0 0,-2 9 0 16,-4 8 0-16,4 3 0 0,0 5 0 0,1 0 0 15,0 14 0-15,4 0 0 0,5 3 0 0,-3-1 0 16,4-1 0-16,1-1 0 0,1 1 0 0,1 2 0 16,-1-5 0-16,2 3 0 0,0-15 0 0,-1 2 0 15,1 0 0-15,-1-1 0 0,-2 0 0 0,4-4 0 16,-4 0 0-16,2-2 0 0,0-9 0 0,-3-1 0 15,-1-1 0-15,1-5 0 0,2 1 0 0,-3-4 0 16,0-3 0-16,0 0 0 0,1-3 0 0,-2 2 0 16,1-5 0-16,0 0 0 0,0 0 0 0,-9-12 0 15,6 1 0-15,1-4 0 0,-1-6 0 0,2-6 0 16,2-5 0-16,2-5 0 0,2-14 0 0,8-4 0 16,2-3 0-16,8-26 0 0,9 9 0 0,-9 26 0 15,2 2-597-15,7 3-669 0,2 8-1371 0,0 2 606 0</inkml:trace>
  <inkml:trace contextRef="#ctx0" brushRef="#br0" timeOffset="28165.14">16505 4363 433 0,'4'0'532'0,"1"-1"-4"0,-5 1 1 0,11 1-28 0,-11-1-28 16,2 3-11-16,-2-3 25 0,-8 8 20 0,-1-1 10 16,-1 4-11-16,-4 0-26 0,-2 3-31 15,0-2-39-15,-3 6-38 0,5-2-35 0,2-2-34 0,-2 10-27 16,3-8-187-16,1 2-89 0,3-3 0 0,2 3 0 15,4-4 0-15,2 0 0 0,3-3 0 0,2-1 0 16,6 3 0-16,0-4 0 0,1-3 0 0,5 0 0 16,1-4 0-16,0-3 0 0,-1-1 0 0,0-5 0 15,-2-1 0-15,-3-4 0 0,-1-4 0 0,-3-7 0 16,-2-1 0-16,-5-5 0 0,-6 0 0 0,-4 2 0 16,-1-1 0-16,-5 2 0 0,-2 0 0 0,-2 2 0 15,5 4 0-15,0 2 0 0,-1 3 0 0,5 3 0 16,4 1 0-16,-4 0 0 0,8 1 0 0,-2 0 0 15,6 1 0-15,3-1 0 0,2 1 0 0,5-2 0 16,3 2 0-16,11-4 0 0,-2 3 0 0,1 0 0 16,1 1 0-16,-1-1 0 0,-8 5 0 0,-2 0 0 15,-2 1 0-15,-2 1 0 0,-2-2 0 0,-5 3 0 16,4 1 0-16,-4 1 0 0,-5 0 0 0,7 2 0 16,-6 3 0-16,-2 2 0 0,-2 5 0 0,-1 6 0 15,-1 6 0-15,-4 4 0 0,0 0 0 0,0 5 0 16,0 2 0-16,-1 12 0 0,2 0 0 0,5 4 0 15,-1 1 0-15,4-2 0 0,2 0 0 0,3 3 0 16,1-2 0-16,0-3 0 0,4 0 0 0,-1 1 0 16,-4-15 0-16,3 12 0 0,1-13 0 0,-3-2 0 15,-2-3 0-15,1-4 0 0,-2-6 0 0,1-6 0 16,-2 1 0-16,-4-2 0 0,-1-2 0 0,2-5 0 16,-7-1 0-16,3-1 0 0,-4-5 0 0,-5 0 0 15,-3-6-93-15,-1-1-528 0,1-4-7 0,-3-5 12 16,0-1 26-16,1-2 79 0,1-1 133 0,1 3 123 0,6 4 98 15,-1 0 85-15,2 2 92 0,4 0 82 16,2 3 59-16,0 0 51 0,1 0 38 0,3 1 30 16,4-3 21-16,0 1 15 0,9 1 3 0,2-2-8 15,3 0-8-15,4-4-30 0,3 0-34 0,2 1-17 16,3 0-21-16,4 1-36 0,-2-3-55 0,4 1-67 0,10-5-84 16,-14 5-113-16,0 1-116 0,2-2-123 15,2 3-143-15,-5-2-582 0,1 0-1210 0,-3 1 535 16</inkml:trace>
  <inkml:trace contextRef="#ctx0" brushRef="#br0" timeOffset="28983.35">17209 4474 292 0,'5'-8'366'0,"2"2"51"16,-3 2 12-16,-1-4 54 0,1 2 27 0,-3 0 8 15,1 0 9-15,0 1 2 0,-2 2 13 16,1-2-13-16,-1 5-23 0,2-5-42 0,-2 5-43 16,0 0-31-16,0 0-18 0,0 0-21 0,0 15-27 0,2-4-103 15,-2 0-221-15,0 6 0 0,0 1 0 0,3 1 0 16,-2 2 0-16,2 0 0 0,-2-2 0 0,4 0 0 15,-5-1 0-15,4-2 0 0,2 0 0 16,-4-1 0-16,0-7 0 0,3 3 0 0,-3-7 0 0,1 6 0 16,1-5 0-16,1-2 0 0,2-1 0 0,-1-2 0 15,-6 0 0-15,18-5 0 0,-8-2 0 0,4-3 0 16,0-6 0-16,7-2 0 0,-3-3 0 0,-2 2 0 16,2-4 0-16,-5 8 0 0,2 0 0 0,-4 2 0 15,-4 3 0-15,3 0 0 0,-2 2 0 0,-5 3 0 16,1-2 0-16,-1 3 0 0,0 2 0 0,-3 2 0 15,0 0 0-15,0 0 0 0,10 10 0 0,-5-2 0 16,-4 3 0-16,-1-2 0 0,0 5 0 0,3 1 0 16,-3 1 0-16,4-4 0 0,-4 0 0 0,1 0 0 15,2-1 0-15,-2 0 0 0,0-1 0 0,4-1 0 16,0-1 0-16,-1-3 0 0,0-1 0 0,4-1 0 0,-3-3 0 16,5-2 0-16,-1-2 0 0,1 0 0 15,2 0 0-15,-2-4 0 0,4-2 0 0,-1-4 0 16,1 3 0-16,1-3 0 0,-4 2 0 0,2 0 0 15,-5 3 0-15,3 2 0 0,-3 0 0 0,-3-1 0 0,2 5 0 16,-5-2 0-16,2 3 0 0,0 2 0 16,-4 0 0-16,10 3 0 0,-6 2 0 0,0 1 0 15,-3 2 0-15,3 3 0 0,0-1 0 0,-3 2 0 16,3-1 0-16,-1 1 0 0,-2-1 0 0,5 1 0 0,-2-2 0 16,1 1 0-16,-1-7 0 0,1 3 0 15,-1-1 0-15,4-4 0 0,-2-1 0 0,4-2 0 16,1 0 0-16,-1-3 0 0,1-2 0 0,3-3 0 15,-1-4 0-15,1 2 0 0,0-4 0 0,5-4 0 0,-6 7 0 16,0-4 0-16,-2 3 0 0,1 1 0 0,-3 2 0 16,-3 3 0-16,2 3 0 0,-3-3 0 0,-1 1 0 15,0 4 0-15,0 0 0 0,-3-3 0 16,-1 5 0-16,0 0 0 0,9 8 0 0,-9-3 0 0,1 1 0 16,3 0 0-16,-3 2 0 0,2-1 0 0,1 1 0 15,-2-2 0-15,2 0 0 0,1 0 0 0,0-1 0 16,0 0 0-16,0-3 0 0,1 3 0 0,1-3 0 15,5-1 0-15,-3 1 0 0,3-2 0 0,-1-3 0 16,0 1 0-16,3-2 0 0,-4-2 0 0,2-1 0 16,3-3 0-16,-6 6 0 0,-1-4 0 0,-2 6 0 15,2-2 0-15,-4 1 0 0,1 1 0 0,0-1 0 16,-2 2 0-16,-3 1 0 0,0 0 0 0,0 0 0 16,6 9 0-16,-5-3 0 0,-2 2 0 0,2 1 0 15,-2 1 0-15,2-1 0 0,0 0 0 0,1 1 0 16,0 0 0-16,2 0 0 0,-1-3 0 0,1-1 0 15,1 1 0-15,1-5 0 0,2-2 0 0,-2 1 0 16,3-4 0-16,-1-2 0 0,-5 0-569 0,5-7-702 16,-3-6-1376-16,2-1 609 0</inkml:trace>
  <inkml:trace contextRef="#ctx0" brushRef="#br0" timeOffset="29099.12">18386 4241 3596 0,'-9'-23'381'0,"0"4"-30"0,2 1 59 15,-4 1 18-15,2 0-52 0,-5 2-77 0,3 3-22 16,-1 2-46-16,2-1-44 0,0 1-33 0,-2 3-14 15,5 0-44-15,-4 1-83 0,0 0-134 0,1 1-161 0,-3 0-186 16,-5 1-544-16,-1-1-1095 0,2-1 484 0</inkml:trace>
  <inkml:trace contextRef="#ctx0" brushRef="#br0" timeOffset="29235.47">17403 4135 91 0,'-10'3'593'15,"-1"-2"-32"-15,3 1-53 0,4 0-52 0,4-2-66 16,0 0-98-16,19 0-133 0,-6-1-185 0,10 2-227 16,10-5-210-16,-1 2-499 0,1-3 221 0</inkml:trace>
  <inkml:trace contextRef="#ctx0" brushRef="#br0" timeOffset="29464.95">18482 4028 6049 0,'14'-2'503'0,"-1"-4"-187"0,5 0 111 0,-7 2 19 16,1-1-55-16,2 5-332 0,-5 0-59 0,1 0 0 15,0 3 0-15,-3 3 0 0,-1 1 0 0,-1 5 0 16,0 6 0-16,4 6 0 0,-5 5 0 0,-3 4 0 16,-1 0 0-16,4 13 0 0,-4-12 0 0,1 1 0 15,3 13 0-15,0-14 0 0,2 2 0 0,2 9 0 16,-8-11 0-16,8-4 0 0,-2-4 0 0,-2 0 0 15,5-8 0-15,-3-2 0 0,-3-5 0 16,-1 1-282-16,0-5-1037 0,0-2-1428 0,-2-5 632 0</inkml:trace>
  <inkml:trace contextRef="#ctx0" brushRef="#br0" timeOffset="30731.85">18564 4484 53 0,'-15'-9'309'16,"2"-2"44"-16,0 0 20 0,4 3 59 0,1 2 37 15,3 2 17-15,1-1-17 0,-2 3-12 0,3-3-35 16,3 2-30-16,4-2-38 0,3 1-35 0,4 0-30 15,9-1-32-15,9 0-29 0,3-1-48 0,2 2-39 16,1 1-27-16,0-2-22 0,1 2-24 0,0-2-10 16,2 3-16-16,-5-1-4 0,1-1-7 0,-5-1-3 15,-1 1 28-15,-10 1-6 0,-4 1 4 0,-2-1 16 16,-3 0 15-16,0 0 16 0,-4 3-3 0,1-3 1 16,-6 3-15-16,0 0 6 0,0 0 5 0,0 0-1 15,-13 9 14-15,-1-3 1 0,-1 4 4 0,0-1-2 0,0 2-3 16,0 1-11-16,1 0 0 0,4-1-79 0,0 2-18 15,3-3 0-15,1-1 0 0,2 2 0 16,-1-2 0-16,5-1 0 0,0 0 0 0,3-1 0 16,0-2 0-16,4 1 0 0,-1-1 0 0,6 1 0 15,-2-3 0-15,0-3 0 0,0 1 0 0,3-1 0 0,-1-3 0 16,0 2 0-16,-1-1 0 0,0-2 0 16,1 2 0-16,-1-2 0 0,-1 2 0 0,3-5 0 15,-4 3 0-15,0-1 0 0,1 4 0 0,-2-3 0 0,-3 2 0 16,0 1 0-16,5 1 0 0,-10 0 0 0,12 2 0 15,-7 2 0-15,3-2 0 0,-2 3 0 0,-1 3 0 16,5-2 0-16,-3 4 0 0,3-2 0 16,-1-1 0-16,1-2 0 0,0 1 0 0,1-2 0 0,-1-1 0 15,1-1 0-15,2-2 0 0,6-2 0 0,-2-5 0 16,-2 1 0-16,-1-2 0 0,4 0 0 0,-2-6 0 16,0 3 0-16,1-9 0 0,-3-2 0 0,0 2 0 15,1-4 0-15,-3-1 0 0,2-3 0 0,-1 1 0 16,1-6 0-16,-3-2 0 0,3-10 0 0,0-3 0 15,3-4 0-15,-6 6 0 0,-3 0 0 0,-3 16 0 16,-6 1 0-16,2 11 0 0,-1 6 0 0,4 2 0 16,-4 6 0-16,-1 3 0 0,1 1 0 0,-7 11 0 15,1 6 0-15,-3 10 0 0,-4 4 0 0,0 15 0 16,-1-1 0-16,5 2 0 0,4-12 0 0,1 2 0 16,4 10 0-16,-5-1 0 0,10-16 0 0,0 3 0 15,3-7 0-15,1 3 0 0,5-6 0 0,-1-2 0 16,-3-6 0-16,4-4 0 0,2-2 0 0,2-4 0 15,-6-3 0-15,6-4 0 0,0 2 0 0,-5-2 0 16,5-4 0-16,-3-2 0 0,2 0 0 0,-5-4 0 16,5 0 0-16,-2-7 0 0,3-3 0 0,-5 2 0 15,2 4 0-15,-4 1 0 0,-6 1 0 0,3 6 0 16,-1-1 0-16,-3 5 0 0,0-1 0 0,-3 3 0 16,-1 2 0-16,0 0 0 0,0 0 0 0,-1 16 0 0,-4-6 0 15,0 2 0-15,1 3 0 0,0-2 0 16,0 2 0-16,3 2 0 0,-1-1 0 0,2-5 0 15,2 5 0-15,-1-5 0 0,4-2 0 0,0 1 0 16,2-5 0-16,0-1 0 0,4-2 0 0,1 0 0 0,1-2 0 16,0-3 0-16,-3 2 0 0,8-4 0 0,-8-2 0 15,8-2 0-15,0 1 0 0,-4-3 0 16,3 1 0-16,6-9 0 0,-8 10 0 0,-1-2 0 16,-1 0 0-16,-2 5 0 0,0 0 0 0,-5 1 0 0,0 2 0 15,1 2 0-15,-3-1 0 0,-4 2 0 0,10 5 0 16,-8-1 0-16,2 0 0 0,-1 4 0 0,1 0 0 15,0 1 0-15,1 0 0 0,2 2 0 0,2 4 0 16,0-6 0-16,3 3 0 0,-1-2 0 0,3 2 0 16,3-4 0-16,-7 0 0 0,3-3 0 0,-3-3 0 15,-1 0 0-15,2-1 0 0,-4-1 0 0,-1-3 0 16,1 1 0-16,-2-1 0 0,-3-4 0 16,-2-1 0-16,-1-1 0 0,-4-1 0 0,0-2 0 0,-2 1 0 15,1-3 0-15,-4-2 0 0,-3 0 0 0,7 1 0 16,-1-2 0-16,-3 3 0 0,6 0 0 0,2 3 0 15,2 0 0-15,0-2 0 0,2 3 0 0,2 0 0 16,6 2 0-16,3-4 0 0,0 1 0 0,1 1 0 16,4 2 0-16,1 1 0 0,-5 2 0 0,5 0 0 15,-2 1 0-15,2 4 0 0,-4 0 0 0,-2 4 0 16,0 1 0-16,-3 2 0 0,-1 3 0 0,4 2 0 16,-6 2 0-16,0 1 0 0,3 4 0 0,-5-2 0 0,-1 0 0 15,-1 2 0-15,0-1 0 0,-1-1 0 16,-2-1 0-16,2-4 0 0,-2-1 0 0,0 1 0 15,2-2 0-15,-2-5 0 0,1 4 0 0,-1-3 0 16,0-3 0-16,0 0 0 0,0-3 0 0,0 0 0 0,0 0 0 16,0 0 0-16,12-7 0 0,-8 1 0 15,3-3 0-15,2 0 0 0,5-4 0 0,-3 3 0 16,5-3 0-16,-4 2 0 0,1 0 0 0,4 3 0 0,-1 2 0 16,-7 1 0-16,4 2 0 0,0 0 0 0,-3-1 0 15,0 7 0-15,-1-3 0 0,0 1 0 0,2 2 0 16,-5 0 0-16,0 2 0 0,1 1 0 15,-4-1 0-15,3 2 0 0,-4-1 0 0,0-1 0 0,-1 0-388 16,-1-2-61-16,-4 2-68 0,-1-3-109 0,-3-2-410 16,-5-1-1121-16,-6-5 496 0</inkml:trace>
  <inkml:trace contextRef="#ctx0" brushRef="#br0" timeOffset="30881.86">19742 4103 4905 0,'-36'-16'374'0,"8"-1"-117"0,9 6 63 0,6-2-47 0,7 2-72 16,2 3-64-16,4-1-30 0,5 3-26 0,4-3-15 16,10 1-24-16,1 2-54 0,14 1-83 15,21-4-129-15,1 9-154 0,4-1-205 0,4 2-330 0,0 5-987 16,25-3 437-16</inkml:trace>
  <inkml:trace contextRef="#ctx0" brushRef="#br0" timeOffset="31032.15">21041 4094 4262 0,'1'2'624'0,"-1"-2"-158"16,0 0 10-16,0 0-113 0,0 0-101 0,0 0-84 15,0 0-50-15,0 0-30 0,-13-1-37 16,13 1-63-16,-8 4-63 0,-2 1-117 0,2 2-163 0,2 2-197 16,-2 0-422-16,-3 4-1044 0,-1 2 462 0</inkml:trace>
  <inkml:trace contextRef="#ctx0" brushRef="#br0" timeOffset="31381.77">17454 5188 7089 0,'-56'-3'167'0,"0"1"7"0,24 0 116 15,5 2 12-15,9-2-133 0,-2 4-169 0,10-2 0 0,2 0 0 16,2-2 0-16,3 0 0 0,3 2 0 0,0 0 0 16,40-7 0-16,0 3 0 0,23-2 0 0,34 3 0 15,-1-5 0-15,-3 1 0 0,9 0 0 16,6-4 0-16,3 1 0 0,8 5 0 0,-4-6 0 0,0 0 0 16,-9 3 0-16,4 2 0 0,-9-4 0 0,-6 4 0 15,-29 0 0-15,-6 1 0 0,2-2 0 0,-10 2 0 16,-18 3 0-16,-3-2 0 0,-8 4 0 0,-2-3 0 15,-10 3 0-15,-2-1 0 0,-4 0 0 0,-1 0 0 16,-4 1 0-16,0 0 0 0,-19-4 0 0,-2 6 0 16,-7-1 0-16,-4 3 0 0,-5 0-263 0,-1 3-181 15,-17 3-19-15,-3 0-18 0,1 1-39 0,-6-1-8 16,-2 5-388-16,-22 4-991 0,25-5 438 0</inkml:trace>
  <inkml:trace contextRef="#ctx0" brushRef="#br0" timeOffset="31649.09">17820 5304 170 0,'-91'21'218'0,"29"-8"49"0,3 1 35 0,4-3 24 15,1-6 36-15,4 1 40 0,18-2 34 0,3-1 22 16,6-2 22-16,5-5 28 0,5 4 12 0,3-1 10 16,1 2-12-16,4-2-21 0,1-1-32 0,4 2-25 15,0 0-14-15,23-6-34 0,-5 1-21 0,15 2-268 16,7-4-103-16,14 3 0 0,3-1 0 0,7 3 0 0,26-6 0 16,-24 6 0-16,25 0 0 0,-2-2 0 15,-22 4 0-15,30-6 0 0,-8 3 0 0,-21 1 0 16,25 0 0-16,-33-2 0 0,5-3 0 0,-1 2 0 0,-1 3 0 15,-7 1 0-15,-5-1 0 0,-19 0 0 0,2 0 0 16,-5 3 0-16,-6-3 0 0,-9-1 0 0,-1 0 0 16,-3 1 0-16,-1 0 0 0,-3 1 0 15,-2-2 0-15,-1 2 0 0,-3 1 0 0,1-2 0 0,2-2 0 16,-3 4 0-16,0 0 0 0,0 0-391 0,0 0-909 16,0 0-1409-16,0 0 623 0</inkml:trace>
  <inkml:trace contextRef="#ctx0" brushRef="#br0" timeOffset="31815.64">19277 5322 117 0,'-4'3'656'16,"4"-3"27"-16,-8 2 15 0,3-1-23 0,4 3-41 16,-3-2-46-16,4-2-57 0,-4 4-52 0,4-4-43 15,3 5-79-15,-3-5-101 0,1 3-124 0,1 1-169 16,0-2-190-16,-2-2-214 0,1 5-483 0,-1-5-999 15,0 0 443-15</inkml:trace>
  <inkml:trace contextRef="#ctx0" brushRef="#br0" timeOffset="33947.64">4954 6865 3030 0,'-4'-10'167'0,"-1"1"-35"15,-1 1-1-15,2 2 38 0,3 1 41 0,-3 0 0 16,1 2-13-16,2-1-16 0,-1 1-22 0,2 3-8 16,0 0 5-16,0 0 6 0,0 0-8 0,7 13-12 15,1-3-7-15,2 4-4 0,-2 2-33 0,6 4-5 16,0-3-5-16,4 2-12 0,2 2-3 0,1-4-4 16,3 1-2-16,-2-3-5 0,3-1 0 0,2-3-1 15,0-4 1-15,4 1 2 0,-2-7-1 0,8-5 6 16,-4-2-6-16,1 1-6 0,0-6 0 0,2 1-2 15,1-3 13-15,-3-3 5 0,2-1-1 0,-3-1 2 16,2-2 2-16,6-10-1 0,-10 8-4 0,-1 4 4 16,-2-1-9-16,3 4-7 0,-1 2-1 0,-4 3-17 15,2 3-3-15,-3 5-6 0,3 3 3 0,-1 4-8 16,-3 5-5-16,4 3 3 0,0 3-7 0,0 4 4 16,0-1-5-16,3 3 3 0,-3-3-6 0,3 1 0 15,-1 2-2-15,2-3 6 0,0-1-6 0,0-2 5 16,3-4-6-16,-3-4 4 0,0-2-3 0,2-2 7 15,1-3-11-15,-2-2 4 0,0-4-1 0,-3-2 15 16,0-3-1-16,0-2 20 0,-5 0-45 0,2-4 0 16,0 0 0-16,-3-5 0 0,2-3 0 0,-3 3 0 0,-1-5 0 15,-2 4 0-15,0 2 0 0,0 1 0 16,-4 6 0-16,0 1 0 0,3 5 0 0,1 1 0 0,-1 2 0 16,4 4 0-16,7 4 0 0,-1 1 0 15,0 2 0-15,-1 5 0 0,3 2 0 0,-4 4 0 0,0-1 0 16,1 0 0-16,4 0 0 0,-4-4 0 0,-1 0 0 15,-1 0 0-15,0-3 0 0,1-3 0 0,1 1 0 16,-6-5 0-16,1-2 0 0,-1-2 0 16,4 1 0-16,-6-1 0 0,0-3 0 0,1-2 0 0,-1 1 0 15,4-3 0-15,-2 2 0 0,4-10 0 0,-2 3 0 16,2-3 0-16,-3 3 0 0,1 0 0 0,-6 3 0 16,0 2 0-16,-2 2 0 0,-2 2 0 0,-1 1 0 15,0 2 0-15,-3 1 0 0,-1 0 0 0,-1 3-455 16,-3 2-121-16,-1 0-110 0,-3 5-393 0,-1-1-1170 15,0 0 518-15</inkml:trace>
  <inkml:trace contextRef="#ctx0" brushRef="#br0" timeOffset="34631.67">9099 6750 59 0,'-8'-2'526'0,"2"0"12"0,-1 1 5 0,2-1 7 15,5 2 7-15,-10-3-5 0,6 2-14 0,4 1-20 16,-7-1-28-16,7 1-31 0,0 0-26 0,0 0-21 16,0 0-20-16,0 0-16 0,20-3-26 0,2 0-25 15,14 1-22-15,19-4-33 0,7 3-270 0,32-1 0 16,0 0 0-16,8 0 0 0,-1 0 0 0,0-1 0 16,5 3 0-16,-2 3 0 0,-6 3 0 0,2-3 0 15,-31-1 0-15,25 2 0 0,-31 1 0 0,0-3 0 16,-8 2 0-16,-18-2 0 0,-2-1 0 0,-3 2 0 15,-10-2 0-15,-9 1 0 0,0-1 0 0,-8 1 0 0,0 0 0 16,-5 0 0-16,0 0 0 0,0 0 0 0,-27-3 0 16,0 6 0-16,-1-2 0 0,-8 4-344 15,-3 0-250-15,-12 0-79 0,-3 0-424 0,0 3-1189 16,-1 0 527-16</inkml:trace>
  <inkml:trace contextRef="#ctx0" brushRef="#br0" timeOffset="34964.57">9306 6990 168 0,'-22'2'457'0,"6"-1"32"0,-5 1 22 0,4-2 15 15,5 0-4-15,0 0 12 0,2 0 2 16,1 0-11-16,3 0-15 0,6 0-31 0,-11-2-25 16,11 2-27-16,-5-1-29 0,5 1-14 0,0 0-28 0,0 0-19 15,0 0-23-15,36-3-50 0,-7 0-264 0,9 2 0 16,15-3 0-16,10 1 0 0,26-6 0 0,5 1 0 15,-2 1 0-15,1 5 0 0,4-5 0 16,-1 5 0-16,-2-2 0 0,1-3 0 0,-5 7 0 0,-27 0 0 16,1-1 0-16,-2-1 0 0,-6 1 0 0,-16-1 0 15,-6 2 0-15,-4-4 0 0,-10 4 0 0,-6-1 0 16,0 1 0-16,-6 0 0 0,-3 0 0 0,-5 0 0 16,9 0 0-16,-9 0 0 0,0 0 0 0,2-1 0 15,-2 1 0-15,0 0 0 0,0 0 0 0,0 0 0 16,0 0 0-16,7 1 0 0,-5 4 0 0,2-4 0 15,4 0 0-15,1 0 0 0,-2 1 0 0,5-4 0 16,-12 2-41-16,13 0-1318 0,-3-1-1472 0,-2 0 653 16</inkml:trace>
  <inkml:trace contextRef="#ctx0" brushRef="#br0" timeOffset="36081.55">18027 3659 67 0,'0'0'182'0,"-6"-6"-5"0,-1 4-12 16,2-1-8-16,-5-2-19 0,0 0-5 0,-3 3-13 16,-8-6-8-16,2 4-3 0,-6-5-16 0,-2 2-9 15,-4-2-10-15,-7 1-5 0,-2 0-7 0,-12-1-7 0,1-1-13 16,-4 2-9-16,1 0-9 0,-5-1-9 15,1 2-6-15,-5 2-11 0,-1-2-5 0,-27-2 3 16,29 3-11-16,0 2 7 0,-3 1 3 0,-1-1-3 16,-25 2 8-16,27 1-4 0,0-1 4 0,-4 2 6 15,3 3-3-15,-24-1 2 0,27 3 5 0,1-3-2 16,-2 2 1-16,2 3-8 0,-2 0-4 0,3 2-5 16,4-2-2-16,0 3-3 0,1 0-14 0,5 0-9 0,2 4-12 15,-1-2-15-15,11-2 9 0,-2 1-22 16,4-2-5-16,-2 2-5 0,0-1-9 0,-11 4 2 15,13-2-17-15,-3 1-75 0,3-1-199 0,3 2 88 16</inkml:trace>
  <inkml:trace contextRef="#ctx0" brushRef="#br0" timeOffset="36231.87">15116 3874 173 0,'-28'19'-5'0,"-2"0"14"16,5 1 5-16,-2 2 3 0,0-3 5 0,4 0 7 16,-3 3-6-16,2-3 4 0,1 4 0 0,-1-4-6 15,2 1 10-15,-2 1 0 0,1 0 4 0,-1-1 1 0,3 1-3 16,-3-1-8-16,-2-1 4 0,3 0-2 15,0 0-15-15,3 0-10 0,-1-1-5 0,1 0-1 16,-1 2-17-16,5-6-15 0,2-3-14 0,-4 3-34 16,1 4-91-16,-2 0 40 0</inkml:trace>
  <inkml:trace contextRef="#ctx0" brushRef="#br0" timeOffset="36981.56">20062 5232 33 0,'52'-26'84'15,"-2"-3"-8"-15,-4-3-4 0,-2 0 0 0,-1 0-5 16,-1-3 3-16,1-1-8 0,-3-1 2 0,-2 0 4 16,2 0 4-16,-7-1 2 0,-1 0 5 15,-4 1 10-15,0-3 17 0,-10 12 4 0,0-2 5 0,-4-1 5 16,-1-1 8-16,-5 0-6 0,-1 0 2 0,-3 0-6 15,-2-3-2-15,-2 1-9 0,-3 1-12 16,-1-3-10-16,-6-10-7 0,-9-3-11 0,1 6-4 0,-9-5-8 16,-5 1-8-16,-8 1-13 0,-18-17-14 15,15 18-7-15,-26-14-7 0,2 6-5 0,-9 4-8 0,-2 2-1 16,-5 6 0-16,-8 2-4 0,-6 7 1 0,-1 1-6 16,-11 6 3-16,-6-1 2 0,-2 3-4 0,-6 1 10 15,-7 4 6-15,-1-2 3 0,2 4 17 0,0 5 2 16,-10 1 4-16,5 2 5 0,3 0 1 15,11 8-4-15,6 1-1 0,16 2-5 0,6 5-3 0,31-1-7 16,4 1-18-16,5 0-30 0,15 2-44 0,5-2-50 16,5 3-58-16,9 0-213 0,6-4-434 0,5 0 192 15</inkml:trace>
  <inkml:trace contextRef="#ctx0" brushRef="#br0" timeOffset="37115.44">18763 4005 3336 0,'19'12'46'0,"-11"-1"-48"16,1-4 5-16,-1 3-4 0,-6-4 1 0,3-1 7 16,-5-2-34-16,-4 2-69 0,-1-2-99 15,-1-1-318-15,0 0-554 0,6-2 246 0</inkml:trace>
  <inkml:trace contextRef="#ctx0" brushRef="#br0" timeOffset="38747.23">12262 6694 22 0,'0'0'469'0,"15"-10"-13"16,-14 7-11-16,-1 3-6 0,3-3-11 0,-3 3-13 15,5-2-18-15,-5 2-27 0,0 0-25 0,0 0-23 16,5 8-13-16,-1-3-19 0,1 5-22 0,2 0-20 16,-1 2-25-16,4 1-24 0,-2 3-19 0,6-1-16 15,4 3-17-15,-1-5-11 0,5 3-15 0,2-3-8 16,4 1-16-16,0-3-8 0,5-2-9 0,5-2-6 15,1-1 2-15,14-4-15 0,0 1-8 0,0-5-5 16,1-5-3-16,2 4-9 0,1-7 1 0,-1-2-5 16,0-4-1-16,0 0-7 0,-1-1 5 0,-1-3-4 0,0-2 2 15,-2-1 6-15,-6-1 11 0,3 3 4 0,-1 0-6 16,-15 8 19-16,0-1-3 0,-3 6 5 0,-1 2-12 16,-11 2-2-16,4 3-13 0,-4 2 9 15,1 3-12-15,0 2 2 0,-1 2-10 0,0 3 1 0,4 4-2 16,-7-3 4-16,5 6-5 0,1 1-8 15,-1-1 4-15,2-1 1 0,2 1-8 0,1 1-1 0,2-3 9 16,1-4-20-16,4 2 0 0,1-2 0 0,1-2 0 16,6-3 0-16,-2-4 0 0,2 0 0 0,12-3 0 15,-1-1 0-15,2-5 0 0,-1-3 0 0,-1-4 0 16,1 0 0-16,-3-4 0 0,-1 0 0 16,-1-2 0-16,-13 3 0 0,2 1 0 0,0-1 0 0,-4 3 0 15,-1 2 0-15,-3 2 0 0,-9 4 0 0,0-1 0 16,-7 3 0-16,-1 2 0 0,2 2 0 0,-4 3 0 15,1 2 0-15,-2 1 0 0,3 5 0 0,-2-1 0 16,1 6 0-16,-1-5 0 0,0 2 0 0,1 0 0 16,3 2 0-16,0-1 0 0,1-3 0 0,3-2 0 15,6 4 0-15,-4-7 0 0,9-1 0 0,1-2 0 16,2-6 0-16,-4-1 0 0,1-1 0 0,4 0 0 0,-3-3 0 16,0 0 0-16,-1-1 0 0,-2 0 0 15,1-2 0-15,-5 1 0 0,1 0 0 0,-1 2 0 16,-5 0 0-16,0 1 0 0,-3 4 0 0,-2-3 0 0,-1 4 0 15,1 0 0-15,-1 3 0 0,1 2 0 0,-1-1 0 16,-2 1 0-16,4 1 0 0,-3 0 0 16,-1 2 0-16,8 1 0 0,-3 1 0 0,1-2 0 15,3 2 0-15,1 1 0 0,2-1 0 0,3-3 0 0,4 0 0 16,-9-2 0-16,8 0 0 0,-4-2 0 0,4 2 0 16,1 1 0-16,0-5 0 0,-7 1 0 15,2-2 0-15,-3-3 0 0,3 0 0 0,-4 0 0 0,-1 0 0 16,0-2 0-16,-4 0 0 0,0 3 0 0,-2-3 0 15,-3 0 0-15,-2 3 0 0,2-1 0 0,-4 1 0 16,2-2 0-16,-2 0 0 0,0 2 0 0,-1-2 0 16,1-1 0-16,0 2 0 0,0-1 0 0,3 2-95 15,-3-2-503-15,-1 2-652 0,3 2-1354 0,2-1 599 16</inkml:trace>
  <inkml:trace contextRef="#ctx0" brushRef="#br0" timeOffset="38881.75">16321 6935 354 0,'-7'4'452'16,"1"-4"20"-16,0 1-8 0,2 1-32 0,0 0-49 16,4-2-36-16,-9 1-33 0,9-1-89 0,-5 1-132 15,5-1-155-15,0 0-234 0,-9 0-234 0,9 0-574 16,0 0 254-16</inkml:trace>
  <inkml:trace contextRef="#ctx0" brushRef="#br0" timeOffset="45131.85">22174 11451 36 0,'7'3'180'0,"-7"-3"-16"0,10 1-14 16,-10-1-12-16,13-1-18 0,-7-2-2 0,2 2-21 15,0 0-8-15,4-1-7 0,-4 1-12 0,3-3 12 16,-1 1 6-16,2 2-3 0,-1-2 5 0,1 1-1 16,-2-1-2-16,3-1 1 0,0-1-4 0,-2 1-2 15,3-1-7-15,3-2-8 0,-3 0-4 0,2 1-7 16,-4-2-7-16,3-1-3 0,-1-1-2 0,-1-4-4 16,5 5-5-16,-4-2-5 0,4-1-3 0,5-2 3 15,-6 2-7-15,-1 0 1 0,5-5-7 0,-6 4-2 16,7-3 2-16,-7 3-3 0,2 1-3 0,2-6 0 15,0 0-2-15,-2 5 0 0,2-5-1 0,0 0-1 16,-9 3 0-16,8-5-1 0,0-3-3 0,-5 7 2 16,2-6 1-16,-1 0 0 0,-2 0-1 0,-3 5 1 15,1-6 5-15,-1 5-5 0,1-8 5 0,0 10 0 16,-3-2 1-16,-1-2-4 0,4-5 0 0,-1 2 5 16,-2-2-5-16,-1 6-6 0,4-7-3 0,3-1-4 15,-5 2-3-15,2-1-2 0,-1-1 1 0,1 1-6 0,-2 0-6 16,2-2 0-16,-2-1-4 0,-1 4 11 15,0-1-9-15,2-1 0 0,-3 1 7 0,3 3-1 0,-1-3 8 16,-2 7 3-16,-1 0 4 0,3-4-1 0,-4 4 9 16,2-5 2-16,-1 8 3 0,1-4 2 0,2-4 0 15,-3 0-2-15,3 6 9 0,-2-6-9 0,-1 4 3 16,7-5-3-16,-3 0 4 0,1 2-5 0,2-4-3 16,-6 1 4-16,4-3-5 0,-1 4 1 0,2-3-4 15,-1 3 4-15,-1 0-2 0,-2-1-1 0,1 1 1 16,2 0 0-16,-5 6-5 0,3-8 3 0,-2 3-6 15,2-1 0-15,0 0-4 0,-1-1-3 0,0-2 4 16,2 2-2-16,-3-1 0 0,2 1 0 0,0 1 1 16,-3-1 1-16,3 2 3 0,0-4 2 0,0 5-5 15,-3-2-2-15,5-2 9 0,-5 9-4 0,4-11-1 16,0 4 1-16,0 0 0 0,0 0 0 0,3-1 2 16,-2 0 3-16,0 1-3 0,-1-2 1 0,1 3 2 15,3-2-4-15,-3-1 0 0,0 2 1 0,3 1 1 16,2-2 0-16,-2 2-3 0,1-5 1 0,-1 4 6 15,1-3-2-15,4 1 0 0,0-1-2 0,0-1-3 16,-2 0 1-16,0 1 2 0,2-2-4 0,1-2 0 16,-2 3 0-16,0-4-1 0,-4 3 1 0,1 1-6 15,4-3 6-15,-4 0-1 0,4-1 1 0,0 2-1 0,-5-2 1 16,3 2 0-16,-2-1 1 0,-1 0-4 16,3 1 1-16,-4 0 2 0,4 1 1 0,-2-3-2 15,0 0-5-15,-3 1 3 0,3-2-1 0,-3 1 0 0,0-3-2 16,3 3 4-16,3-10 0 0,-6 11-2 15,1 3-2-15,3-6-4 0,-3 1-2 0,-1 2-2 0,2 0 1 16,0-1-4-16,-1 0-1 0,-1 0 6 16,2 3 0-16,-1-3-1 0,-2 2-2 0,1 1 5 0,3 1 4 15,-3 0 0-15,-2-2-2 0,4 1 6 16,-4 4-3-16,0-5-1 0,2 2 3 0,1 1 2 0,1 0 2 16,-3-2 0-16,1 1 1 0,2-1 0 15,-1 1-3-15,-2 1 1 0,4-1 0 0,-1 3-2 0,-1 0 0 16,1-1-1-16,-1-1 6 0,3 0-2 0,-2 0 1 15,-2 3 5-15,5-1-6 0,-2-1 0 0,0 4 1 16,-3 2 1-16,0-3-7 0,0 1 0 0,4-1 11 16,-4 3 11-16,3-2 8 0,-4 6 0 0,0 0-13 15,5-7-6-15,-2 3 3 0,5-2 1 0,-4 2 9 16,1 0-3-16,1 0 3 0,-1 0-6 0,3-2 1 16,0 2-1-16,-4-3 8 0,3 3 4 0,-3 1-5 15,2-1-3-15,2-1-1 0,-2 1-5 0,5-1 0 16,-3 1 3-16,0-3 2 0,-1 0-10 0,3 3 6 15,2-3-1-15,0-1 1 0,-1 0-1 0,1 3 6 16,0-2 0-16,-2-1-3 0,3 2-2 0,0-1-1 0,0 1 5 16,0 1-5-16,2 2 7 0,-3 0-3 15,0 2-1-15,1 0 0 0,-4 0-1 0,4 1 4 16,-1 4 2-16,2-3-1 0,2-1 0 0,-3 5-3 16,3 0-2-16,0-1 4 0,4-1-1 0,-1 1 2 15,3-1-1-15,0 1-2 0,0 0 3 0,0 1-1 0,4 0 0 16,-3 3 0-16,3-2-2 0,-3 2 3 15,0 1 1-15,2 0-3 0,-3-1 1 0,1 3-2 16,0-2-2-16,-3 1 1 0,0 2-1 0,-2-1-1 16,-6 2-1-16,6-3-1 0,-7 3 1 0,0-1 0 0,2 2-3 15,-2-2 2-15,-1-1-5 0,-1 2-1 16,-2 1 7-16,2-1-4 0,0-1 1 0,-1 2-4 16,3-3 1-16,-5 1 2 0,-2 3 3 0,1-2-8 15,2-1-1-15,-4 1 3 0,0 2-1 0,-2 1 2 0,2-4-3 16,0 4 3-16,-3 0-6 0,3-2-2 0,-7 2-2 15,2-2-5-15,-3 3-3 0,3-1-2 16,-2 0-2-16,2 1-6 0,-2-1-11 0,-6 1-22 16,8-2-22-16,-2 2-23 0,-6 0-21 0,7-3-20 0,-3 2-20 15,-4 1-52-15,5-3-132 0,-3 0-376 16,2 0 166-16</inkml:trace>
  <inkml:trace contextRef="#ctx0" brushRef="#br0" timeOffset="45218.17">26568 5475 43 0,'0'0'219'0,"0"0"-42"0,0 0-118 0,0 0-142 16,0 0-91-16,-23-5 41 0</inkml:trace>
  <inkml:trace contextRef="#ctx0" brushRef="#br0" timeOffset="47515.45">5998 8148 78 0,'-1'-3'415'0,"1"-2"8"0,1 0-5 16,-1 0 2-16,3 1 4 0,-3-1-8 0,0 2-9 15,0 3-15-15,1-6-18 0,-1 6-16 0,0-6-16 16,2 3-6-16,-2 3-16 0,3-2-10 0,-3 2-9 16,0 0-20-16,3-4-16 0,-3 4-16 0,0 0-21 15,0 0-22-15,0 0-18 0,0 0-21 0,0 0-11 16,0 0-9-16,0 0-16 0,3 11 6 0,-1-4-7 0,2 3-11 16,2 2-66-16,-1-1-53 0,3 7 0 15,0-1 0-15,-3 1 0 0,5 0 0 0,-1 0 0 16,0-3 0-16,0 2 0 0,1-3 0 0,-2 1 0 0,-3-5 0 15,4-1 0-15,0 0 0 0,-3-3 0 0,2 2 0 16,-1-2 0-16,2-5 0 0,3-2 0 16,2-3 0-16,4-5 0 0,10-2 0 0,0-7 0 0,4-1 0 15,11-8 0-15,0-4 0 0,0-3 0 0,6-3 0 16,-2-1 0-16,18-20 0 0,-21 20 0 0,0-5 0 16,1 4 0-16,-3 2 0 0,0 4 0 0,-4 2 0 15,-10 10 0-15,-3 2 0 0,-2 1 0 0,-5 5 0 16,1 3 0-16,-7-1 0 0,-2 3 0 0,0 1 0 15,-3 3 0-15,-2 0 0 0,-1 2 0 0,-1 1 0 16,0-2 0-16,-3 3 0 0,8-3 0 0,-8 3 0 16,0 0 0-16,0 0 0 0,0 0 0 0,5 7 0 15,-5-7 0-15,-2 6 0 0,-1 1-414 0,-4-2-358 16,1 2-396-16,-2 3-1265 0,-3 0 560 0</inkml:trace>
  <inkml:trace contextRef="#ctx0" brushRef="#br0" timeOffset="54284.33">6597 9289 47 0,'-3'-3'324'15,"-1"2"-8"-15,2-2-2 0,2 3-9 0,-7-6 0 16,6 2-12-16,1 4-7 0,-4-2-18 0,4 2-24 15,-6-3-10-15,6 3-24 0,-3-2-18 0,3 2-22 0,0 0-6 16,0 0 3-16,0 0 2 0,5 10-1 16,0-4 3-16,2 2-1 0,2 6-10 0,-2 1-2 15,1 1 13-15,1 1-13 0,-1-3-12 0,2 3-12 0,1 0-12 16,1-1-10-16,2-2-7 0,-4 0-7 0,3-1-6 16,5-1-6-16,-4 1-3 0,4-5-5 15,-4 0-2-15,5-3-4 0,-1-1-7 0,0-3-23 0,2 0 0 16,3-3-4-16,-3-3-1 0,1-2 2 0,6-1 0 15,1-2-8-15,-10 1-2 0,8-5 1 0,-3-1-2 16,-7 5-1-16,2-3 3 0,1 1-2 0,-6 1 0 16,4-2-2-16,-6 3 3 0,3 1-5 0,-1 2-4 15,-4 2 3-15,0 3-7 0,5 0 3 0,-5 4 3 16,-1 0 1-16,3 2 3 0,-1 1 0 0,2 3 4 16,1 2-3-16,1 0-4 0,2 0 6 0,0 3 11 15,0 0-18-15,3-1-2 0,-2-2-3 0,3 0 0 16,1-5-4-16,7 6 4 0,0-7-3 0,0 1-4 15,3-2 9-15,-3-3-5 0,1-5-3 0,1 1-1 16,-2 0-4-16,-3-6-5 0,3 2 5 0,-4-4 1 16,4-1-3-16,-4 0 3 0,2 1 0 0,-5-3-7 15,4 2 0-15,-5-3 6 0,-2 4 0 0,-4 3-2 16,2 0-5-16,-4 4 3 0,0 1-5 0,0 0 0 16,-1 2-5-16,1 2 5 0,1 2 7 0,-4-1 1 15,2 1-8-15,1 4 3 0,1-2 0 0,-2 3 0 0,1-1 2 16,3 2-4-16,-3-3 7 0,4 2 0 15,-4 0-7-15,1-2 2 0,6 1 3 0,-1-2-2 16,-3 0-1-16,4-1 7 0,-6-2-7 0,6-3 6 0,-1 0-3 16,0 1-2-16,1-4-3 0,-1 2-3 0,1-2 6 15,-1-1 1-15,0 1-3 0,-1-2 11 16,-1 0-11-16,-4 1 12 0,2 0-6 0,1 0-7 16,-1 3 2-16,-1-1-1 0,1-1 4 0,-4 0-2 0,7 0-1 15,-4 4 5-15,-1 0 7 0,4 3-8 0,-6-2 7 16,6 4-3-16,1 0 10 0,0 0-4 0,1 0-3 15,-2 0 0-15,3 1 1 0,-1-1-2 0,0-1-1 16,0-1 7-16,3 1-6 0,-6-2 0 0,5 2-2 16,-2-3 0-16,0-1 0 0,-4 1 0 0,3-3 0 15,-6 1 0-15,7-1-5 0,0-2 5 0,-3 0-5 16,2-1 4-16,-3 0 0 0,4-2-3 0,-1 1 0 16,-1 2-1-16,0-3 1 0,-1 2 11 0,-4 3-3 15,1-2 8-15,-2 3 4 0,0 0 1 0,2 2 9 16,-2 1 5-16,-1-1 2 0,-1 1 8 0,1 2 1 0,1 2-2 15,0-2-48-15,-1 0 0 0,0 0 0 16,0 2 0-16,1 0 0 0,-1-1 0 0,0-1 0 16,5 5 0-16,-1-7 0 0,1-1 0 0,0-1 0 15,4-2 0-15,-5 0 0 0,3 0 0 0,-2-1 0 16,4-3 0-16,-5 0-139 0,2 1-194 0,-6-3-116 0,0 2-165 16,-1-4-496-16,-2 3-1202 0,2-2 532 15</inkml:trace>
  <inkml:trace contextRef="#ctx0" brushRef="#br0" timeOffset="56781.82">4239 9965 225 0,'-2'-2'390'0,"2"2"-22"16,-3-5-14-16,3 5-15 0,-4-4-19 0,4 4-29 0,0 0-30 15,0 0-12-15,0 0-10 0,0 0-9 0,0 0-11 16,7 16-7-16,-2-10-5 0,3 3-4 0,-3-1-32 16,7-2-1-16,-2 0-7 0,0 0-5 0,4-3-11 15,3 2-9-15,2-2-8 0,3-1-10 0,-3 2-5 16,3-3-4-16,-2 1-2 0,2-1-5 0,2-3-5 16,-4 0-3-16,1-1 0 0,6-1-8 0,-4 0-2 15,5-2-5-15,-1-1-7 0,-7 2-6 0,1 1-1 16,4-5-10-16,2-1-11 0,-9 3 0 0,1-3-3 15,-1 2-5-15,-1 2-8 0,-3 2-5 0,0 4-2 16,0 2-5-16,-1 2 1 0,3 1-2 0,1 5-2 16,-2 3 2-16,1-1-8 0,-1-2 2 0,-2 4-2 0,0-3-1 15,-1 2 4-15,1-1-1 0,0 1-3 16,-3-1 0-16,2-5 1 0,3 4 0 0,-5-6-1 16,2 2 1-16,5-2 7 0,-5-2 1 0,7-3 1 15,0 0 3-15,1-2-3 0,1 0 2 0,6-3-4 0,1-2-3 16,-7 3 3-16,7-4 6 0,-3-2 6 0,1 0-5 15,-2-1 6-15,-5 3-4 0,0-2-4 16,2 1 3-16,-6 3-5 0,3-1 2 0,-1 0-2 0,-5 3-2 16,1 1-5-16,0 1 6 0,-1 2-12 0,-1-1-1 15,3 2 10-15,-1 0-20 0,5 2-26 0,-5-1-25 16,7 0-40-16,-7 0-49 0,6-1-71 0,1 1-69 16,0 1-75-16,-3 0-95 0,-1 1-124 0,2-5-294 15,-4 2-945-15,5-1 418 0</inkml:trace>
  <inkml:trace contextRef="#ctx0" brushRef="#br0" timeOffset="58015.19">10881 9887 219 0,'-2'-2'332'0,"2"2"6"0,-2-5-9 0,2 5-5 0,-3-6-2 15,3 6-10-15,4-7-2 0,-3 3-7 0,-1 4-15 16,0 0-12-16,3-3-12 0,1 1-11 15,-4 2-11-15,0 0-13 0,10 6-9 0,-6 1-11 0,5-2-15 16,-6 1-16-16,6 4-16 0,-1-1-14 0,1 5-10 16,0-2-10-16,6 2-12 0,-2-3-7 0,1 0-13 15,4-3-11-15,0 1-4 0,1-1-7 0,-1-2-9 16,4-1-9-16,-1-3 25 0,9-3-9 0,-3-2-4 16,2 2 1-16,0-5-5 0,2-1 14 0,-3 0-4 15,-1-2 8-15,0-4 0 0,2 8 4 0,-5-10 4 16,-6 4-19-16,4 3 23 0,-2-6 2 0,-3 3-7 15,1 0-4-15,-4 3-6 0,3-2 0 0,-7 5-8 16,4 0-7-16,-2 4-11 0,-2 0-2 0,1 2-9 0,1 2-3 16,-2 2-7-16,4 4-32 0,-2-2 0 15,2 4 0-15,-2 1 0 0,10 3 0 0,-5-1 0 16,2 1 0-16,4 2 0 0,-6-7 0 0,0 0 0 0,9 2 0 16,-2-2 0-16,1 0 0 0,1-5 0 15,-4-1 0-15,1-1 0 0,-2-2 0 0,7-2 0 0,-7 0 0 16,7-3 0-16,-7-1 0 0,7-3 0 0,-4-1 0 15,-2 2 0-15,2-5 0 0,-2-2 0 0,-4 3 0 16,0-1 0-16,0 0 0 0,0 3 0 0,-3-2 0 16,3 2 0-16,-7 2 0 0,1 2 0 0,3 0 0 15,-2 3 0-15,-2 1 0 0,2 4 0 0,1-1 0 16,-1 1 0-16,0 2 0 0,4 3 0 0,-2 2 0 16,0 0 0-16,3 0 0 0,-3 0 0 0,4 1 0 15,-2-2 0-15,4 0 0 0,5 0 0 0,-6 0 0 16,0-5 0-16,2 1 0 0,5 0 0 0,-7 0 0 15,-1-5 0-15,2 0 0 0,-2 0 0 0,1-1 0 16,-2-2 0-16,4-1 0 0,-3 0 0 0,-1-1 0 16,2-2 0-16,0 0 0 0,-2 0 0 0,2-2 0 15,-3 2 0-15,-1 0 0 0,2 4 0 0,-6 1 0 16,0-1 0-16,2 2 0 0,-2 1 0 0,3 1 0 16,-2 0 0-16,6 3 0 0,-3 0 0 0,1 3 0 15,1-2 0-15,2 1 0 0,1-1 0 0,0 1 0 0,8-2 0 16,-2 3 0-16,1-3 0 0,3 1 0 0,-3-3 0 15,0 1 0-15,3 1 0 0,-3-2 0 0,-8-2 0 16,3 1 0-16,-1-2 0 0,-3 0 0 0,-5-2 0 16,-1 1 0-16,0-2 0 0,-3 1 0 0,0-2 0 15,-1 0 0-15,-4 1 0 0,0 1-139 0,-3-1-353 16,-2 4-111-16,-6-4-557 0,3 1-1256 0,3 3 556 16</inkml:trace>
  <inkml:trace contextRef="#ctx0" brushRef="#br0" timeOffset="59065.27">16275 9881 45 0,'-1'-5'383'0,"1"5"7"0,-3-3-6 16,3 3-1-16,-1-4 7 0,1 4-3 0,0 0-6 16,0 0-10-16,10-1 14 0,-10 1-16 0,0 0-8 15,10 1-15-15,-10-1-13 0,8 3-13 0,-3-2-20 16,1 0-19-16,2-1-21 0,-2 1-11 0,3-1-35 16,3 1-19-16,1 1-22 0,2-1-16 0,2-2-29 15,3 4-2-15,-1-1-11 0,8 0-7 0,-4-2-15 16,5 0-11-16,0 1-7 0,-1-2 1 0,-6 2-15 15,6-2-5-15,1-1-3 0,-7 4-13 0,1-5 4 16,-3 1 7-16,4 1-25 0,-1 0-26 0,-4-2 0 16,1 2 0-16,-2-1 0 0,0 1 0 0,-2 1 0 0,1 0 0 15,-3 0 0-15,-3 1 0 0,4 0 0 16,-4 2 0-16,-1 0 0 0,4 1 0 0,-1 2 0 16,-3-1 0-16,2 2 0 0,2 0 0 0,-2-1 0 0,0 2 0 15,7-3 0-15,-1 2 0 0,0-1 0 0,2-1 0 16,3 0 0-16,-3-3 0 0,4-2 0 0,0 0 0 15,4-2 0-15,2-1 0 0,-7-1 0 0,0 0 0 16,5-2 0-16,-2-4 0 0,3 2 0 0,-7 2 0 16,-1-2 0-16,2-3 0 0,0 2 0 0,-3 2 0 15,-1 0 0-15,0-2 0 0,-3 4 0 0,-2 2 0 16,2-1 0-16,-5 2 0 0,0 0 0 0,2 2 0 16,-2 3 0-16,-1 1 0 0,0 1 0 0,4 1 0 15,1 2 0-15,-5-2 0 0,1 2 0 0,2-1 0 0,0 0 0 16,0 0 0-16,2 0 0 0,5 1 0 15,1-1 0-15,7-3 0 0,-6 2 0 0,-1-2 0 16,2-4 0-16,5 1 0 0,0-5 0 0,-6 2 0 0,8-3 0 16,-3-1 0-16,-3 4 0 0,-2-4 0 0,-1 0 0 15,7 1 0-15,-9-1 0 0,0 0 0 16,1 0 0-16,-4 1 0 0,-3 0 0 0,1 1 0 0,-2 0 0 16,-6 1 0-16,4 1 0 0,-5 1 0 0,1-1 0 15,-5 2 0-15,0 0 0 0,0 0-226 0,0 0-438 16,0 0-554-16,-18 9-1318 0,9-5 584 0</inkml:trace>
  <inkml:trace contextRef="#ctx0" brushRef="#br0" timeOffset="60082.72">3547 10694 384 0,'0'0'391'0,"0"0"-1"0,0-6-17 15,0 6-5-15,0 0-39 0,0 0-10 0,0 0-7 16,0 0-12-16,4 14-17 0,1-3-18 0,3 1-16 15,1 2-11-15,1-2-15 0,4 3-10 0,4 3-13 16,-3-6-8-16,8 3-7 0,3-1-10 0,0-2-14 16,0-3-1-16,4 1-22 0,3-2-9 0,0-1-16 15,3-6 0-15,1-2-9 0,0 1 3 0,1-3 3 16,0-2-15-16,-3-3 0 0,2 0-3 0,-1-1-3 16,0-2 1-16,-2-2-4 0,1-1-1 0,-2-2 5 15,3-2-5-15,-5 1-13 0,2 3 9 0,-5 1-10 16,0 1 4-16,-8 4-8 0,1 0-8 0,-2 2-7 15,-4 3-10-15,2 3 0 0,-3 0-10 0,-1 1-1 16,6 1-4-16,-1 4-2 0,1 1-4 0,4 5 1 16,-4-1 0-16,6-2 2 0,0 6-11 0,2-4-1 15,-2 1 4-15,6-3 3 0,0 1-3 0,1-4 3 16,0 1-19-16,0-3 0 0,0-2 0 0,-2-3 0 16,5 0 0-16,-7 1 0 0,3-2 0 0,1-3 0 15,-3-2 0-15,0 1 0 0,-2-1 0 0,0-1 0 16,0-3 0-16,-1-2 0 0,-1 2 0 0,-1-2 0 15,2 0 0-15,-7 3 0 0,0 3 0 0,-1 1 0 16,-1 3 0-16,-2 1 0 0,3-1 0 0,-4 3 0 16,-3 5 0-16,5-3 0 0,0 5 0 0,3 0 0 15,-2 3 0-15,1 2 0 0,1-5 0 0,4 7 0 16,-1-4 0-16,-5 0 0 0,10 0 0 0,-7-4 0 16,7 0 0-16,2-1 0 0,-2 1 0 0,-6-3 0 0,0-3 0 15,2 1 0-15,-1-2 0 0,-3 0 0 0,0-4 0 16,-1 2 0-16,-1-2 0 0,-6 2-13 0,2-1-270 15,-3-1-88-15,-3 2-108 0,-2-2-113 0,1 0-484 16,-1 0-1165-16,-1-2 516 0</inkml:trace>
  <inkml:trace contextRef="#ctx0" brushRef="#br0" timeOffset="60614.88">7885 10654 273 0,'-13'-4'544'0,"0"0"15"16,3 1 21-16,0 0-3 0,3-1-2 0,1 3-15 15,1-1-12-15,1-1-21 0,4-1-37 0,0 4-34 16,6-3-30-16,6 1-15 0,12 0-18 0,11-1-24 16,17 3-18-16,8-1-26 0,7 1-98 0,22 0-227 15,3 0 0-15,0 2 0 0,3-1 0 0,-3 2 0 16,1-6 0-16,7 6 0 0,-6-2 0 0,-3 1 0 0,5-2 0 16,-30 1 0-16,-1-2 0 0,2 0 0 15,-2 1 0-15,-2 1 0 0,-8 1 0 0,-5-2 0 16,-16-1 0-16,-2 4 0 0,-13-3 0 0,3-2 0 0,-9 2 0 15,-1-2 0-15,-5 2 0 0,-2-1 0 0,-5 1 0 16,-1-5 0-16,1 5 0 0,-17-3 0 0,3 2 0 16,-6-1 0-16,-11 4-145 0,3-2-519 15,-5 2-567-15,-1-1-1333 0,0 1 590 0</inkml:trace>
  <inkml:trace contextRef="#ctx0" brushRef="#br0" timeOffset="60947.44">8124 10879 3855 0,'-62'4'354'0,"0"-2"-136"0,2-1-47 16,9 2 85-16,15-2 45 0,0 1 15 0,8-1-7 15,6-3-3-15,9 2-10 0,-1 0 25 0,4-1-10 16,4 0-5-16,4-3-13 0,2 4-11 0,21-5-6 16,11 0-256-16,22-1-20 0,8 0 0 0,3 3 0 15,36 1 0-15,-5-5 0 0,0 5 0 0,1-1 0 16,0 2 0-16,3 3 0 0,-3 0 0 0,3-4 0 15,-6 4 0-15,1-4 0 0,-2 4 0 0,-30-4 0 16,28 1 0-16,-34 0 0 0,-1-1 0 0,-2-2 0 16,-16 2 0-16,-3 0 0 0,-5-3 0 0,-9 2 0 15,-4 0 0-15,-6 0 0 0,-1-1 0 0,-6 1 0 16,-3-1 0-16,-2 1 0 0,1 3 0 0,-10-6 0 16,1 1 0-16,-3 0 0 0,-2 3 0 0,-2 2 0 15,-3-2 0-15,6 1 0 0,0 0 0 0,2 0 0 16,-1-1 0-16,3 0 0 0,3 0-89 0,-2 0-1262 15,8 2-1463-15,0 0 648 0</inkml:trace>
  <inkml:trace contextRef="#ctx0" brushRef="#br0" timeOffset="61099.16">9936 10835 6521 0,'0'0'317'0,"0"0"-18"0,0 0 96 16,2-8-4-16,-2 8-123 0,-1-5-268 0,-3 1 0 15,2-2 0-15,-2 3 0 0,4-1 0 0,-5 0 0 16,2 0-155-16,3 4-1185 0,-5-6-1450 0,5 6 641 16</inkml:trace>
  <inkml:trace contextRef="#ctx0" brushRef="#br0" timeOffset="65248.16">2517 9344 92 0,'7'-6'330'0,"-4"1"-6"0,1 1 1 0,0-3 15 15,0 3 12-15,1-3-11 0,-4 1-7 0,-2 1-10 16,1-3-12-16,0 2-2 0,-4 0-6 0,0-2-7 16,-1 1-15-16,-2-1-23 0,0 3-16 0,-11-2-15 15,5 4-9-15,-7-3-9 0,5 2-9 0,-7 1-10 16,-7 3-13-16,-2-1 2 0,0 2-12 0,1 4-12 15,0-3 0-15,3 4-1 0,-1-3-6 0,8 1 4 16,-2 0-10-16,4 1-5 0,7-1-6 0,-3-1-9 16,2 1-8-16,3-2-15 0,4 1-10 0,-3-2-6 15,5 3-8-15,3-4-11 0,-7 2-53 0,5 2-12 16,2-4 0-16,2 4 0 0,-2 1 0 0,4 0 0 16,-4 0 0-16,4 2 0 0,1 3 0 0,0-2 0 15,0 4 0-15,-1 0 0 0,2 4 0 0,1 3 0 16,-2 6 0-16,0 4 0 0,0 1 0 0,-1 2 0 15,-3 3 0-15,3 1 0 0,-1 11 0 0,-3-11 0 16,0 12 0-16,1 1 0 0,-1 2 0 0,0-1 0 16,0-2 0-16,0 1 0 0,0 4 0 0,0-3 0 0,0 0 0 15,0-2 0-15,0 1 0 0,0 0 0 0,0-2 0 16,1-15 0-16,-2 1 0 0,1-2 0 0,-1 3 0 16,1-5 0-16,0-1 0 0,1-9 0 0,-1 0 0 15,0-1 0-15,0-2 0 0,0-5 0 0,0-1 0 16,0-3 0-16,0 0 0 0,0-2 0 0,0 1 0 15,0-2 0-15,0 0 0 0,0 0 0 0,0-4 0 16,0 5 0-16,0-5 0 0,0 0 0 0,4 3 0 16,-4-3 0-16,0 0 0 0,0 0 0 0,6 0 0 15,-6 0 0-15,9-5 0 0,0 1 0 0,4 0 0 16,-2-2 0-16,11-1 0 0,-1 2 0 0,9-6 0 16,3 3 0-16,2-2 0 0,1 3 0 0,-1-3 0 15,1 5 0-15,0-3 0 0,-1 2 0 0,-1 3 0 16,3-2 0-16,-10 3 0 0,1 0 0 0,-9 0 0 15,-1-1 0-15,-6 2 0 0,-1 1 0 0,-3 0 0 16,-2 0 0-16,-6 0 0 0,7 0 0 0,-5 2 0 16,-2-2 0-16,0 0 0 0,0 0 0 0,-15 4 0 15,2-2-181-15,0-1-1154 0,2 1-1447 0,-2 1 640 16</inkml:trace>
  <inkml:trace contextRef="#ctx0" brushRef="#br0" timeOffset="75616.91">28576 12287 68 0,'0'0'298'16,"-3"-4"-2"-16,3 4-1 0,0 0-12 0,0 0-11 16,0 0-10-16,0 0-19 0,1-6-16 0,-1 6-11 15,0 0-17-15,0 0-14 0,0 0-13 0,0 0-1 16,0 0-22-16,0 0-5 0,0 0 1 0,0 0-6 16,0 0-8-16,0 0-4 0,0 0-10 0,8 10-2 15,-7-7-8-15,3 1-8 0,0 1-8 0,2 1-7 0,-1-1-1 16,3 3-14-16,1-3-10 0,1 0-3 0,6 4-3 15,0 0-10-15,1-1-3 0,1-2-2 0,1 1-11 16,0-1-6-16,9 0-9 0,-9 0-8 0,8-1-8 16,3 0-5-16,-1-2-9 0,1-1-6 0,-2 0 12 15,-7-2-7-15,7 0 9 0,-1 0-3 0,3-2 12 16,-10-1-12-16,2 3 3 0,-2-2-1 0,0 0 4 16,0 0 7-16,0-3-9 0,-2 2 8 0,1-1 0 15,-1 0-8-15,-2-2 8 0,-4 4 2 0,6-4-3 16,0-1 3-16,-1-1 2 0,1-2-3 0,-4-1-4 15,4 3 2-15,-3-4 3 0,7-6-1 0,-8 6-2 16,2-1-2-16,-5 2 8 0,3-3-15 0,-3 3 10 16,-2-3 0-16,0 3 11 0,0 2-12 0,-4-1 1 15,0 0 4-15,0-2-6 0,0 3 10 0,-2-3-3 0,-2 1 3 16,-1 1-5-16,0-3 3 0,-4 1-2 16,4 1 0-16,-6-2 1 0,5 0 2 0,-7-2-8 15,4-1 2-15,-5 3 2 0,3 2-3 0,-3-4-18 0,-3 0 3 16,2 1 0-16,-1-1 11 0,-1 1-15 0,0 0 4 15,-1 0 0-15,-1 2-6 0,1 0-1 16,-1 1-3-16,-2 1-4 0,1-2 9 0,0 2-3 16,-2-1 6-16,-1 1 2 0,0 1-6 0,2 0-1 0,-3 2 1 15,1 0-5-15,0 1-2 0,-3 1 0 0,1 2 2 16,-6-2-2-16,6 0 10 0,-2 3 0 0,0-1 6 16,-6 1-7-16,0 3 9 0,-1 0-1 0,6 1 1 15,-6 1 3-15,-1 1 0 0,-2 3 0 0,5-1 2 16,0 1-8-16,-1 0 5 0,3 2 5 0,-1-1 3 15,1 5 8-15,7-5-7 0,-3 3 7 0,2-1 1 16,-3 5 0-16,3-3-16 0,1 0 7 0,4 1 8 16,-7 5-5-16,5-5-6 0,2 2 12 0,0 1-3 15,0-1-5-15,3-1 1 0,-1 3 12 0,-1 0-11 16,3-1-4-16,1 0 1 0,0 2 0 0,3-2 1 16,-2-1 3-16,3 1-5 0,0 1 2 0,1-4 8 15,0-1 1-15,3 2 12 0,2 1-8 0,-1-1-16 16,2-1 25-16,4 2-12 0,-1-3 4 0,4 0 2 15,0-3 0-15,6 5-2 0,1-4-7 0,1 1-9 0,9-1-16 16,-7 0-21-16,0-7-30 0,-1 4-29 16,3-2-44-16,-1 0-44 0,-4-4-65 0,5-1-48 15,-9 0-274-15,0 0-620 0,-1-1 275 0</inkml:trace>
  <inkml:trace contextRef="#ctx0" brushRef="#br0" timeOffset="76447.46">30037 11950 368 0,'-2'-6'561'0,"0"2"18"16,-1 0-1-16,0 1-13 0,1 0-4 0,2 3-28 15,0 0-13-15,-12 2-14 0,7 2-22 0,-1 3-18 16,2 5-12-16,-4 3-19 0,3 2-23 0,0 3-24 16,0 6-18-16,-1 1-24 0,2 0-281 0,0 2-65 15,0-1 0-15,4 2 0 0,-4 4 0 0,7-3 0 16,-2 0 0-16,2-5 0 0,1 1 0 0,-2-8 0 16,1 1 0-16,-1 0 0 0,0-5 0 0,-1-2 0 15,0-3 0-15,-1 0 0 0,0-3 0 0,0-1 0 0,-1-1 0 16,2-3 0-16,-1-2 0 0,0 0 0 15,0 0 0-15,-5-12 0 0,4 1 0 0,2-1-398 16,-1-3-55-16,-1-3-3 0,1 0 5 0,2-10 4 16,1-2 16-16,1 0 39 0,1 1 44 0,-3 1 45 15,3 1 60-15,-1 3 57 0,-1 6 62 0,2 3 48 0,-2-4 48 16,0 7 38-16,2 0 46 0,-2 0 38 16,1 1 33-16,0 1 37 0,-2-1 14 0,2 2 18 15,1 0 6-15,0 1 0 0,2-1 2 0,0 1-7 0,2 4-9 16,-2-3-13-16,4 2-3 0,-1 3-9 0,-2 1-10 15,7 0-13-15,-3 1-15 0,-1 1-10 0,2 1-14 16,0 1-13-16,0 3-4 0,1 2-14 0,-4-1 8 16,-2 0-18-16,-2 2-4 0,-1-1-11 0,-1 2-3 15,-3 2 0-15,1-3 1 0,-5 2-12 0,-3-2-4 16,-2 1 5-16,-2 2-10 0,-7 0-2 0,4-3 7 16,-6 1-3-16,1 0-9 0,3-4-1 0,-3 0-15 15,3 0-28-15,3-2-48 0,-1-2-48 0,3 0-58 16,1-2-82-16,4 0-77 0,5 0-79 0,-4-4-98 15,4-2-428-15,3 1-1023 0,3-2 452 0</inkml:trace>
  <inkml:trace contextRef="#ctx0" brushRef="#br0" timeOffset="76783.83">30390 12001 256 0,'0'0'501'0,"2"-3"14"0,-2 3 15 15,0 0-3-15,0 0-15 0,0 0-27 0,0 0-17 16,0 0-32-16,0 0-21 0,10 8-31 0,-4-4-33 16,2 0-31-16,2 3-32 0,1-4-27 0,5 6-28 15,1 0-23-15,1 0-20 0,-2-1-25 0,3-1-15 16,-1 0-14-16,0-1-16 0,1 4-6 0,-1-4-13 16,-5 0-23-16,-4-2 9 0,4 2-20 0,-6-1-2 0,-2-1-3 15,1-1-18-15,-1 1 3 0,-4-1-5 16,-1 3-11-16,-1-3-31 0,-2 2 0 0,-3 4 0 15,-1-6 0-15,-4 2 0 0,1 5 0 0,-6-5 0 0,2 5 0 16,0-2 0-16,-1 2 0 0,-2-2 0 0,-1 1 0 16,4-2 0-16,-2 1 0 0,2 2 0 0,1-3 0 15,3-2 0-15,-1 1 0 0,3-2 0 16,1 0 0-16,2-1-14 0,1 0-229 0,-1 1-69 0,4 0-63 16,1-4-59-16,0 0-54 0,0 0-71 0,0 0-402 15,9-10-1042-15,-9 10 461 0</inkml:trace>
  <inkml:trace contextRef="#ctx0" brushRef="#br0" timeOffset="77365.66">31014 12139 59 0,'5'-3'391'16,"3"-5"3"-16,-3 3-13 0,0 0 7 0,0-4-22 15,-2 3-14-15,1-2-20 0,-3-1-22 0,0 3-12 16,1-3-13-16,-4 2-20 0,2-1-11 0,-1 2-19 16,-2-1-15-16,-2 1-6 0,0-1-10 0,-1 0-11 15,-6 3-4-15,3 0-6 0,-1 2 1 0,-3 3-10 16,-5 0-6-16,4 3-2 0,-2 0-12 0,0 4-1 0,0 1-11 16,-2 0-8-16,4 2-5 0,0 1-16 0,3 1-3 15,5-2-21-15,-4 2-9 0,5-2-7 16,1-2-8-16,1 3-5 0,1 0-4 0,2-5-6 15,1 1-5-15,3 0 2 0,0-1-7 0,0 0-5 0,1-3-2 16,2 0-1-16,0-2-1 0,0-1-1 16,2 2 4-16,0-4 0 0,-2-1 2 0,2-2 9 15,-2-1-4-15,3 0 9 0,-2-1-5 0,1-1-45 16,-2 1 0-16,1-1 0 0,0 1 0 0,-1-1 0 0,0 3 0 16,-2-1 0-16,0 2 0 0,-1-1 0 0,0 0 0 15,-4 4 0-15,5-1 0 0,-5 1 0 16,0 0 0-16,4 8 0 0,-4-4 0 0,0 2 0 15,0 4 0-15,0 4 0 0,-4 0 0 0,3 4 0 0,-3-2 0 16,0 2 0-16,0-1 0 0,1-1 0 0,1 2 0 16,-3 1 0-16,0-2 0 0,1 0 0 0,-1-2 0 15,1 2 0-15,0-6 0 0,3 1 0 16,1-3 0-16,-2 2 0 0,0-2 0 0,2-2 0 0,0-2 0 16,0-1 0-16,0-2 0 0,0-2 0 0,4 4 0 15,-4-4 0-15,9-2 0 0,-2-2 0 0,0-3 0 16,3-2 0-16,3-1 0 0,1-2 0 0,0-3 0 15,4-7 0-15,3-1 0 0,-3 1 0 0,-2-3 0 16,0 2 0-16,-6 0 0 0,1 7 0 0,-4 0 0 16,-4 4 0-16,1 0-71 0,-2 6-665 0,-4-5-495 15,-3 2-1333-15,-1 1 589 0</inkml:trace>
  <inkml:trace contextRef="#ctx0" brushRef="#br0" timeOffset="78397.71">24461 11935 90 0,'-2'-14'518'0,"2"2"17"0,0 1-3 16,0 1 8-16,-1 1-14 0,1 3-4 0,1-1-15 16,-2 2-34-16,1-1-31 0,0 6-34 0,0-3-17 15,0 3-9-15,0 0-3 0,1 12-8 0,-1-3-13 16,0 7-17-16,-1 4-9 0,-3 4-15 0,0 1-90 15,4 3-227-15,-5-2 0 0,5-6 0 16,-4 4 0-16,2-4 0 0,2 0 0 0,0-1 0 0,0 7 0 16,-3-7 0-16,3-4 0 0,0 1 0 0,0 0 0 15,0-5 0-15,0-1 0 0,0-2 0 0,3 1 0 16,-6-3 0-16,3-2 0 0,0 0 0 0,0-4 0 16,0 0 0-16,0 0 0 0,0 0 0 0,0-14 0 15,-2 4 0-15,-1-3 0 0,3 1 0 0,-2-7 0 16,-2 0 0-16,1-10 0 0,3 1 0 0,0 0 0 15,1 0 0-15,3-1 0 0,-2 2 0 0,0-1 0 16,-1 1 0-16,-1 9 0 0,2 0 0 0,3 3 0 16,-3 3 0-16,0 2 0 0,0 0 0 0,-2 2 0 0,3 5 0 15,-1-4 0-15,3 3 0 0,1-1 0 16,-3 4 0-16,6 0 0 0,-9 1 0 0,13 2 0 16,-4 0 0-16,0 5 0 0,0 0 0 0,-3-3 0 15,3 6 0-15,0-2 0 0,1 2 0 0,-2 0 0 0,1 0 0 16,-4 2 0-16,0 0 0 0,-2-1 0 0,-1 2 0 15,-2-2 0-15,0 0 0 0,-2 0 0 0,-2-1 0 16,-3-1 0-16,1 3 0 0,-4 0 0 0,1-5 0 16,0 0 0-16,-4-1 0 0,4-1 0 0,-1 0 0 15,0-3 0-15,2 0 0 0,-1-1 0 0,3-1 0 16,6 0-157-16,-9-4-311 0,6 2-55 0,3 2-53 16,0-6-503-16,6 0-1166 0,2 1 515 0</inkml:trace>
  <inkml:trace contextRef="#ctx0" brushRef="#br0" timeOffset="78748.94">24928 11948 260 0,'14'-2'417'0,"-2"-3"24"0,-1 3 15 0,-4 0 8 16,-1 0-5-16,1 0-3 0,-4-1-18 0,4 3-20 16,-7 0-5-16,3-2-25 0,-3 2-15 0,0 0-20 15,0 0-16-15,0 0-21 0,-17 4-18 0,6-2-16 16,1 3-21-16,-1-1-18 0,-1 3-19 0,-6-2-18 0,9 2-21 15,-8 3-13-15,2 1-14 0,0-3-16 0,2 4-111 16,-1-2-31-16,4-1 0 0,1 0 0 0,1 1 0 16,-2-2 0-16,4 1 0 0,1 0 0 15,1 0 0-15,1 0 0 0,3-3 0 0,0 1 0 0,0 0 0 16,4-1 0-16,0 1 0 0,1-2 0 16,3 1 0-16,1 1 0 0,2-2 0 0,-2 0 0 15,4 2 0-15,-2-4 0 0,2 2 0 0,5 2 0 0,-4-3 0 16,0-2 0-16,-1 3 0 0,0-2 0 0,0 2 0 15,-3-2 0-15,-1-1 0 0,1 0 0 0,-4 0 0 16,2-1 0-16,-3 0 0 0,-5-1 0 0,9 1-132 16,-5 0-319-16,-4-1-51 0,5 3-59 0,-5-3-83 15,6 0-340-15,-6 0-1065 0,0 0 471 0</inkml:trace>
  <inkml:trace contextRef="#ctx0" brushRef="#br0" timeOffset="79314.62">25319 12113 104 0,'9'-8'340'0,"0"5"-2"0,0-2-2 15,-1-1-12-15,-2 0 12 0,3-1-27 0,-1 2-3 16,-4-1-2-16,-2 0-14 0,2 0-14 0,0-1 0 16,-2 1-8-16,0-1-7 0,-2 1-7 0,-2-1-15 0,-1-2-7 15,-1 1-7-15,-1 0-6 0,-2 1-13 16,1 3 0-16,-3-4-15 0,0 3-6 0,-3 1-13 15,1 3-9-15,-1-1-2 0,2 1-3 0,-4 2-9 16,1 3-11-16,3 1 7 0,-1 2-12 0,2-1-10 0,1 3-10 16,-2 0-7-16,3 1-7 0,2-2-10 0,0 1-14 15,4 2-5-15,0-4-2 0,2 2-14 0,1-2 5 16,1 0-3-16,2-2-21 0,0 1-35 0,2-4 0 16,3 3 0-16,-4-2 0 0,2-2 0 0,2 0 0 15,0-2 0-15,-3 0 0 0,1 1 0 0,0-4 0 16,1 0 0-16,-4 1 0 0,3 1 0 0,-4-3 0 15,2 1 0-15,-1 0 0 0,-1 2 0 0,0-1 0 16,0 0 0-16,-4 3 0 0,5-2 0 0,-5 2 0 16,0 0 0-16,3 7 0 0,-3-7 0 0,-3 12 0 15,3-1 0-15,-1-2 0 0,-2 4 0 0,2 3 0 16,-2 2 0-16,2 2 0 0,1 1 0 0,-1 4 0 16,-2 0 0-16,2-7 0 0,-2 6 0 0,2-5 0 15,1-1 0-15,0-5 0 0,0 0 0 0,0-3 0 16,-2 1 0-16,4-1 0 0,-2-4 0 0,0 0 0 15,0-1 0-15,1-1 0 0,-1-1 0 0,3-1 0 16,-3-2 0-16,1 4 0 0,-1-4 0 0,0 0 0 16,0 0 0-16,13-9 0 0,-4 1 0 0,-4-1 0 0,7 0 0 15,-2-5 0-15,1 0 0 0,4-8 0 16,-4-1 0-16,0-1 0 0,5 1 0 0,-1 2 0 16,-1 5 0-16,-4 3 0 0,-2-1 0 0,-1 5 0 15,-4 4 0-15,4-2 0 0,-5 1 0 0,3 4 0 0,-5 2 0 16,0-4 0-16,0 4-575 0,0 0-695 0,0 0-1375 15,0 0 609-15</inkml:trace>
  <inkml:trace contextRef="#ctx0" brushRef="#br0" timeOffset="84631.83">27089 11521 10 0,'0'0'119'0,"0"0"-12"0,0 0-6 16,0 0-13-16,0 0-14 0,0 0-16 0,0 0-24 0,3-3-27 15,-3 3-40-15,0 0-62 0,2-2-102 0,-2 2 46 16</inkml:trace>
  <inkml:trace contextRef="#ctx0" brushRef="#br0" timeOffset="85582.74">27134 11504 6 0,'0'0'77'0,"0"0"-2"0,0 0-5 0,0 0-8 16,0 0-3-16,0 0-1 0,0 0-8 0,0 0-10 15,0 0-10-15,0 0 8 0,-10 8-10 0,10-8 0 16,-5 3-6-16,5-3 8 0,0 0 3 0,0 0 3 15,-9 1 1-15,9-1 1 0,0 0-13 0,-4 1 5 0,4-1-5 16,0 0 5-16,-4 3 0 0,4-3-8 16,0 0 3-16,0 0-2 0,0 0-8 0,0 0 14 15,0 0 5-15,0 0-2 0,0 0 9 0,0 0 5 0,0 0 8 16,9 6 6-16,-9-6 3 0,0 0 8 16,0 0 5-16,0 0 5 0,0 0 7 0,0 0 4 0,0 0 0 15,0 0 0-15,0 0-2 0,0 0-2 0,4 1-4 16,-4-1-5-16,0 0 1 0,0 0-11 0,0 0 0 15,0 0-6-15,5 2-1 0,-5-2-1 0,0 0-3 16,0 0-3-16,0 0 1 0,0 0 1 0,0 0-3 16,10-3 1-16,-10 3 2 0,0 0 3 0,4-4-6 15,-4 4 4-15,4-4 4 0,-4 4-1 0,1-3 8 16,-1 3 0-16,2-4 8 0,-2 4-6 0,0 0-4 16,0 0 5-16,-7-4 4 0,7 4 7 0,0 0-4 15,-9 8 0-15,5-6-6 0,-1 3 0 0,0 2-3 16,1 0-4-16,2 2 1 0,-1-2-7 0,2 1-7 15,1 1-3-15,0 1-5 0,1-3-3 0,2 0-2 0,-1-2-7 16,5 0-1-16,-1-1-7 0,3 3 0 16,-4-4-2-16,4-2-6 0,0 0 4 0,-1 1-8 15,2-4 9-15,0 1-17 0,-4-1 8 0,1-2-2 16,-1 0 0-16,1 1 14 0,-2-1-17 0,-3 0-2 0,3-3 0 16,-5 3-1-16,0-1 1 0,0 0-4 15,-2 0 0-15,-1-1 7 0,-2 2-2 0,1-3-2 0,1 5 5 16,-3-2-1-16,1 3 1 0,0 0 1 0,5 1-3 15,-14 0-2-15,8 2 7 0,-2 1-2 0,3-1 4 16,-4 3-3-16,7 1-5 0,-2 0 5 0,0 2 3 16,1-1-3-16,2-2 3 0,1 3-7 0,0-2-1 15,1 0-1-15,-1-1 2 0,3 1-2 0,2-3 2 16,-1 1 3-16,1-2-8 0,2 0 3 0,-1-1-1 0,-6-1 0 16,14-1 1-16,-7-2-6 0,-2 0 4 15,1 1 0-15,-3-3-3 0,1 1 3 0,0-1 0 16,-3 0-2-16,1-2-2 0,-2 1 2 0,-2 0-4 0,0 0 4 15,-2-1 0-15,1 2 6 0,-2 0-2 0,-1 3 3 16,-2-2 7-16,2 1-2 0,-1 3 3 0,7 0 3 16,-11 0 4-16,5 0-3 0,-1 6 1 15,1-3 1-15,-1 1-5 0,1 2 1 0,1 0-4 0,1-2 0 16,0 1 0-16,-1 0-5 0,4-4 2 0,1 4 4 16,0-5 15-16,1 6-2 0,-1-3-2 0,4 0-3 15,-4-3-2-15,8 1-3 0,-8-1-2 0,7 0 1 16,-7 0-3-16,13-5 1 0,-6 2-4 0,-2 0 1 15,1 0-3-15,-2-2 0 0,0 0 1 0,-2 0-5 16,1 1 3-16,-2-2 1 0,-1 2-5 0,0-2 0 16,-1 0 1-16,-2 0 9 0,-1-2 3 0,0 3 0 15,1 1 6-15,-2 2 4 0,0 0 2 0,5 2 3 16,-11-1-3-16,11 1-1 0,-10 6 2 0,1-3 2 0,5 4-5 16,-1 0 0-16,1-1-3 0,-1 3-5 15,4-5-2-15,-2 3-1 0,3-2-4 0,-1 0 1 16,2 3-2-16,-1-6-2 0,0-2-12 0,4 6-35 0,-4-3-65 15,0-3-102-15,8 3-126 0,-4-3-159 0,-4 0-400 16,9-2-963-16,-9 2 427 0</inkml:trace>
  <inkml:trace contextRef="#ctx0" brushRef="#br0" timeOffset="87865.25">27603 11589 47 0,'1'-6'361'0,"1"4"2"15,-2 2 3-15,0-5-9 0,0 5-7 0,0 0-13 16,0 0-11-16,0 0-13 0,0 0-13 0,-8-1-11 16,8 1-13-16,0 0-14 0,-9 6-11 15,5-4-22-15,0 1-18 0,1 1-20 0,0 0-18 0,1 0-18 16,0-1-13-16,2-3-16 0,-1 5-12 0,1-1-12 15,0-4-7-15,4 5-11 0,0-4-8 0,1 0-5 16,-5-1-7-16,0 0-9 0,12-1-3 0,-6-1-6 16,0-1-5-16,0 0-3 0,-1 1-3 0,1-1-4 15,-1-3-5-15,-1 2 1 0,-2-2-2 0,1 0 12 16,-2 0 6-16,-1 0 5 0,0-1 4 0,-1 3 11 16,-3 0 3-16,1 2-2 0,-2-2-2 0,0 3-9 15,-1 0 11-15,6 1-1 0,-14 4-1 0,6-2-6 16,1 0 11-16,-1 5-22 0,0-3-13 0,0 3 12 15,6 0-11-15,-2-3-3 0,4 1 1 0,-3 0-3 16,6 1-1-16,-3-2-4 0,2 0 2 0,2 1-1 16,3-1-5-16,-1-3 1 0,3 0-5 0,-1-2-2 15,1 1 2-15,-2 0-6 0,3-1 5 0,-1-4 0 16,0 0-8-16,-1 3 2 0,-2-2 1 0,-1-2 2 16,-1 1-5-16,0 1 3 0,-1-1-4 0,-3-2-4 15,1 1 4-15,-2-1-3 0,0 0 4 0,-2 2-2 0,0 1-1 16,-2 2-2-16,1-2-2 0,-3 4 7 0,-1-2-41 15,8 2-32-15,-11 6-42 0,3-4-41 0,4 2-53 16,-1 1-61-16,2-1-60 0,3 3-58 16,0 1-69-16,7 1-102 0,-2-4-316 0,5-1-941 0,0 2 417 15</inkml:trace>
  <inkml:trace contextRef="#ctx0" brushRef="#br0" timeOffset="88349.17">28095 11529 188 0,'0'0'445'0,"0"0"0"0,0 0-4 0,0 0-21 16,0 0-6-16,0 0-14 0,0 0-14 0,-13 10-16 15,8-6-13-15,1-1-17 0,-2 2-14 0,2-2-24 16,-1 4-20-16,0-1-22 0,1-3-23 0,1 3-13 0,1 0-33 16,-2 1-15-16,2-2-20 0,0 1-19 15,4-1-9-15,-1 0-15 0,0-1 2 0,4-1-23 16,-1-1 2-16,1 0-15 0,-5-2-14 0,14-2-4 16,-4 2-3-16,-2-1-8 0,-1 0 9 0,5-2-18 15,-7-1-4-15,3 0-11 0,-1 1 1 0,-1-2 1 16,-2 0 0-16,-1-1-6 0,1 0 0 0,0 1-4 15,-4-1-3-15,4 0 13 0,-6 3-14 0,0-4-5 0,0 3-4 16,0 1 8-16,2 3-10 0,-11-1 11 0,11 1 2 16,-13 2 3-16,9 1-2 0,-3 0 3 0,-4 0-5 15,6 2-2-15,-2 0 4 0,4-1 1 0,-1 3-4 16,0-2 2-16,1 0 1 0,1 0-11 0,-1-1 4 16,4 0-1-16,-1-4 5 0,4 6-3 0,2-3-9 15,-4-2 7-15,5-1-2 0,-7 0-12 0,11-1-7 16,-2-2-40-16,-4 1-19 0,3-2-32 0,-3 1-38 15,0-2-32-15,4-1-50 0,-2-1-64 0,-1-1-60 16,-1 0-72-16,3-2-93 0,-6 4-433 0,3-3-1023 16,2 2 453-16</inkml:trace>
  <inkml:trace contextRef="#ctx0" brushRef="#br0" timeOffset="88881.94">28619 11554 118 0,'-1'-2'293'15,"1"2"-3"-15,-7-5-5 0,6 3-4 0,1 2 0 16,-4-2-5-16,4 2 6 0,-5-7 5 0,5 7 0 16,-1-3 2-16,-2 0 2 0,3 3-1 0,-1-3 2 15,1 3-7-15,-4-5-3 0,4 5-7 0,0 0 0 16,-9 1-13-16,9-1-7 0,-9 5 4 0,4-1-20 16,-4 0-2-16,0 5-20 0,2-2-22 0,0 1-14 15,-4-3-25-15,4 2-4 0,1 2-25 0,2-3-20 0,2-1-6 16,0 0-7-16,-1-1-13 0,3 1-7 0,2-1 0 15,1-2-18-15,-3-2 1 0,9 3-1 0,-2-4-9 16,-7 1-4-16,16-4-7 0,-9 1-3 0,4 0-1 16,-1-2-5-16,-3 0 4 0,-2-1-28 0,2 0-3 15,-4 0 0-15,0-2 0 0,1 2 0 0,-3-2 0 16,-1 1 0-16,0-4 0 0,0 8 0 0,0-3 0 16,-6 1 0-16,4 1 0 0,-4 2 0 0,1 1 0 15,5 1 0-15,-13 0 0 0,3 3 0 0,3-3 0 16,1 4 0-16,-1 1 0 0,2-2 0 0,0 2 0 15,1-1 0-15,1 3 0 0,1-1 0 0,0-4 0 16,1 4 0-16,2-2 0 0,-1-4 0 0,7 6-82 16,-3-4-114-16,1-1-61 0,4-2-76 0,-2 1-72 15,-2 1-81-15,9-2-109 0,-6 0-379 0,2 0-1053 16,3-1 467-16</inkml:trace>
  <inkml:trace contextRef="#ctx0" brushRef="#br0" timeOffset="89317.07">29109 11599 134 0,'0'0'431'0,"4"-6"6"0,-4 2 0 15,0 1-1-15,0 3-7 0,-2-5-13 0,2 5-17 16,-2-3-14-16,2 3-18 0,0 0-20 0,-8 0-15 16,8 0-16-16,-8 0-10 0,8 0-25 0,-11 3-16 15,4 1-28-15,1-1-18 0,1 1-21 0,-3 1-18 16,3-3-23-16,1 2-15 0,-1-1 0 0,1 1-22 16,4 0-10-16,0-4-11 0,-4 4-10 0,4-4-8 15,4 4-10-15,-4-4-4 0,9 1-23 0,-1-2-17 16,-8 1-8-16,15-3-7 0,-6 0-1 0,-2-1 4 15,4-1-11-15,-3 1-5 0,-3 1 6 0,1-3 4 16,-1 1-2-16,0-1 7 0,-2 1-9 0,-2-2 3 16,1 0-6-16,-2 1-2 0,-2-1 3 0,2 1-7 0,-4-4 10 15,1 7 0-15,-2-3-2 0,0 1 18 0,1 1-18 16,-2 4 14-16,6 0-17 0,-11 0-8 0,6 3 4 16,5-3 6-16,-8 3-44 0,6 2-62 0,-2-3-77 15,4-2-113-15,0 5-116 0,0-5-141 0,5 4-498 16,0 0-1136-16,8-1 503 0</inkml:trace>
  <inkml:trace contextRef="#ctx0" brushRef="#br0" timeOffset="91998.37">29699 11564 8 0,'6'-2'137'16,"-6"2"1"-16,12-1-16 0,-6 0-5 0,3-1-13 15,4 2-12-15,0 0 0 0,-2-1-12 16,1 2-6-16,-1-2-13 0,3 1-1 0,-2 1-4 0,1-1-11 16,-2 0 0-16,3 0-7 0,-2-4-4 0,1 4-4 15,0 0-5-15,0 0-7 0,1 0 1 0,-2 0-6 16,1 0 2-16,2-1-8 0,-2 0-1 0,1 0 1 15,4 1-1-15,-4-1 0 0,-1-1-1 0,1 2-4 16,0-1 6-16,3 1 2 0,-4 0-8 0,5-2 0 16,-5 2-2-16,1-1 1 0,0 1 4 0,-2-1-4 15,0 1 7-15,-1-4-5 0,3 4-8 0,-3 0 0 16,1-1-4-16,0 1-2 0,0 0-4 0,-2-2 2 16,4 1-5-16,-3 1 4 0,-1-1 0 0,1 1 2 15,-2 1-1-15,1-2 5 0,2 0-2 0,-2 0-6 16,0-2 6-16,-1 4 6 0,0-1 4 0,-1-2-4 15,3 3 12-15,0-3-7 0,-1 1 13 0,1 2-5 16,-3-2 10-16,2 1 0 0,2-3 7 0,-2 3 0 16,3-1 9-16,-4 2 4 0,2-1-2 0,-2 0 3 0,3-1-3 15,-1 0 1-15,-2 0-5 0,1 1-7 0,-1 0 1 16,0 0 0-16,1-4-6 0,-3 4-3 16,-1-1-2-16,7 1 3 0,0 0-2 0,-7 0-2 15,7 0 0-15,-3-1 3 0,1 1-1 0,-3-2 0 0,3 2-4 16,-2 2 6-16,-2-5-3 0,5 3-5 0,-5-2 3 15,0 2 1-15,2-1-4 0,2 1 1 0,-4 0 1 16,0 1 4-16,2 1 5 0,1-2 3 0,-1-2-4 16,4 2 4-16,-5-2 0 0,-2 3-1 0,2-2 1 15,1 1-5-15,-3-2-1 0,2 1 5 0,-2 1-7 16,3 0-1-16,-1-1 0 0,0 1 2 0,-1 0-3 16,1 1-5-16,-2 0 3 0,2-1-3 0,1 3 0 15,0-3-3-15,-1 1 1 0,-1-1-1 0,3 2-1 16,-1-4 0-16,-1 2 3 0,-1 2-7 0,1-2 3 15,1 0 2-15,0 0 0 0,0 1-4 0,1-1-1 16,1 0 2-16,-2 0-1 0,-2 0 0 0,2 0-2 16,3 0 4-16,-1 2-2 0,-1-2 3 0,1 1-1 15,0-2 0-15,1-2-2 0,-3 1-1 0,3 1-2 16,-3 1 5-16,0 0 0 0,0 0-4 0,0 3 0 16,-2-3 0-16,0 0 4 0,6 3 0 0,-3-3-7 15,-1 0 2-15,0-2 7 0,-1 2-6 0,1 2-1 16,-2-2 11-16,5-3 3 0,-4 4 5 0,-1-1-1 15,3 2 0-15,-1-4 1 0,2 2 1 0,0-1-2 16,-4-1 2-16,3 1-2 0,1-2-4 0,1 2 0 0,-1 0-5 16,3 0 5-16,-3 1-6 0,1-1 2 0,-1 2 1 15,1-2-2-15,2 1-2 0,-1 2 4 16,0-2 3-16,0-1 1 0,-2 1 2 0,1 0-2 16,1 1 4-16,-2-2 1 0,-1 2-4 0,2-1 4 0,-1 1-3 15,-1-2 2-15,3 2 0 0,-3-2-1 0,3 2-1 16,-4-1-2-16,4 0-2 0,0 1 1 0,-2-1-4 15,3 2 5-15,-3-4-7 0,3 4 0 0,-2-2-4 16,4-2 2-16,-3 2 2 0,2 0-2 0,2 2 0 16,-4-4-2-16,0 5 1 0,1-2 5 0,-1-1-8 15,-3-2 2-15,4 2 4 0,-1-2-2 0,1 1-4 16,-2 1 4-16,-1-2-3 0,3 1-1 0,-1 1 1 16,2-3-2-16,0 3 2 0,-2-1 0 0,2 2 0 15,2-3-2-15,-4 2-3 0,3-3 3 0,-4 6 4 16,6-6-5-16,-8 3 3 0,3 4-4 0,1-8 21 15,-1 1-4-15,1 0-5 0,-2 5 2 0,-1-6-4 16,2 5 5-16,-1-3-2 0,-1 2 9 0,0 1-2 16,1-2 1-16,-1 0-1 0,2-2 2 0,-4 3-4 15,3-1-4-15,-1 1 1 0,3 1-5 0,-1 0 4 16,1-2-2-16,-1 0-3 0,2 0-1 0,-1 1 0 16,-1 0 2-16,0 0-5 0,-3-2 7 0,0 1 5 15,3 1-1-15,-1 1-2 0,-1-3 3 0,-1 3 2 16,2-1 5-16,-1 1-4 0,1-2 2 0,-2 1-5 15,4 0 4-15,-4-2-7 0,3 0 7 0,0 2-5 16,-3-3-1-16,3 2 2 0,0 0 0 0,1 0-4 16,2-2 1-16,-2 2 2 0,-2 1-3 0,6-1-18 15,-5 2-2-15,-1-1 9 0,4 0 3 0,-3 0 5 0,-1-3 1 16,1 3 6-16,-3 0 15 0,4-1-8 16,-5 0 2-16,-9 1 7 0,0 0 0 0,0 0 0 15,0 0 6-15,55-2-15 0,-55 2 6 0,23-3-2 16,-23 3 8-16,0 0-15 0,31-3 6 0,-31 3-6 0,25-1 4 15,-25 1 0-15,0 0 7 0,32-3-9 0,-32 3-3 16,0 0 3-16,32-2 0 0,-32 2 1 16,22-3-5-16,-22 3 13 0,0 0-17 0,33-1-3 15,-33 1 7-15,0 0-8 0,30 0 3 0,-30 0-4 0,0 0-4 16,27-2 3-16,-27 2-5 0,0 0 3 0,0 0 2 16,35-1-5-16,-35 1 1 0,0 0 5 0,27-4-3 15,-27 4 10-15,0 0-9 0,0 0-11 0,37-2 2 16,-37 2 2-16,0 0 1 0,27-1 1 0,-27 1 16 15,0 0-22-15,0 0 9 0,32-3-12 0,-32 3 24 16,0 0-18-16,32-2 0 0,-32 2-10 0,0 0 3 16,0 0-7-16,36 2 6 0,-36-2-5 0,0 0 5 15,0 0 1-15,30-2-1 0,-30 2 2 0,0 0 1 16,0 0-4-16,0 0 12 0,27-3-15 0,-27 3-3 16,0 0 10-16,0 0-3 0,0 0-4 0,0 0 17 15,25-2-15-15,-25 2-2 0,0 0 0 0,0 0-1 16,0 0 2-16,0 0-6 0,26-4 3 0,-26 4-5 15,0 0 0-15,0 0-3 0,0 0-1 0,23-6 2 16,-23 6-6-16,0 0-3 0,0 0 0 0,0 0-5 16,0 0-5-16,0 0 2 0,0 0-4 0,26-4 29 15,-26 4-5-15,0 0-2 0,0 0-1 0,0 0 1 16,0 0-4-16,0 0-6 0,0 0 5 0,0 0-4 16,0 0 3-16,0 0-3 0,0 0 0 0,1-19 0 15,-1 19 6-15,0 0 0 0,0 0 5 0,0 0 1 16,-23-19 1-16,23 19 5 0,0 0 1 0,-20-15 9 15,20 15 12-15,-12-5 9 0,12 5 9 0,0 0 9 16,-19-12 12-16,19 12 9 0,0 0 12 0,-17-5 11 16,17 5 1-16,0 0-30 0,0 0 28 0,-21-7 0 15,21 7 8-15,0 0-3 0,0 0 8 0,0 0-9 16,0 0-1-16,-16-9-9 0,16 9 6 0,0 0-3 16,0 0-9-16,0 0-7 0,0 0-4 0,0 0-6 15,0 0-4-15,0 0 2 0,0 0-2 0,0 0-5 16,0 0-5-16,0 0-3 0,0 0-4 0,0 0-2 15,0 0-5-15,0 0 2 0,0 0-7 0,0 0-3 16,0 0-2-16,46 28 6 0,-46-28-5 0,0 0-2 16,19 13 0-16,-19-13-3 0,12 8 1 0,-12-8-8 15,15 9 4-15,-15-9 2 0,0 0 0 0,17 12-4 16,-17-12 3-16,0 0-5 0,18 9 5 0,-18-9-3 16,0 0 0-16,13 8 0 0,-13-8 0 0,0 0 1 15,0 0-1-15,0 0-2 0,0 0-1 0,19 7 3 16,-19-7-2-16,0 0 18 0,0 0-1 0,0 0 6 15,0 0-3-15,0 0-2 0,0 0-3 0,-10 22 3 16,10-22-3-16,0 0-1 0,-14 19-14 0,14-19-35 16,-16 13-47-16,16-13-57 0,-15 14-47 0,-2-5-58 15,17-9-67-15,-23 14-85 0,5-4-300 0,-1-1-752 0,3 4 333 16</inkml:trace>
  <inkml:trace contextRef="#ctx0" brushRef="#br0" timeOffset="92982.13">29546 11529 10 0,'0'0'354'0,"0"0"-9"0,-8-6-15 0,8 6-27 16,0 0-19-16,0 0-32 0,-8 0-26 0,8 0-17 15,0 0-16-15,0 0-19 0,0 0-11 0,-5 10-27 0,5-10-13 16,3 6-2-16,-3-6-11 0,4 6-12 0,-4-6-7 16,7 3-20-16,-2-1-4 0,-5-2-1 15,12 0-8-15,-12 0-5 0,13-2-5 0,-13 2-3 16,15-3-2-16,-7 2-11 0,-8 1-5 0,11-8 3 16,-7 5-2-16,2-2 4 0,-3-1-3 0,-1 0 9 0,-2-6 4 15,-1 4 8-15,-1-3-2 0,0 2 10 0,-5 1 1 16,2 1-6-16,0 2-10 0,1 0-1 15,-3 3-11-15,0 1-1 0,7 1-6 0,0 0-54 16,-14 9-54-16,10 1-70 0,1 1-82 0,4 0-106 16,3 1-296-16,4 3-690 0,5-1 306 0</inkml:trace>
  <inkml:trace contextRef="#ctx0" brushRef="#br0" timeOffset="93349.17">30427 11458 319 0,'0'0'429'16,"-6"-3"9"-16,2 2-11 0,4 1-24 0,-7-4-38 15,7 4-32-15,-11-1-36 0,11 1-29 0,0 0-27 16,-10 2-25-16,6 2-20 0,3 1-19 0,1-5-20 15,-4 6-16-15,3-3-22 0,1 2-24 0,0-5-13 16,4 4-13-16,-2-1-12 0,1 1-4 0,-3-4-11 16,9 2-5-16,-5 0-4 0,2-1-1 0,-6-1-7 15,11-4 0-15,-7 2-1 0,1-2 1 0,1-1-6 16,-1 1 7-16,-1 0-7 0,3-3 4 0,-3 1 13 16,-1 1 3-16,-1-1 6 0,-1 2 6 0,1 0 8 0,-4 0-3 15,2 4-2-15,2-6-4 0,-2 6-10 16,-4-5-5-16,4 5-2 0,0 0-12 0,0 0-45 15,0 0-50-15,0 0-72 0,0 0-76 0,-4 15-69 16,8-12-84-16,1 2-392 0,3 0-830 0,4 2 367 16</inkml:trace>
  <inkml:trace contextRef="#ctx0" brushRef="#br0" timeOffset="93665.49">30955 11428 365 0,'0'0'391'0,"0"0"5"0,0 0 6 0,0 0-16 16,0 0-32-16,0 0-30 0,0 0-31 0,0 0-30 16,0 8-25-16,0-8-27 0,0 3-18 0,0-3-20 15,4 5-25-15,0-2-44 0,-1-1-43 0,5 0-58 16,1 0-36-16,4 0-27 0,0-1-25 0,0-1-27 15,3-1-18-15,2 2-19 0,-1-4-7 0,-4 3-9 16,2-3 1-16,-2 1 7 0,1-2 0 0,-3 0 19 16,0 1 21-16,1-3 9 0,-5 0 23 0,-1 2 22 15,2 1 12-15,-4-2 9 0,-1 3 3 0,1-4 5 16,-2 3 0-16,1 1-5 0,-3 2 0 0,4-3-17 16,-4 3-29-16,3-3-40 0,-3 3-189 0,5-1-340 15,-5 1 150-15</inkml:trace>
  <inkml:trace contextRef="#ctx0" brushRef="#br0" timeOffset="93849.11">31534 11428 108 0,'3'-3'398'0,"-1"-1"-18"15,4 2-28-15,-1 2-31 0,2-4-45 0,2 2-14 16,0-1-40-16,3 0-56 0,-1 1-53 0,2 1-53 15,1 0-57-15,-4 1-65 0,4 0-51 0,4-1-59 16,-4 2-214-16,-1-1-418 0,2 2 185 0</inkml:trace>
  <inkml:trace contextRef="#ctx0" brushRef="#br0" timeOffset="93965.33">31879 11413 118 0,'8'-2'282'0,"-3"1"0"0,-5 1-9 0,10-3-8 16,-3 1-16-16,-1 1-23 0,3 0-15 0,1 0-32 15,1-1-60-15,-1-2-67 0,0 4-81 0,0-2-91 16,2 1-232-16,-2-2-380 0,0-1 168 0</inkml:trace>
  <inkml:trace contextRef="#ctx0" brushRef="#br0" timeOffset="94104.28">32200 11426 323 0,'0'0'344'0,"0"0"-29"15,0 0-28-15,6-5-30 0,-6 5-40 0,8-1-54 16,-8 1-51-16,9-1-67 0,-4 0-76 0,3-2-97 16,-2 2-190-16,-1 0-344 0,3-1 153 0</inkml:trace>
  <inkml:trace contextRef="#ctx0" brushRef="#br0" timeOffset="94266.9">32449 11415 112 0,'0'-4'389'0,"0"4"-40"0,3-4-23 0,1 1-25 16,-4 3-33-16,9-2-28 0,-2 0-27 0,2-2-52 15,0 1-54-15,1 0-68 0,3-1-76 0,-4 3-92 16,3-2-85-16,-1 0-141 0,1 1-383 0,2 0 170 16</inkml:trace>
  <inkml:trace contextRef="#ctx0" brushRef="#br0" timeOffset="94414.94">32715 11384 229 0,'0'0'356'0,"1"-4"6"0,-1 4-6 16,4-3 1-16,-4 3-15 0,4-5-24 0,-3 1-34 0,4 3-33 15,-1 0-19-15,0-1-24 0,1-2-37 16,2-1-57-16,0 4-71 0,1-2-73 0,-2 0-69 16,-6 3-83-16,0 0-88 0,0 0-237 0,0 0-550 15,39-7 243-15</inkml:trace>
  <inkml:trace contextRef="#ctx0" brushRef="#br0" timeOffset="94581.61">32844 11364 311 0,'0'0'334'0,"0"0"1"0,0 0 4 16,0 0 0-16,0 0-9 0,0 0 1 0,0 0-2 15,0 0-22-15,0 0-29 0,0 0-34 0,0 0-25 16,0 0-35-16,23-34-67 0,-23 34-74 0,0 0-88 15,0 0-84-15,0 0-96 0,21-7-94 0,-21 7-235 16,0 0-600-16,0 0 265 0</inkml:trace>
  <inkml:trace contextRef="#ctx0" brushRef="#br0" timeOffset="94748.84">32955 11355 314 0,'0'0'375'0,"0"0"16"0,0 0 24 0,0 0 1 16,0 0-5-16,0 0-11 0,0 0-17 0,0 0-25 15,0 0-29-15,0 0-27 0,-42-21-30 0,42 21-29 16,0 0-25-16,0 0-22 0,0 0-63 0,0 0-75 16,0 0-83-16,0 0-88 0,0 0-91 0,23-23-101 15,-23 23-107-15,0 0-281 0,0 0-750 0,0 0 331 16</inkml:trace>
  <inkml:trace contextRef="#ctx0" brushRef="#br0" timeOffset="101716.26">27236 11615 60 0,'9'-3'97'0,"-4"1"-41"0,0 0-67 0,1 0-23 16,0 0-36-16,0 1 15 0</inkml:trace>
  <inkml:trace contextRef="#ctx0" brushRef="#br0" timeOffset="101848.86">27379 11597 265 0,'0'0'250'0,"0"0"-26"0,0 0-21 15,0 0-22-15,0 0-16 0,0 0-27 0,0 0-43 16,17-7-63-16,-8 3-52 0,4 0-75 0,-1 3-145 16,0-2-260-16,3 0 115 0</inkml:trace>
  <inkml:trace contextRef="#ctx0" brushRef="#br0" timeOffset="102015.15">27727 11562 233 0,'0'0'256'16,"10"-1"-16"-16,-5 0-21 0,-1-2-24 0,-4 3-17 16,12-3-20-16,-5 6-29 0,1-6-34 0,0 6-38 15,2-6-41-15,-1 3-39 0,2 0-42 0,0-1-48 16,-1 2-150-16,-2-1-284 0,1-1 126 0</inkml:trace>
  <inkml:trace contextRef="#ctx0" brushRef="#br0" timeOffset="102148.64">27992 11552 234 0,'0'0'269'0,"2"-2"-11"0,-2 2-10 0,0 0-13 16,3-4-18-16,-3 4-25 0,0 0-18 0,6-3-22 0,-3 2-9 15,-3 1-33-15,10-6-30 0,-4 5-41 0,1 1-49 16,0 0-48-16,2-1-39 0,2-1-65 0,0 0-176 16,-2 1-365-16,0 1 161 0</inkml:trace>
  <inkml:trace contextRef="#ctx0" brushRef="#br0" timeOffset="102281.58">28228 11534 64 0,'0'0'273'0,"0"0"-16"0,0 0-13 0,0 0-20 15,0 0-22-15,5 0-22 0,-5 0-16 0,0 0-28 16,0 0-32-16,10-2-49 0,-6-1-42 0,-4 3-41 16,13 1-45-16,-7-3-26 0,-1 1-49 0,-5 1-114 15,12 2-283-15,-4-2 126 0</inkml:trace>
  <inkml:trace contextRef="#ctx0" brushRef="#br0" timeOffset="102433.42">28375 11536 221 0,'0'0'250'0,"0"0"-5"15,0 0-4-15,6-1-4 0,-6 1-4 0,0 0-12 16,0 0-17-16,0 0-18 0,4-3-24 0,-4 3-9 16,0 0-24-16,5-4-29 0,-5 4-33 0,8-2-30 0,-4-1-34 15,-4 3-37-15,11 0-39 0,-11 0-34 0,8-1-42 16,-3 0-48-16,-5 1-159 0,9 0-383 15,-9 0 169-15</inkml:trace>
  <inkml:trace contextRef="#ctx0" brushRef="#br0" timeOffset="102951.45">28578 11485 102 0,'8'-1'125'16,"-7"-3"-17"-16,3 3 3 0,-4 1-2 0,5-4 6 15,-5 4 1-15,1-3 7 0,-1 3 3 0,0 0 1 16,0-5-2-16,0 5-3 0,-6-5-8 0,6 5-3 16,-8-4-3-16,4 3-8 0,-1 0 0 0,5 1-4 15,-9-1 4-15,9 1-11 0,-12-1-2 0,7 0 1 16,-3-1 0-16,8 2-5 0,-10-1-2 0,5 0 3 15,5 1-5-15,-8 0 1 0,8 0 4 0,-8 0-10 16,8 0-1-16,-5 1 0 0,5-1-6 0,0 0 2 16,-7 4 3-16,7-4-2 0,0 0 1 0,-6 2 5 15,6-2-6-15,0 0-9 0,0 0-5 0,2 5-5 16,-2-5-15-16,0 0 3 0,0 0-24 0,15 3-27 0,-11-2-28 16,3-1-23-16,1 2-29 0,0 0-23 0,3 0-18 15,0 0-16-15,1 3-15 0,-3 0-13 16,0-1-11-16,5 1-8 0,-5 1 3 0,0 0 7 0,1 1 13 15,-1-2 20-15,0 2 16 0,-5-1 35 16,5 1 24-16,-4 3 29 0,-1-2 35 0,-1 0 17 16,-2-2 22-16,0-1 18 0,-2 3 18 0,-2-2 22 15,2 0 23-15,-3 2 9 0,-2-1 8 0,-2 2 10 0,-1-2-1 16,3-1 1-16,-6 1 2 0,2 0 5 0,-2 1-15 16,1-2-3-16,-2 1-9 0,2-2-7 15,-1 0-8-15,-1 2-18 0,1-2-3 0,1 2-12 0,2-4-6 16,-1 0-18-16,4-1-24 0,1 1-35 0,0 0-58 15,-1-1-83-15,6-2-77 0,-5 1-295 0,5-1-576 16,0 0 255-16</inkml:trace>
  <inkml:trace contextRef="#ctx0" brushRef="#br0" timeOffset="103098.97">28601 11805 33 0,'-9'3'482'0,"4"0"-21"16,0 1-14-16,-3-2-21 0,3-1-34 0,-2 1-43 15,2-1-43-15,1 1-74 0,4-2-98 0,0 0-106 16,-5 2-123-16,5-2-142 0,0 0-256 0,0 0-535 16,7-10 237-16</inkml:trace>
  <inkml:trace contextRef="#ctx0" brushRef="#br0" timeOffset="103364.93">28560 11607 197 0,'0'0'325'0,"5"-2"3"0,-5 2-13 15,2-4-22-15,0 2-26 0,-2 2-21 0,0 0-36 16,-4-7-37-16,4 7-47 0,-5-7-57 0,4 2-67 16,-1 1-76-16,0-3-92 0,-2 3-220 0,2-8-417 15,-1 4 185-15</inkml:trace>
  <inkml:trace contextRef="#ctx0" brushRef="#br0" timeOffset="104098.75">28480 7327 70 0,'4'-10'216'0,"-2"0"-10"0,1 5-11 0,-2 0-10 16,2 0-14-16,-2 0-12 0,2 3-27 0,-3-2-8 15,0 4-12-15,1-6-12 0,-1 6-21 0,0 0-7 16,0 0-7-16,0 0-9 0,0 0-7 0,0 0-16 15,-7 20-10-15,5-9-15 0,-6 7-12 0,-2 10-27 16,0 5-25-16,-1 12-41 0,5-9-33 0,-8 19-160 16,-3 28-314-16,7-24 139 0</inkml:trace>
  <inkml:trace contextRef="#ctx0" brushRef="#br0" timeOffset="104382.1">28112 10261 53 0,'2'57'200'0,"-2"-1"0"0,0-1-14 16,4 1-14-16,-3-6-12 0,-1 2-14 0,-1-17-12 0,-7 12-14 16,5-14-12-16,-1 0-12 0,-4-3-5 15,2-2-15-15,2-2-3 0,1-7-4 0,1-1 7 16,-2 0 9-16,-1-9 21 0,1 4 19 0,4-4 11 0,-1-2 9 15,-2-1 4-15,2-1-12 0,-2-1-8 0,3-4-16 16,-3 5-20-16,3-5-2 0,0 0-16 0,-4 0-21 16,4 0-25-16,0 0-30 0,-3-9-48 15,3 9-47-15,0 0-55 0,4-12-54 0,-1 9-79 16,-3-4-157-16,0 7-476 0,5-9 210 0</inkml:trace>
  <inkml:trace contextRef="#ctx0" brushRef="#br0" timeOffset="106481.83">30902 6502 33 0,'14'2'51'0,"1"2"-47"16,-5 0-19-16,-1-1-16 0,-2 0 7 0</inkml:trace>
  <inkml:trace contextRef="#ctx0" brushRef="#br0" timeOffset="118598.39">2562 4771 64 0,'-4'-5'456'0,"0"-2"9"16,3 3-3-16,-3-2-6 0,1 2-2 0,1-1-2 16,2 1-13-16,-5 1-21 0,5 3-41 0,0-5-33 15,0 5-38-15,-4-3-35 0,4 3-31 0,0 0-13 16,0 0-14-16,0 0-2 0,5 15-10 0,0-5-15 16,-1 0-12-16,1 5-15 0,-1 1-5 15,4-1-5-15,-3 0-4 0,0 3-10 0,-1-2-1 0,1-1-2 16,-1-3-2-16,0-3-7 0,-2 1 9 0,2-3-1 15,1-2 12-15,-1-1-35 0,1-2-108 0,4-2 0 16,7-5 0-16,8-8 0 0,5-4 0 0,13-12 0 16,0-6 0-16,8-3 0 0,-1-1 0 15,17-17 0-15,-6-5 0 0,-12 20 0 0,19-21 0 0,-3 5 0 16,-19 19 0-16,0 1 0 0,-1 1 0 0,-5 5 0 16,-13 9 0-16,1 4 0 0,-6 2 0 0,-5 5 0 15,-4 4 0-15,-3 0 0 0,1 2 0 0,-2 2 0 16,-3-1 0-16,1 4 0 0,-6 0 0 0,9 1 0 15,-5 3 0-15,0-1 0 0,-2 3 0 0,1 1 0 16,1 1 0-16,-2 2-589 0,1-1-678 0,-2 2-1374 16,2-1 608-16</inkml:trace>
  <inkml:trace contextRef="#ctx0" brushRef="#br0" timeOffset="121664.63">5697 5028 106 0,'0'0'138'0,"0"0"-2"0,0 0 4 15,2-3-5-15,-2 3-1 0,0 0-7 0,0 0-7 16,0 0-10-16,0 0-2 0,-1-5-10 0,1 5-6 15,0 0-12-15,0 0-8 0,1-5-1 0,-1 5-7 16,0 0-8-16,-2-5-6 0,2 5 2 0,0 0-9 16,0 0-3-16,-1-5-3 0,1 5-1 0,0 0-1 15,0 0-4-15,1-5-5 0,-1 5-2 0,0 0 2 16,-1-7-3-16,1 7-1 0,0-3 3 0,0 3-6 16,-3-4-2-16,3 4 4 0,-4-5-4 0,2 2-5 0,-1-1 6 15,3 4-8-15,-5-4 2 0,0 1-5 16,1-2 4-16,1 2-3 0,-3-1-2 0,2 0-1 15,-3 2 0-15,-1-1-1 0,3 0-2 0,-3 1 2 0,-2-2 1 16,-2 2 10-16,2-1-2 0,-4 1 2 16,-4-1-3-16,0 4 0 0,0-2-5 0,3 1 0 0,-4 1-1 15,2-1 5-15,0 2-1 0,-3-1-2 16,1 1 6-16,-1 3 3 0,-1 0-2 0,2 1 5 16,1 1-1-16,-2-1 7 0,2 2-2 0,-1 1-4 0,1 2 3 15,-1-1 3-15,2-1 1 0,-1 6 3 16,0 2-2-16,4-2-2 0,-3-1 3 0,1 7 1 0,0-1-2 15,1 3-3-15,0-2-1 0,2 3-2 0,3-1 1 16,0 2-7-16,-1 3 2 0,5-3 1 16,2 2-3-16,2-2 2 0,-1-6 2 0,-2 5 3 15,1 1 2-15,0-5-1 0,4 0 2 0,2-2 0 0,0 1 2 16,1 2-1-16,0-3 5 0,0 1-7 0,2-2 4 16,3-1 1-16,-2 1-4 0,3 0 2 0,-1-2-3 15,2-1 1-15,5 0-4 0,-2 0 0 0,5-3-4 16,-2 0-1-16,4-1-3 0,4-1 1 15,-3 0-2-15,6-2 1 0,1 0-5 0,-7-3 6 0,9 1-7 16,-4-2 3-16,6-2-4 0,-1-1 1 0,0-2-6 16,-1-2 7-16,-2 1-6 0,3-4 4 0,1 1 5 15,-4-4-2-15,0-1 8 0,1-1 7 0,-3-2 11 16,-1-2 0-16,0 1 12 0,1-4 8 0,-2 0 0 16,-2-4 4-16,2 1 5 0,-6-5-3 0,0 1 8 15,0-3 2-15,-4 0-5 0,0-1 1 0,-3-2 8 16,-3 0-13-16,-2 0-5 0,-1-2 7 0,-6 5-7 15,1-1 0-15,-2 1 1 0,-5 0 0 16,-2 4-8-16,2-3-3 0,-2 11-8 0,-5-5-1 0,1 5-5 16,-6-3-3-16,3 6-8 0,-4-3-2 0,-2 2 3 15,4 4-8-15,-1 2-3 0,0 0 1 0,0 1-4 16,-7-1-9-16,6 4-10 0,1 2-17 0,-2-1-24 16,2 2-29-16,2-1-55 0,1 3-47 0,-3-1-62 15,5 1-81-15,2 1-402 0,-1 0-785 0,4-2 349 16</inkml:trace>
  <inkml:trace contextRef="#ctx0" brushRef="#br0" timeOffset="121816.27">5891 5204 250 0,'-6'3'285'0,"1"-1"-74"0,-2 0-109 0,0 0-145 15,-1-1-92-15,8-1-145 0,0 0 65 16</inkml:trace>
  <inkml:trace contextRef="#ctx0" brushRef="#br0" timeOffset="126748.93">22938 5143 88 0,'-5'-18'478'0,"1"0"6"0,6 0-9 0,-2 6-1 15,0-1-18-15,-2 2-6 0,4 1-5 0,-2 3-12 16,2 0-28-16,-2 1-29 0,1 3-27 0,2 0-18 16,-3 3-4-16,0 0-14 0,9 7-14 0,-8 0-12 0,3 4-25 15,1 4-20-15,3 3-23 0,-6 7-20 16,2-4-16-16,-1 3-18 0,-2 2-19 0,4-1-11 16,-1 2-17-16,0 0-66 0,2 1-52 0,-3-10 0 15,2-3 0-15,-1 1 0 0,-3-3 0 0,6-3 0 16,-5-4 0-16,3-1 0 0,3-2 0 0,-2-3 0 15,5-3 0-15,-1-4 0 0,2-3 0 0,0-3 0 16,2-2 0-16,-1-9 0 0,-2 9 0 0,2-7 0 0,-3-4 0 16,3 1 0-16,-4 0 0 0,0 6 0 0,-3 1 0 15,-1 1 0-15,-1 6 0 0,0 2 0 16,0 3 0-16,-3 0 0 0,3 2 0 0,-1 3 0 16,-3 1 0-16,7 6 0 0,-3 3 0 0,4 6 0 0,-3 2 0 15,-1 0 0-15,3 1 0 0,0-2 0 0,-1 4 0 16,2 2 0-16,2-2 0 0,-4-5 0 0,3 1 0 15,-2-5 0-15,-2 1 0 0,0-5 0 0,0 0 0 16,0-3 0-16,0-2 0 0,1-2 0 0,1-1 0 16,-2-2 0-16,2-2 0 0,-1-2 0 0,3-9 0 15,-3 1 0-15,3-8 0 0,0 6 0 0,-1-1 0 16,3-8 0-16,-3 2 0 0,4-1 0 0,-5 7 0 16,0 3 0-16,-1 0 0 0,1 6 0 0,-2 0 0 15,1 1 0-15,-1 6 0 0,-1 0 0 0,-4 2 0 16,10 6 0-16,-1 1 0 0,-3 2 0 0,1 1 0 15,-3 3 0-15,2 2 0 0,2 1 0 0,-2 2 0 16,2-4 0-16,0 0 0 0,0-2 0 0,-1-4 0 16,0-1 0-16,1 3 0 0,-1-6 0 0,0-2 0 15,2-3 0-15,1 0 0 0,2-3 0 0,-3-2 0 16,0-3 0-16,2 0 0 0,2-4 0 0,-1-1 0 0,-1-3 0 16,1-8 0-16,-6 8 0 0,2-1 0 15,-2-1 0-15,0 1 0 0,1 2 0 0,-3 6 0 16,1 1 0-16,-3 0 0 0,1 2 0 0,-2 5 0 0,2 1 0 15,-3 1 0-15,0 0 0 0,5 10 0 0,-4-4 0 16,0 2 0-16,3 3 0 0,0 0 0 16,-1 0 0-16,0-1 0 0,0 0 0 0,1 0 0 15,2-2 0-15,1-1 0 0,-3-1 0 0,6 0 0 0,-4-3 0 16,4-2 0-16,-5 0 0 0,4-2 0 0,3 0 0 16,-3-4 0-16,1 0 0 0,0-2 0 0,-1-3 0 15,3-5 0-15,-1 3 0 0,-3-4 0 0,6-6 0 16,-4 6 0-16,0-9 0 0,0 7 0 0,0 3 0 15,-3 2 0-15,0 2 0 0,-1 4 0 0,-2 1 0 16,2 1 0-16,-3 2 0 0,-3 3 0 0,0 0 0 16,11 10 0-16,-6-3 0 0,-3 2 0 0,1 8 0 15,1-2 0-15,0 1 0 0,1-1 0 0,-1-5 0 16,1 6 0-16,1-3 0 0,2-3 0 0,1-2 0 16,-1 0 0-16,2-1 0 0,-5-2 0 0,4-2 0 15,4-1 0-15,-3-2 0 0,0-2 0 0,2 0 0 16,-3-4 0-16,2 1 0 0,2-7 0 0,-1 0 0 15,0-1 0-15,-1-2 0 0,0-2 0 0,-1-1 0 16,1 1 0-16,-4 1 0 0,1 2 0 0,-2 5 0 16,-1 0 0-16,-2 3 0 0,-2 3 0 0,2 0 0 15,-3 3 0-15,0 0 0 0,0 0 0 0,1 9 0 16,0 0 0-16,-1 3 0 0,0 0 0 0,3-1 0 16,-2 3 0-16,2-4 0 0,1 2 0 0,2 1 0 0,0-3 0 15,2-1 0-15,-3-1 0 0,8-3 0 0,-3 1 0 16,2-2 0-16,2-4 0 0,-3 0 0 15,7-4 0-15,-6 1 0 0,4-4 0 0,-2-3 0 16,0-2 0-16,-1 1 0 0,-4-2 0 0,1-3-241 0,-2 1-73 16,-3-2-18-16,0 2-23 0,-5-2-23 0,0 2-21 15,-4 2-37-15,3 1-48 0,-7 2-392 16,-1 3-948-16,3-1 420 0</inkml:trace>
  <inkml:trace contextRef="#ctx0" brushRef="#br0" timeOffset="127033.33">24279 4700 6250 0,'-4'-4'555'0,"-6"-3"-165"0,-3 2 44 0,4 0-8 16,2-3-290-16,-2 4-136 0,1-3 0 0,0 0 0 16,4 4 0-16,1-3 0 0,1 1 0 0,0 1 0 15,2 0 0-15,2-2 0 0,0 1 0 0,1 0 0 0,1-1 0 16,0 3-51-16,-4 0-541 0,0 3-110 0,3-4-439 16,-3 4-1237-16,0 0 547 0</inkml:trace>
  <inkml:trace contextRef="#ctx0" brushRef="#br0" timeOffset="127215.39">23262 4729 4696 0,'-13'0'441'0,"1"-2"-143"0,1-1 11 16,-2 1 9-16,7 0-21 0,-2-1-42 0,2 0-43 15,-1-1-27-15,3 0-46 0,3 1-17 0,-3-1-7 16,4 4-35-16,-5-4-65 0,5-3-81 15,-1 5-104-15,1 2-136 0,0-6-122 0,0 6-146 0,0 0-416 16,0-6-1072-16,0 6 474 0</inkml:trace>
  <inkml:trace contextRef="#ctx0" brushRef="#br0" timeOffset="127631.75">24441 4725 3471 0,'-2'-9'362'16,"2"-8"-56"-16,-7 2 14 0,4 2 47 0,-3-2 17 16,1-2-21-16,-2 2-19 0,-1-1-11 0,2-1 1 15,0 0 14-15,0 3 3 0,1 4-7 0,2 1-14 16,-2 3-96-16,3 0-234 0,1 0 0 0,-1 3 0 16,2 3 0-16,0 0 0 0,2 16 0 0,3 1 0 15,3 7 0-15,1 5 0 0,2 3 0 0,9 14 0 16,-1-2 0-16,-5 1 0 0,4 0 0 0,-6-10 0 15,4 8 0-15,-4-12 0 0,-2-1 0 0,0 1 0 16,-1-2 0-16,-2-3 0 0,-1-1 0 0,2-9 0 16,-8-5 0-16,0 0 0 0,1-3 0 0,-2-1-272 15,-4-3-236-15,-2-2-53 0,7-2-61 0,-16-7-416 16,2-3-1125-16,2-2 497 0</inkml:trace>
  <inkml:trace contextRef="#ctx0" brushRef="#br0" timeOffset="128982.03">24421 4899 186 0,'-1'-7'332'0,"1"3"21"15,-2-1 11-15,2-1 16 0,2 2 25 0,0-1 6 16,3 2-2-16,2 1-14 0,4-4-15 0,2 2-22 16,3-1-35-16,5-1-33 0,7 1-26 0,5-2-26 15,-2-2-23-15,2-1-23 0,-1 0-37 0,-5 0-45 0,1-1-39 16,0-1-41-16,-10 2-27 0,1-1-23 0,-1-1-7 16,-4-1-7-16,-1 1 3 0,-3 0 3 15,-5 1 5-15,-1-2 9 0,-1 5 21 0,-2-3 25 16,-1 0 17-16,-1 6 15 0,-4 0 14 0,2 4 12 0,-2 1 11 15,5 0 18-15,-13 2 8 0,3 7 14 16,-2 4 17-16,1 9 17 0,0 1 8 0,0 0-6 16,2 4 0-16,-1 1-2 0,4-2-3 0,2 2-6 15,0-1-19-15,4-2-9 0,0-5-110 0,1-2-28 0,6-3 0 16,-2-1 0-16,0-5 0 0,3-1 0 0,-1-1 0 16,2-2 0-16,1-3 0 0,1-4 0 15,2-2 0-15,-1-2 0 0,1-4 0 0,1-1 0 0,-4-2 0 16,3-1 0-16,-3-4 0 0,3-5 0 0,-4 0 0 15,-3-1 0-15,-2 5 0 0,1 3 0 0,0-1 0 16,-1 8 0-16,-4 2 0 0,4-2 0 0,-4 5 0 16,3 0 0-16,-3 4 0 0,0 0 0 15,0 0 0-15,6 14 0 0,-5-4 0 0,3 2 0 0,0 1 0 16,1 3 0-16,0-1 0 0,3-1 0 0,3-2 0 16,1 2 0-16,-1-4 0 0,0-3 0 0,0-2 0 15,7 1 0-15,-5-4 0 0,2-2 0 0,3-3 0 16,1-4 0-16,-1-1 0 0,-4-4 0 0,4-2 0 15,-1-5 0-15,-1-1 0 0,-3-4 0 0,1-2 0 16,-2-3 0-16,-3-1 0 0,-3-6 0 0,4-13 0 16,-3-3 0-16,-6-1 0 0,1-5 0 0,0 1 0 15,-1-1 0-15,-5 1 0 0,2 10 0 0,-4 16 0 16,3 3 0-16,-1 10 0 0,0 6 0 0,0 2 0 16,2 7 0-16,-4 4 0 0,6-1 0 0,-11 21 0 15,2 0 0-15,0 9 0 0,5 2 0 0,-1 3 0 16,1 16 0-16,4-3 0 0,0-2 0 0,7 6 0 15,2-5 0-15,0 0 0 0,6-3 0 0,-4-11 0 16,5-2 0-16,-1-3 0 0,4-1 0 0,2-3 0 16,-1-6 0-16,-2-6 0 0,-4-2 0 0,9-3 0 0,-10-6 0 15,6 0 0-15,1-5 0 0,-2-1 0 16,-1-4 0-16,-3-3 0 0,1-5 0 0,1-4 0 16,0-3 0-16,-7-4 0 0,-1-3 0 0,0 2 0 15,-6 0 0-15,2 10 0 0,1 2 0 0,-4 7 0 0,3-1 0 16,-4 5 0-16,3 1 0 0,-3 2 0 0,0 3 0 15,0 0 0-15,0 0 0 0,1 21 0 0,-1-8 0 16,0 3 0-16,1 0 0 0,2 2 0 0,2 1 0 16,0 0 0-16,0-4 0 0,3 0 0 0,1-3 0 15,4 0 0-15,-3-2 0 0,1-6 0 0,2 0 0 16,4-2 0-16,-1-1 0 0,2-3 0 0,0-2 0 16,1-3 0-16,-5-1 0 0,4-2 0 0,-4-3 0 15,3-3 0-15,0-5 0 0,-2-1 0 0,-1 0 0 16,-3 5 0-16,-2 2 0 0,-1 1 0 0,-3 4 0 15,1 1 0-15,-2-2 0 0,-1 7 0 0,0 1 0 16,-2-1 0-16,-1 4 0 0,0 0 0 0,0 0 0 16,-1 12 0-16,1-4 0 0,0 3 0 0,0 1 0 15,1 1 0-15,3 4 0 0,0-1 0 0,-1-1 0 16,4-4 0-16,0 0 0 0,2 0 0 0,0-4 0 16,7 3 0-16,-5-6 0 0,-1-3 0 0,3-1 0 15,-4 0 0-15,5-2 0 0,-2-3 0 0,-3-3 0 16,1 2 0-16,-4-6 0 0,3-1 0 0,-4-4 0 15,2 0 0-15,-7-8 0 0,-2 5 0 0,-3-6 0 16,-1 0 0-16,-3 0 0 0,0 4 0 0,-4 5 0 16,4 3 0-16,-4 2 0 0,3 4 0 0,-3 2 0 15,-1 3 0-15,4 2 0 0,-9 4 0 0,6 2 0 16,2 0 0-16,-1 3 0 0,3 1 0 0,3-2 0 16,1 0 0-16,0 4 0 0,5-4 0 0,1 2 0 15,5-1 0-15,-1-4 0 0,6 2 0 0,1-4 0 16,8-1 0-16,1-3 0 0,-3-3 0 0,4-1 0 15,-2 1 0-15,7-6 0 0,-9 3 0 0,1-2 0 16,-2 0 0-16,2-4 0 0,-4 2 0 0,-1-1 0 16,-1 1 0-16,1-1 0 0,-5 7 0 0,0-2 0 0,-4 1 0 15,0 5 0-15,-1 0 0 0,0 1 0 16,-4 1 0-16,10 5 0 0,-1 6 0 0,-4-2 0 16,3 6 0-16,0 1 0 0,-1 1 0 0,1 1 0 15,1-1 0-15,0 0 0 0,-2-2 0 0,1 0 0 0,-1-2 0 16,-2-2 0-16,4-1 0 0,-3-2 0 0,0-4 0 15,1-1 0-15,1-3 0 0,0-2 0 0,3 1 0 16,0-3 0-16,-1-3 0 0,1 1 0 16,5-6 0-16,-5 1 0 0,1 1 0 0,2-5 0 0,2 1 0 15,-1 1 0-15,-2 1 0 0,-1 0 0 0,-1 4 0 16,-1 0 0-16,1 2 0 0,0 1 0 16,-2 2 0-16,1-1 0 0,0 3 0 0,0 1 0 15,4 1 0-15,-1 2 0 0,1-2 0 0,-5 1 0 0,4 2 0 16,-2-2 0-16,1 2 0 0,-2-2 0 0,-1 3 0 15,-1-4 0-15,-3 1 0 0,0-2 0 0,-5 0 0 16,0 0-302-16,3-4-202 0,-3 4-76 0,-18-4-78 16,0-1-367-16,-11-2-1110 0,-5 1 491 0</inkml:trace>
  <inkml:trace contextRef="#ctx0" brushRef="#br0" timeOffset="129164.42">25430 4284 5413 0,'-40'-2'494'0,"5"-2"-165"15,5 1 66-15,11 0 29 0,8 1-52 0,3-2-52 0,3-1-31 16,7-1-134-16,5-1-155 0,7-6 0 0,14-2 0 16,4 0 0-16,16-5 0 0,0 3 0 0,1 2 0 15,-11 3 0-15,-1-1 0 0,-1 2 0 0,-4 3 0 16,-3 2 0-16,-7 1 0 0,-7 1 0 0,-1 2 0 16,-9-1 0-16,-5 3-443 0,0 0-849 0,0 0-1398 15,-30 17 618-15</inkml:trace>
  <inkml:trace contextRef="#ctx0" brushRef="#br0" timeOffset="129799.05">23166 5961 370 0,'-13'-1'525'0,"0"1"-20"16,6 0-33-16,2-1-35 0,5 1-21 0,-6-2-13 15,6 2-48-15,0 0-32 0,13-7-22 0,1 2-37 0,3 1-29 16,10-8-21-16,-2 1-20 0,1 1-21 15,-2-5-15-15,-5 6-18 0,-2-3-8 0,-2 0-14 0,-1-1-8 16,-3 1-2-16,-4-3 9 0,-2 5 4 0,0-3 2 16,-5 5-1-16,0 0 8 0,-6 2-3 0,0 2 2 15,-5 2 6-15,-3 5-11 0,-2 1 4 0,-5 3-4 16,5 5 1-16,-6 5-6 0,3 3-9 0,1 3-6 16,1 1-11-16,3 1-9 0,4 4-5 0,2 0-14 15,7 0-1-15,1-3-49 0,5 2-15 0,5-4 0 16,3-8 0-16,6 2 0 0,1-8 0 0,9-5 0 15,-1-1 0-15,1-9 0 0,2-1 0 0,1-5 0 16,-1-4 0-16,-2-5 0 0,0 0 0 0,-3-3 0 16,-3-1 0-16,-4-3 0 0,0-2 0 0,-1-14 0 15,0-2 0-15,-9 0 0 0,1-10 0 0,-6 1 0 16,-4 4 0-16,-1 14 0 0,-3 3 0 0,-1 4 0 16,2 3 0-16,1 8 0 0,-1 5 0 0,-1 7 0 15,3 1 0-15,-1 2 0 0,2 3 0 0,0 0 0 16,-7 18 0-16,5-1 0 0,0 2 0 0,2 12 0 15,0 3 0-15,2 11 0 0,1 3 0 0,3 1 0 16,0-2 0-16,-5-12 0 0,7 14 0 0,1 3 0 16,-4-3 0-16,0-3 0 0,3 1 0 0,-4-13 0 15,-2 1 0-15,6-4 0 0,-7 2 0 0,3-6 0 0,-3 0 0 16,3-7 0-16,-4-4 0 0,0-3 0 16,0-3 0-16,0-6 0 0,4 0 0 0,-4-4 0 15,0 0 0-15,0 0-82 0,-17-17-491 0,7 0-70 16,-3-6-507-16,-2-6-1244 0,2-4 551 0</inkml:trace>
  <inkml:trace contextRef="#ctx0" brushRef="#br0" timeOffset="130148.82">23488 5978 47 0,'-4'0'378'0,"4"0"5"0,0 0-3 0,0 0 31 16,0 0 24-16,0 0 14 0,10-3-10 0,-1-2-19 16,4-1-22-16,6-3-30 0,7-4-34 15,7-1-33-15,-5-3-35 0,0-1-33 0,3-2-52 16,-3 0-53-16,1-2-48 0,-2 0-51 0,1-4-47 0,-5 1-31 15,-2-4-28-15,-2-2-33 0,-5-1-9 0,-2-3 1 16,0-14 7-16,-3 5 10 0,-9 13 18 0,-1 1 9 16,-3 1 37-16,2 3 42 0,-5 9 33 15,2 7 29-15,-1 3 27 0,1 3 25 0,-2 4 21 0,7 0 20 16,-13 8 16-16,3 2 14 0,5 6 10 0,-4 7 15 16,4 6 20-16,0 1 16 0,1 4 14 0,8 11 8 15,-7 3 6-15,7-1 0 0,5 1-2 0,-4-1-112 16,3-12-165-16,0 13 0 0,2-3 0 0,-1-10 0 15,4 11 0-15,-2-11 0 0,2 10 0 0,-2-15 0 16,-2-2 0-16,-1-1 0 0,0-2 0 0,-1-8 0 16,-2-5 0-16,-2-3 0 0,0-2 0 0,-1-2 0 15,-1-3 0-15,-1-2 0 0,0 0 0 0,-10-10 0 16,5 1-160-16,-8-4-396 0,-3-8-42 0,-2-5-41 16,-4-1-401-16,4-2-1127 0,-5 0 499 0</inkml:trace>
  <inkml:trace contextRef="#ctx0" brushRef="#br0" timeOffset="130448.9">23740 5918 1360 0,'-7'-10'37'0,"0"2"79"0,2 0 41 15,2 2 21-15,0 2 15 0,1 0 27 0,2 0 38 16,0 4 31-16,4-6 21 0,1 5 15 0,1-1 7 16,6-2-2-16,4-1-14 0,3 2-15 0,3-3-18 15,6 0-20-15,4-4-6 0,-1 0-26 0,1 1-23 0,-2-2-26 16,1-1-16-16,1 0-20 0,-4-4-9 0,3 2-6 16,-5-1-24-16,-3-2-9 0,-3 0-7 15,-5 4-4-15,-3-1-13 0,-1 3-6 0,-4-1 16 16,0 2 5-16,-5-1-6 0,-1 4-2 0,-2-2-1 0,-4 5-5 15,1-3-10-15,-1 4-5 0,-3 2-1 0,-1 3-4 16,-4 2 8-16,-1 5 6 0,-2 5 8 16,-2 4-77-16,1 1 0 0,3 3 0 0,1 1 0 0,7-5 0 15,-1 2 0-15,6 7 0 0,1-7 0 0,4 2 0 16,1-2 0-16,3-4 0 0,3-1 0 0,5-3 0 16,-1-3 0-16,3 0 0 0,1-4 0 0,4-3 0 15,-2-2 0-15,7-5 0 0,-7-1 0 0,7-4-204 16,-2-3-245-16,-11 0-56 0,3-5-70 0,-1-2-502 15,-2-3-1166-15,2-6 516 0</inkml:trace>
  <inkml:trace contextRef="#ctx0" brushRef="#br0" timeOffset="130883.85">24542 5510 306 0,'0'0'409'16,"0"0"27"-16,0 0 8 0,0 0 17 0,0 0 7 15,-19 9 4-15,14-2-1 0,0 3 6 0,0 2-21 16,-2-1-12-16,1 7-20 0,-2-2-24 0,7 4-33 15,-3-4-40-15,4 3-27 0,0-1-28 0,4-2-24 16,1 0-28-16,5-3-26 0,-1-3-27 0,7-1-36 16,-1 0-33-16,-2-5-41 0,6-1-49 0,1-6-23 15,7 1-31-15,-8-1-14 0,0-6-10 0,0 0-6 16,1-2 1-16,-6-1 10 0,1-3 5 0,1-5 9 16,-6-3 4-16,0-3 3 0,-2-1 2 0,-3 1 4 15,-3-4 17-15,-2 2 21 0,-5-1 27 0,2 2 18 0,0 8 28 16,-1-1 24-16,0 8 20 0,-1 2 24 15,1 1 9-15,-1 4 4 0,3 1-114 0,-3 1-40 16,1 3 0-16,4 0 0 0,-12 9 0 0,8 0 0 16,-1 2 0-16,4 5 0 0,-3 2 0 0,3 8 0 0,1-2 0 15,1 2 0-15,2 1 0 0,-1 0 0 0,7 0 0 16,-5-2 0-16,0-7 0 0,0 1 0 16,2-2 0-16,2-1 0 0,-4-6 0 0,1 0 0 15,0-2 0-15,0 0 0 0,0-5 0 0,1-3 0 0,-1 0 0 16,-5 0 0-16,12-6 0 0,-5-2 0 0,-2-3 0 15,3-4 0-15,-2-2 0 0,-1-2 0 16,-1-2 0-16,-1 2 0 0,4 1 0 0,-3 0 0 0,-1 1 0 16,1 7 0-16,0-5 0 0,-1 5 0 0,-1 3 0 15,2 1 0-15,1 0-158 0,0 4-452 0,8-2-46 16,-8 3-473-16,5-1-1221 0,3 2 541 16</inkml:trace>
  <inkml:trace contextRef="#ctx0" brushRef="#br0" timeOffset="131231.57">25232 5430 265 0,'4'-6'409'0,"0"-1"31"0,-4 1 35 16,1-1 27-16,1 2 5 0,-4 0 3 0,1 0 0 15,1 5-11-15,-4-5-28 0,0 3-34 0,4 2-43 16,0 0-27-16,0 0-26 0,-5 10-23 0,4-3-31 16,0 3-27-16,1 1-20 0,0-1-25 0,0 3-22 15,1 0-20-15,0-4-15 0,2 2-16 0,2-2-64 16,1 1-78-16,1-3 0 0,-1 1 0 0,2-5 0 15,2-2 0-15,2-1 0 0,-1-1 0 0,0-4 0 16,2-1 0-16,1-2 0 0,3-2 0 0,-2-1 0 0,-2-4 0 16,-1 0 0-16,9-4 0 0,-3 1 0 15,-5 4 0-15,4-1 0 0,-3 1 0 0,5-4 0 16,-6 7 0-16,3 1 0 0,-6 0 0 0,2 5 0 16,2 2 0-16,-4 1 0 0,4 4 0 0,-5 1 0 15,4 5 0-15,-3 0 0 0,3 5 0 0,-1 0 0 16,0 0 0-16,-4 3 0 0,1-1 0 0,-3 0 0 15,1 0 0-15,-2-1 0 0,-1-5 0 0,-3 1 0 0,-1-1 0 16,-1-1 0-16,-3-4-381 0,-5 2-192 0,-3-2-76 16,-8-1-449-16,-1-3-1190 0,-3-3 526 0</inkml:trace>
  <inkml:trace contextRef="#ctx0" brushRef="#br0" timeOffset="131368.04">25306 5114 284 0,'0'-11'547'0,"0"0"-15"15,0 1-6-15,2 1-33 0,0 3-47 0,2-2-44 16,1 2-43-16,-1 2-82 0,6 1-125 0,-1 0-149 16,4 6-164-16,1 2-191 0,4-2-233 0,2 3-634 15,7 4 281-15</inkml:trace>
  <inkml:trace contextRef="#ctx0" brushRef="#br0" timeOffset="133716.48">26099 5200 163 0,'7'-15'556'0,"-1"1"29"0,-2-2 4 0,-2 1-7 15,1-2-2-15,-3 4-5 0,-2 2-20 0,0 1-23 16,-2 0-38-16,-1 2-42 0,1 4-45 0,-6-3-44 16,-2 7-35-16,2 1-34 0,-8 7-22 0,2 0-28 15,-1 3-23-15,-5 6-19 0,-1 2-22 0,5 2-163 16,2 1-17-16,4-5 0 0,2 0 0 0,1 1 0 15,4-1 0-15,1-1 0 0,4-5 0 0,3 1 0 16,1 1 0-16,4-6 0 0,1 0 0 0,4-2 0 0,1-4 0 16,4 0 0-16,1-3 0 0,0-3 0 15,1-6 0-15,-4 0 0 0,6-3 0 0,-3-4 0 16,-2-3 0-16,-7 4 0 0,0-8 0 0,2-5 0 16,-5-4 0-16,0-13 0 0,-3-3 0 0,-1-4 0 15,-1 3 0-15,-5-4 0 0,1 3 0 0,-2 17 0 0,-1 4 0 16,3 5 0-16,-2 9 0 0,3 5 0 15,0 6 0-15,0 2 0 0,-2 5 0 0,3-1 0 0,-5 17 0 16,4 7 0-16,0 6 0 0,1 4 0 0,1 13 0 16,0-11 0-16,8 11 0 0,-1-2 0 0,1-10 0 15,1-1 0-15,5-1 0 0,-1-3 0 0,2-2 0 16,1-5 0-16,1-1 0 0,4-6 0 0,-7-5 0 16,2-4 0-16,0-4 0 0,0-3 0 0,1-2 0 15,-6-1 0-15,6-5 0 0,-7 1 0 0,2-5 0 16,2-2 0-16,-6-3 0 0,-1-1 0 15,6-9 0-15,-5-1 0 0,-4 0 0 0,0 3 0 0,0 3 0 16,-1 7 0-16,-1 1 0 0,-3 4 0 0,2 1 0 16,0 5 0-16,-2 1 0 0,0 3 0 0,0 0 0 15,0 0 0-15,5 17 0 0,-4-4 0 0,2-2 0 16,-1 5 0-16,2 2 0 0,2 0 0 0,-2-1 0 16,4-1 0-16,0-2 0 0,2 0 0 0,0-1 0 15,-2-4 0-15,3-1 0 0,1-2 0 0,-2 0 0 16,2-3 0-16,-4-1 0 0,1-2 0 0,1-2 0 15,-5 0 0-15,2-3 0 0,-2-1 0 0,-4-2 0 16,2-3 0-16,-6-1 0 0,3 0 0 0,-6-6 0 16,-4 0 0-16,-2-5 0 0,1 6 0 0,-1 2 0 15,-1 0 0-15,1 3 0 0,-2 3 0 0,3 3 0 0,-1 1 0 16,1 3 0-16,4 0 0 0,-1 1 0 16,-1 1 0-16,9 0 0 0,-9 4 0 0,9-2 0 15,0-2 0-15,0 0 0 0,0 0 0 0,10 5 0 16,0-5 0-16,3 0 0 0,5-4 0 0,2 0 0 0,6-2 0 15,-3 1 0-15,4-4 0 0,0-1 0 0,-3 2 0 16,2-2 0-16,-7 2 0 0,0 3 0 16,-4-2 0-16,3 1 0 0,-6 2 0 0,-2-2 0 15,1 5 0-15,-1-1 0 0,-3 2 0 0,1 2 0 0,-2 2 0 16,1 3 0-16,0 1 0 0,-3 3 0 0,1 2 0 16,3 2 0-16,-3 1 0 0,0 0 0 15,0-1 0-15,-1-3 0 0,1 3 0 0,-1-3 0 0,-3-2 0 16,2-2 0-16,-1-1 0 0,1 0 0 0,-2-1 0 15,1-3 0-15,-1-1 0 0,-1-2 0 0,0 0 0 16,0 0 0-16,1-10 0 0,2 2 0 0,1-2 0 16,-2-5 0-16,4-4 0 0,1-6 0 15,-2-1 0-15,3-1 0 0,3 1 0 0,-3 1 0 0,-2 7 0 16,1 1 0-16,3 1 0 0,-1 3 0 0,-4 3 0 16,1 3 0-16,1 2 0 0,0 3 0 0,0 1 0 15,0 2 0-15,2 1 0 0,4 3 0 0,-4 1 0 16,-3 3 0-16,3 0 0 0,0-1 0 0,3 6 0 15,-2-6 0-15,-1 3 0 0,-1-1 0 0,1-3 0 16,-1 0 0-16,1 0 0 0,1-1 0 0,1-1 0 16,-1-1 0-16,-2-2 0 0,3-3 0 0,0 1 0 15,-4-2 0-15,3-2 0 0,-1 0 0 0,4-2 0 16,-3-4 0-16,3 2 0 0,0-5 0 0,6-5 0 16,-7 2 0-16,-1 1 0 0,3-7 0 0,1 2 0 15,-6 3 0-15,-1 0 0 0,1 4 0 0,-5 2 0 16,0 2 0-16,-2-1 0 0,2 5 0 0,-3-1 0 15,2 4 0-15,-3 2 0 0,0 0 0 0,0 0 0 16,0 0 0-16,-1 16 0 0,-1-3 0 0,1-2 0 16,0-2 0-16,2 7 0 0,0-4 0 0,2-2 0 15,2 4 0-15,-1-5 0 0,5 2 0 0,-1-3 0 16,1 1 0-16,2-1 0 0,2-3 0 0,3 1 0 0,2-1 0 16,-4-4 0-16,3-2 0 0,1-4 0 0,-5 3 0 15,2-6 0-15,-1 0 0 0,0-3 0 16,0-1 0-16,-2-3 0 0,3-6 0 0,-3 4 0 0,0-8 0 15,2 0 0-15,-6 7 0 0,2-8 0 0,-3 7 0 16,0 4 0-16,-3 4 0 0,1 2 0 16,-1 3 0-16,-3 1 0 0,0 1 0 0,3 3 0 15,-4 1 0-15,0 0 0 0,4 8 0 0,-4-2 0 0,3 3 0 16,-3 2 0-16,1 0 0 0,0 0 0 0,-1 2 0 16,3-2 0-16,-3 0 0 0,4-1 0 0,-3 1 0 15,3-3 0-15,-2 0 0 0,1-2 0 0,-2-1 0 16,3-1 0-16,0-1 0 0,1-1 0 0,2-1 0 15,1-2 0-15,-1-3 0 0,3-3 0 0,-1 1 0 16,1-1 0-16,-1-3 0 0,3-3 0 0,-1-1 0 16,2 0 0-16,0-2 0 0,-6 4 0 0,2 3 0 15,-4-1 0-15,4 3 0 0,-4 1 0 0,-1 1 0 16,0 2 0-16,-3-1 0 0,3 3 0 0,-4 1 0 16,5-1 0-16,-5 1 0 0,0 0 0 0,8 4 0 15,-7 0 0-15,0 1 0 0,2 0 0 0,-2-1 0 16,2 0 0-16,-2 1 0 0,2-1 0 0,-1-2 0 15,1 3 0-15,1-3 0 0,2-1 0 0,-2 0 0 16,-4-1 0-16,10-1 0 0,-2 0 0 0,1-1 0 16,0-2 0-16,0 1 0 0,-2-3 0 0,5-2 0 15,-3 0 0-15,0-1 0 0,6 1 0 0,-5 0 0 16,-1 1 0-16,1 1 0 0,-2-2 0 0,2 4 0 16,0 1 0-16,2 1 0 0,-3-3 0 0,5 1 0 15,-4 2 0-15,8 0 0 0,0-2 0 0,1 3 0 16,0-1 0-16,2-1 0 0,1 1 0 0,4-1 0 15,2-3 0-15,2 3 0 0,-6-4 0 0,-2 3 0 16,-3-2 0-16,-1-4 0 0,0 2 0 0,-3-2 0 16,-1 1 0-16,-3 0 0 0,1-3 0 0,-5 4 0 15,-1-2 0-15,-3-1 0 0,-1 1 0 0,0-1 0 0,-4-2 0 16,0 3 0-16,-3 1 0 0,-1 0 0 16,-1 1 0-16,-3 3 0 0,-1 1 0 0,1 3 0 15,-3 0 0-15,0 4 0 0,-4 2 0 0,0 4 0 16,-1 1 0-16,5 4 0 0,-1-2 0 0,0 3 0 0,4-1 0 15,5 6 0-15,-1-6 0 0,2 2 0 0,4-5 0 16,2 2 0-16,2-2 0 0,0-2 0 16,1 0 0-16,4 0 0 0,0-3 0 0,1-2 0 15,0-3 0-15,2 1 0 0,-2-5 0 0,3-1 0 0,-2 0 0 16,0 0 0-16,0-4 0 0,1-1 0 0,-3 1 0 16,1-1 0-16,-1 0 0 0,-2-2 0 15,4-3 0-15,-6 4 0 0,0 1 0 0,1 1 0 0,-4 2 0 16,1 0 0-16,-1 2 0 0,1 1 0 0,-1-1 0 15,-2 4 0-15,0 0 0 0,0 0 0 0,0 0 0 16,2 12 0-16,-2-6 0 0,0 0 0 0,0 0 0 16,0 0 0-16,0 1 0 0,0 2 0 0,1-2 0 15,2-1 0-15,-2 0 0 0,1-1 0 0,0-1 0 16,2 1 0-16,-3-1 0 0,3-1 0 0,-4-3 0 16,10 1 0-16,-10-1 0 0,9-3 0 0,-1 2 0 15,-3-4 0-15,5 0 0 0,-1-2 0 0,2 0 0 16,1-4 0-16,-3 1 0 0,3-2 0 0,-1-2 0 15,3 1 0-15,-2-2 0 0,-2 1 0 0,-2 6 0 16,-2-3 0-16,-1 5 0 0,0-1 0 0,0 0 0 16,-1 3 0-16,-2 0 0 0,1 3 0 0,-3 1 0 15,0 0 0-15,4 6 0 0,0-1 0 0,-4 1 0 16,3 0 0-16,4 3 0 0,-2 0 0 0,3-2 0 16,-1 4 0-16,5-4 0 0,-3 2 0 0,5 0 0 15,-1-2 0-15,0-1 0 0,-2-1 0 0,3-1 0 16,0-3 0-16,-1-1 0 0,0-3 0 0,0 0 0 15,-2-2 0-15,-2-2 0 0,1-3 0 0,-1-3 0 16,0 0 0-16,0-5 0 0,-2-1 0 0,0-7 0 16,1 0 0-16,-2-3 0 0,-2 1 0 0,0-6 0 15,-4-2 0-15,-3-11 0 0,2 11 0 0,-8-1 0 16,4-8 0-16,-4 14 0 0,0 6 0 0,2 7 0 16,0 0 0-16,3 9 0 0,-1-4 0 0,1 5 0 0,0 5 0 15,1 5 0-15,3-2 0 0,-10 12 0 16,7 1 0-16,3 5 0 0,1 9 0 0,1 0 0 15,3 4 0-15,1 0 0 0,0 3 0 0,5-5 0 0,-2 2 0 16,2-2 0-16,-2-3 0 0,-3-2 0 0,3-6 0 16,-4 0 0-16,-1-7 0 0,0 0 0 15,0-3 0-15,-3-1 0 0,3-3 0 0,-1 0 0 16,-3-4 0-16,0 0 0 0,0 0 0 0,6-14 0 16,-5 6 0-16,2-4 0 0,-2 0 0 0,3-7 0 0,-3 1 0 15,4-6 0-15,-1 5 0 0,6-6 0 16,-6 5 0-16,1 2 0 0,0 2 0 0,3 1 0 15,-4 3 0-15,1 4 0 0,-4-1-172 0,2 3-304 16,-2 3-116-16,-1-1-567 0,-2 0-1255 0,-1 1 555 0</inkml:trace>
  <inkml:trace contextRef="#ctx0" brushRef="#br0" timeOffset="133898.82">27829 4015 6095 0,'-51'-3'339'0,"14"-4"-59"16,5 1-21-16,10 2-37 0,5-1-32 0,4 1-34 16,2 2-35-16,-1-2-28 0,5 2-21 15,2-1-11-15,3 2-56 0,2 1-89 0,-3-3-92 0,3 3-120 16,0 0-132-16,0 0-170 0,0 0-455 0,0 0-1139 16,0 0 505-16</inkml:trace>
  <inkml:trace contextRef="#ctx0" brushRef="#br0" timeOffset="134897.4">28775 5879 146 0,'-2'-5'223'0,"0"2"-34"0,0-1-66 16,0 0-86-16,-1-2-157 0,1 3-130 0,2-2 58 0</inkml:trace>
  <inkml:trace contextRef="#ctx0" brushRef="#br0" timeOffset="135898.59">28701 5715 253 0,'-4'-18'526'0,"3"-1"16"16,-2 0 1-16,-1 1 4 0,1 0-3 16,0 2-13-16,2 2-14 0,-2 5-24 0,2 2-34 0,1 2-39 15,0-1-49-15,-1 3-35 0,1 3-25 16,0 0-3-16,-7 14-20 0,6 1-13 0,0 3-28 0,-3 3-26 16,1 8-15-16,2-2-27 0,-3 0-105 15,4-2-74-15,-1 0 0 0,2 2 0 0,2-9 0 0,0 0 0 16,1-3 0-16,0-2 0 0,0-2 0 0,1-3 0 15,2 0 0-15,0-4 0 0,0-1 0 16,0-2 0-16,2-1 0 0,3-2 0 0,-1-3 0 16,-2-3 0-16,5-2 0 0,-1-3 0 0,6-5 0 0,-8 2 0 15,6-7 0-15,5-1 0 0,-9-1 0 0,-3 1 0 16,-1 7 0-16,-1 0 0 0,-1 4 0 0,0 4 0 16,-1 2 0-16,-1 1 0 0,-1 3 0 0,-1 3 0 15,-3 0 0-15,5 9 0 0,-1-2 0 0,-2 2 0 16,2 7 0-16,1-1 0 0,-2-3 0 0,0 5 0 15,0-5 0-15,2 5 0 0,-2-5 0 0,2-2 0 16,-4-2 0-16,4 0 0 0,-1-3 0 0,0 0 0 16,-2-3 0-16,4 3 0 0,-1-5 0 0,-5 0 0 15,12-5 0-15,-4 2 0 0,-2-6 0 0,2 1 0 16,1-3 0-16,1-3 0 0,-1-3 0 0,4-6 0 16,-5 5 0-16,1 1 0 0,-3 2 0 0,4-2 0 15,-3 7 0-15,-2 1 0 0,-1-2 0 0,0 6 0 16,1 3 0-16,0 0 0 0,0 2 0 0,-5 0 0 15,10 4 0-15,-4 4 0 0,3 1 0 0,-1 0 0 16,1 5 0-16,5-3 0 0,1 0 0 0,-4 3 0 0,1-6 0 16,1 2 0-16,5-3 0 0,-8-1 0 0,-1-2 0 15,4-1 0-15,-4-2 0 0,-4-2-187 16,3-4-392-16,-6-1-72 0,-4 0-478 0,-6-3-1224 16,0-4 542-16</inkml:trace>
  <inkml:trace contextRef="#ctx0" brushRef="#br0" timeOffset="136031.44">28812 5356 223 0,'-20'-10'512'0,"3"2"0"16,4 4 6-16,3-2-5 0,1 4-26 0,3-2-45 0,1 2-45 15,1 2-43-15,4 0-30 0,0 0-37 0,0 0-58 16,25 8-88-16,-5 2-116 0,10 2-112 0,-2 0-108 16,2 3-108-16,0 3-121 0,1-1-236 15,2 1-714-15,1-1 317 0</inkml:trace>
  <inkml:trace contextRef="#ctx0" brushRef="#br0" timeOffset="137065.51">29374 5604 333 0,'4'-6'575'0,"-2"0"34"0,1 0 23 16,-1 1 23-16,0 1 6 0,1-1-8 0,-2 0-20 16,2 1-32-16,-3 4-49 0,5-3-47 15,-5 3-53-15,0 0-35 0,0 0-36 0,5 7-21 0,-3-1-188 16,2 3-172-16,-3 4 0 0,-2 0 0 0,4 3 0 15,-1 1 0-15,-2-1 0 0,2 0 0 0,-4-1 0 16,4 1 0-16,0-4 0 0,-2-1 0 0,0 0 0 16,2-2 0-16,-1-2 0 0,-1-1 0 0,2 0 0 15,-2 0 0-15,2-2 0 0,1-2 0 0,-3-2 0 16,5 1 0-16,-5-1 0 0,0 0 0 0,17-8 0 16,-12 0 0-16,5-1 0 0,2-4 0 0,-1-3 0 15,5-5 0-15,-1-1 0 0,-6 6 0 16,8-5 0-16,-7 5 0 0,-2 7 0 0,-2-2 0 0,0 4 0 15,1 1 0-15,-2 2 0 0,-1 2 0 0,1 2 0 16,-5 0 0-16,9 5 0 0,-5 0 0 0,2 4 0 16,-2-1 0-16,0 3 0 0,-1 2 0 0,1-3 0 15,1 1 0-15,2 0 0 0,-1-3 0 0,-1 0 0 16,3 1 0-16,-2-2 0 0,2-2 0 0,-2-3 0 16,0 1 0-16,1-4 0 0,1 1 0 0,2-2 0 15,-1-3 0-15,-4 2 0 0,5-5 0 0,-2 0 0 0,1 0 0 16,0-6 0-16,1 4 0 0,-1-4 0 15,0-1 0-15,1-1 0 0,-3 2 0 0,-2 5 0 16,1 0 0-16,-1 3 0 0,-1 1 0 0,0 0 0 16,-2 3 0-16,-2 2 0 0,6-1 0 0,-6 1 0 0,7 7 0 15,-3-1 0-15,1 2 0 0,0 1 0 0,0 0 0 16,-1 0 0-16,1-1 0 0,1 3 0 0,1-2 0 16,3 0 0-16,-2-1 0 0,0-2 0 15,-1-3 0-15,1 1 0 0,-3-3 0 0,4 0 0 0,-1-2 0 16,-2 1 0-16,2-3 0 0,-2 0 0 0,-1-4 0 15,2-2 0-15,-5 5 0 0,2-6 0 0,-3-1 0 16,1 0 0-16,-4-2 0 0,1-3 0 16,-3 1 0-16,2-3 0 0,-6 2 0 0,2 4 0 0,1 1 0 15,-1 3 0-15,1 2 0 0,0 0 0 0,-1 3 0 16,1 1 0-16,1 2 0 0,4 0 0 0,-8 6 0 16,4-1 0-16,3 0 0 0,1 0 0 15,1 3 0-15,2-1 0 0,1-1 0 0,5 3 0 0,0-2 0 16,1 0 0-16,0-2 0 0,7-2 0 0,-4-2 0 15,4-1 0-15,1-1 0 0,0-2 0 0,0-1 0 16,-4 0 0-16,-4 0 0 0,4-2 0 0,-1-4 0 16,-4 2 0-16,1-2 0 0,-2 1-7 0,1-5-32 15,-4 4 0-15,5-6 8 0,-5 4-3 0,-1 4 6 16,0-1 0-16,0 2-7 0,-1 2 16 0,-1 0-2 16,-1 3 3-16,2-2 1 0,-3 4-2 0,1-4-1 15,-1 4 6-15,0 0 5 0,0-4-5 0,0 4-18 16,0 0 29-16,0 0 7 0,0 0 10 0,0 0 6 15,0 0 9-15,0 0 12 0,0 0 10 0,0 0 0 16,5 9 5-16,-5-9-7 0,0 0 12 0,1 5-10 16,-1-5-51-16,3 5 0 0,0 0 0 0,-1 1 0 15,1 0 0-15,1 2 0 0,-2 0 0 0,0 2 0 16,0 0 0-16,1-1 0 0,3 5 0 0,-5-4 0 16,3 3 0-16,-1-1 0 0,0-2 0 0,1 2 0 15,0-1 0-15,1-1 0 0,-1-2 0 0,0-2 0 0,-2 1 0 16,2-2 0-16,-1 0 0 0,-1 0 0 15,2-4 0-15,0 1 0 0,-4-2 0 0,10-1 0 16,-10 1 0-16,9-5 0 0,-4-1 0 0,-1-1 0 16,1-2 0-16,4-1 0 0,-1-3 0 0,-2-3 0 15,2-1 0-15,-2 1 0 0,3-2 0 0,0-7 0 0,-1-1 0 16,-2-1 0-16,1 9 0 0,-2 2 0 16,-3 0 0-16,2 1 0 0,-2 4 0 0,1 0 0 0,-1 6 0 15,-2-1 0-15,1 3 0 0,-1 3-226 16,0 0-273-16,0 0-80 0,5 11-570 0,-5-11-1243 0,6 11 551 15</inkml:trace>
  <inkml:trace contextRef="#ctx0" brushRef="#br0" timeOffset="138298.24">30715 5476 203 0,'6'-11'477'15,"-2"3"17"-15,-3-3 13 0,1 3 3 0,0-5-1 16,-4 2 6-16,0-4-3 0,1 5-19 15,-3-2-25-15,-1 3-29 0,3 2-29 0,-1 0-41 16,-1 5-39-16,-1 0-34 0,-1 2-30 0,6 0-25 0,-22 7-29 16,9 3-17-16,-1 3-18 0,1 1-21 0,0 2-12 15,0-1-17-15,4 3-10 0,0-2-93 16,1 2-24-16,4 0 0 0,-1-3 0 0,4-4 0 16,1 0 0-16,1 0 0 0,-1-4 0 0,1-1 0 0,3-1 0 15,3-1 0-15,-2-3 0 0,1-2 0 0,4-1 0 16,-2-1 0-16,1-2 0 0,1-1 0 0,-2-1 0 15,1-3 0-15,-3 2 0 0,3-3 0 0,0 1 0 16,-5 2 0-16,1-2 0 0,0 3 0 16,-1 3 0-16,-2-2 0 0,2 1 0 0,-1 3 0 0,-3 2 0 15,0 0 0-15,0 0 0 0,6 10 0 0,-2-5 0 16,-1 0 0-16,4 3 0 0,-2-2 0 0,1-1 0 16,5 1 0-16,-1-1 0 0,3-2 0 0,6 0 0 15,-2-1 0-15,3-1 0 0,0-3 0 0,0-2 0 16,2-2 0-16,-6-1 0 0,5 0 0 0,-5-3 0 15,2 0 0-15,0-4 0 0,0-4 0 0,0-1 0 16,-4-2 0-16,3-1 0 0,-7-2 0 0,3-5 0 16,-4-1 0-16,1-1 0 0,3-16 0 0,-7 12 0 15,0-12 0-15,0-2 0 0,-4 14 0 0,-2 3 0 16,-1 1 0-16,1 5 0 0,-3 13 0 0,1 1 0 16,-2 6 0-16,0 3 0 0,-2 5 0 0,6-2 0 15,-17 17 0-15,4 6 0 0,3 3 0 0,0 4 0 16,1 2 0-16,-1 2 0 0,3 14 0 0,3-11 0 15,-1 12 0-15,5-14 0 0,3 0 0 0,1-1 0 16,2-3 0-16,3-1 0 0,1-5 0 0,3-3 0 16,0-6 0-16,-2-4 0 0,2-3 0 0,-1-5 0 15,0 0 0-15,2-3 0 0,-1 1 0 0,1-5 0 16,0-3 0-16,2 2 0 0,-4-6 0 0,1-1 0 16,1-3 0-16,-2 1 0 0,-1-4 0 0,5-5 0 15,-5 10 0-15,-3-5 0 0,-2 3 0 0,1 2 0 16,-2 3 0-16,0-1 0 0,-3 4 0 0,2 5 0 15,-1 0 0-15,-3 1 0 0,4 5 0 0,-3 2 0 16,0 3 0-16,0 3 0 0,1 3 0 0,-1 0 0 16,3 0 0-16,0-1 0 0,2 1 0 0,-2-5 0 0,1 0 0 15,1 3 0-15,1-6 0 0,3 1 0 0,-2-4 0 16,1 2 0-16,3-3 0 0,-3-1 0 16,4-1 0-16,0-3 0 0,-2-2 0 0,2-1 0 15,-1 1 0-15,-1-4 0 0,1 1 0 0,-3-4 0 0,-2-1 0 16,6 0 0-16,0-6 0 0,-2 2 0 0,3 0 0 15,-5-1 0-15,3 0 0 0,-5 7 0 0,-1-1 0 16,-3 5 0-16,1 1 0 0,-2-1 0 16,0 4 0-16,-2 1 0 0,0 0 0 0,5 7 0 0,-5 0 0 15,0 0 0-15,0 1 0 0,3 4 0 0,-1-2 0 16,2 2 0-16,1-1 0 0,0 0 0 0,2-3 0 16,0 3 0-16,2-1 0 0,3-4 0 0,-1 2 0 15,1-3 0-15,3 1 0 0,-3-2 0 0,1-1 0 16,-2-4 0-16,-3 1 0 0,-2-2 0 0,2-2 0 15,-4 0 0-15,1 1 0 0,-4-7 0 0,0 3 0 16,-2-4 0-16,-2 0 0 0,-2 0 0 0,-1 0 0 16,-1-4 0-16,-2 0 0 0,-1-1 0 0,1 0 0 15,2 6 0-15,-2-5 0 0,2 6 0 0,1 0 0 16,1-1 0-16,2 1 0 0,2 3 0 0,2 0 0 16,3 2 0-16,1 0 0 0,4 0 0 0,4-2 0 15,4 0 0-15,-1-1 0 0,3 3 0 0,1 0 0 16,1-1 0-16,-3 2 0 0,0 3 0 0,0-2 0 15,-4 4 0-15,0-1 0 0,-1 2 0 0,-3 0 0 0,3 3 0 16,-7 3 0-16,-1-2 0 0,2 5 0 0,-3 5 0 16,2 0 0-16,-4-2 0 0,1 2 0 15,-2-2 0-15,1 3 0 0,-2-7 0 0,1 2 0 0,0-3 0 16,-1 1 0-16,0-5 0 0,1 1 0 0,-1-4 0 16,4 1 0-16,-4-4 0 0,4 2 0 15,-4-2 0-15,0 0 0 0,12-8 0 0,-6 3 0 0,0-3 0 16,3-2 0-16,5-3 0 0,-5 4 0 0,10-9 0 15,-3 4 0-15,3-5 0 0,-5 5 0 0,3 1 0 16,-4 1 0-16,-1 6 0 0,-1-1 0 0,0 3 0 16,0 0 0-16,0 4 0 0,-1 3 0 0,1-1 0 15,-4 1 0-15,-1 4 0 0,1-1 0 0,0 5 0 16,2-2 0-16,-2 2 0 0,-1 1 0 0,0-4 0 16,-2 4 0-16,1-3-29 0,-5-4-314 0,2 2-49 15,0-2-41-15,-4-1-54 0,0 0-66 0,-3-3-440 16,-7-2-1075-16,1-2 476 0</inkml:trace>
  <inkml:trace contextRef="#ctx0" brushRef="#br0" timeOffset="138468.01">31442 5069 4699 0,'-30'-11'404'0,"10"3"-129"16,10 1-28-16,0 2-59 0,7 0 11 0,3 1-19 15,5-2-12-15,6 1-10 0,7 0-27 0,12-1-20 16,2 5-4-16,3 1-39 0,-1 1-60 0,-3 1-90 15,2 4-103-15,-5-3-132 0,-9 2-155 0,-6-1-510 16,-4 2-1062-16,1 0 470 0</inkml:trace>
  <inkml:trace contextRef="#ctx0" brushRef="#br0" timeOffset="139781.85">29106 6166 180 0,'-6'-3'467'0,"-1"0"9"15,0 2-4-15,0 1-6 0,7 0-9 0,-11 4-19 16,7 0-24-16,1 1-24 0,2 1-23 0,2-1-32 0,2 1-22 16,-1-2-19-16,6 3-23 0,1-4-30 0,6-2-25 15,3 2-24-15,3-4-16 0,0-1-14 16,6-3-24-16,-5-1-6 0,-3-1-14 0,0-1-8 0,-1 0-9 16,-1-2-10-16,-4-3-9 0,-2-2-10 0,-3 0-8 15,-3-1-7-15,-3 1-8 0,-2-1-2 0,-2 4-1 16,-3 3-8-16,-3-1-5 0,-1 2 7 0,0 2-9 15,-5 3 1-15,4 2 4 0,-2 3-3 0,-3 4 1 16,2 4-3-16,-1 4-2 0,0 8-6 0,3-4 10 16,3 1-12-16,3 0-7 0,4-1 2 0,2 1 2 15,0 1-6-15,6-2-3 0,3-2 0 0,5-2-2 16,2-1 4-16,-1-2-9 0,6-7 0 0,1 0-8 16,-2-1-5-16,7-5-12 0,0-1 6 0,-6-1 0 15,-2-3-2-15,4-5 3 0,1-4-8 0,-8 5 11 16,4-6-4-16,-3-3-1 0,-3-2 10 0,-1-5-1 15,-4-2 6-15,1 4 2 0,-2-1 14 0,-3-1 7 16,0 8 30-16,1 1 17 0,-4 2 11 0,-1 7 11 16,0-2 11-16,0 5-72 0,-1 1-28 0,0 2 0 15,-1 3 0-15,0 0 0 0,0 0 0 0,0 20 0 16,-1 4 0-16,-2 3 0 0,-1 5 0 0,-2 5 0 0,2 12 0 16,1 0 0-16,-3 4 0 0,1 1 0 15,-1 3 0-15,1-3 0 0,-3 1 0 0,4-2 0 16,2 0 0-16,2-7 0 0,0 1 0 0,4-14 0 0,-1 1 0 15,4-6 0-15,0-2 0 0,1-8 0 0,1-2 0 16,2-4 0-16,0-4 0 0,0-2 0 16,3-2 0-16,-1-5 0 0,1-1 0 0,-4-4 0 15,8-2 0-15,-5-3 0 0,0-2 0 0,-3-3 0 0,2-9 0 16,-3-2 0-16,-3-1 0 0,-5-3 0 0,3-1 0 16,-3-3 0-16,-3 2 0 0,-3 1 0 15,-4 3 0-15,1 2 0 0,-1 1 0 0,-6 4 0 0,3 5 0 16,2 1 0-16,-7 0 0 0,5 2 0 0,-2 2 0 15,5 4 0-15,0-1 0 0,1 6 0 0,2-3 0 16,2 1 0-16,1 1 0 0,2 0 0 0,1 4 0 16,6-10 0-16,0 4 0 0,9-4 0 0,0 0 0 15,4-3 0-15,5 1 0 0,3-4 0 0,-5 2 0 16,5-2 0-16,-4-4 0 0,0 1 0 0,-2-6 0 16,-1 3 0-16,0-3 0 0,-6-1 0 0,-1 0 0 15,0 0 0-15,-7 1 0 0,1 6 0 0,-1 1 0 16,-5 2 0-16,3 4 0 0,-4 1 0 0,3 4 0 15,-3 1 0-15,0 0 0 0,0 6 0 0,0 0 0 16,0 0 0-16,-3 16 0 0,2 0 0 0,-2 11 0 16,-2 4 0-16,4 4 0 0,1 12 0 0,0-11 0 15,0 12 0-15,-1-1 0 0,1-1 0 0,-3 1 0 16,6-13 0-16,-2 13 0 0,5-14 0 0,-2 0 0 16,1-2 0-16,-1-3 0 0,4-3 0 0,-2-1 0 15,2-9 0-15,-2-4 0 0,1-1 0 0,0-3 0 0,1-2 0 16,-2-2 0-16,2-2 0 0,2-1 0 15,-1-1 0-15,0-3 0 0,-1-6 0 0,0 3 0 16,0-7 0-16,-2-4 0 0,-1-8 0 0,-1 1 0 0,-2-5 0 16,1-1 0-16,-1-4 0 0,-7 2 0 0,3-1 0 15,-2 2 0-15,-3 3 0 0,0 3 0 0,-2 8 0 16,5 0 0-16,-4 2 0 0,2 7 0 16,2-3 0-16,-2 5 0 0,2 1 0 0,0-1 0 0,1 2 0 15,1 3 0-15,2 2 0 0,0-5 0 0,0 5 0 16,0 0 0-16,0 0 0 0,16 2 0 0,-4-1 0 15,0-1 0-15,7 2 0 0,-3-2 0 16,5-2 0-16,0 1 0 0,2 1 0 0,-5-4 0 0,1 0 0 16,-2-1 0-16,0-1 0 0,-6 0 0 0,-1 0 0 15,-1-4 0-15,-1 3 0 0,-3-5 0 0,0 1 0 16,-1 0 0-16,-1 1 0 0,-2 0 0 0,-2 1 0 16,-1-1 0-16,0 3 0 0,-3 0 0 0,1 3 0 15,-1 0 0-15,0 2 0 0,-2 2 0 0,7 0 0 16,-15 7 0-16,7 0 0 0,0 2 0 0,1 2 0 15,1 1 0-15,-1 5 0 0,3 0 0 0,0-1 0 16,6 1 0-16,-1-2 0 0,3 2 0 0,1-2 0 16,3 0 0-16,4-2 0 0,0-2 0 0,3-1 0 15,1-3 0-15,1-1 0 0,3-1 0 0,1-5 0 16,-3 0 0-16,0-3-93 0,5 0-355 0,-5-2-62 0,-3-2-84 16,3 0-497-16,0-2-1183 0,4-8 524 15</inkml:trace>
  <inkml:trace contextRef="#ctx0" brushRef="#br0" timeOffset="140232.67">30664 5993 343 0,'-9'-7'451'0,"3"3"30"0,-1 1 28 16,-2-1 10-16,0 2-4 0,-1 0-14 0,-3 2-11 16,2 4-24-16,-1 1-13 0,-2 3-17 0,0 3-23 0,1 4-25 15,3 0-30-15,1 2-31 0,-2 6-32 16,4-6-27-16,5 3-29 0,-1 4-28 0,5-7-18 15,0 2-25-15,6-2-32 0,-1-1-105 0,2-7-31 16,4 0 0-16,1 1 0 0,0-6 0 0,13-1 0 0,-5-1-23 16,-3-4-78-16,2-3 0 0,-1 1-6 0,-1-5 8 15,0-3 9-15,0-3 12 0,3-4 8 0,-8-2 12 16,0 6 13-16,-4-12 14 0,2 1 13 0,-3-3 24 16,-3 1 17-16,3-1 17 0,-2 0 19 0,-1 2 25 15,-1-1 28-15,-2 10 22 0,-3 3 23 0,0 4 25 16,2 3-158-16,-2 1-24 0,0 0 0 0,0 3 0 15,0 4 0-15,0 0 0 0,0 0 0 16,-7 12 0-16,4-1 0 0,1 6 0 0,-1 2 0 0,0 0 0 16,2 8 0-16,0 2 0 0,2 1 0 0,0-1 0 15,1 0 0-15,2 0 0 0,-4-10 0 0,0 0 0 16,2-1 0-16,1-6 0 0,-1-1 0 0,1-1 0 16,-2-5 0-16,1 1 0 0,1-2 0 15,1-1 0-15,-4-3 0 0,10-3 0 0,-5-2 0 0,4-2 0 16,-1-2 0-16,2-3 0 0,1-4 0 0,6-7 0 15,-3-2 0-15,0 2 0 0,4 0 0 0,-1 1 0 16,-6 6 0-16,6-4 0 0,-6 7 0 0,-3 4-1366 16,8-1-1478-16,-1-2 654 0</inkml:trace>
  <inkml:trace contextRef="#ctx0" brushRef="#br0" timeOffset="140748.54">31382 5931 447 0,'0'-4'501'0,"0"4"23"0,0-6 42 16,-2 4 4-16,2 2 4 0,0 0-25 0,-4-5-16 15,4 5-31-15,0 0-24 0,0 0-6 0,-7 10-9 16,2-3-20-16,0 5-26 0,1-2-39 0,-3 6-38 16,0 0-27-16,1 3-192 0,0 5-121 0,3-5 0 15,2 5 0-15,-1-7 0 0,4 2 0 0,3-3 0 16,0-2 0-16,4 1 0 0,0-6 0 0,2 0 0 15,7-4 0-15,-4 1 0 0,0-4 0 0,9-3 0 16,-6 1 0-16,-3-3 0 0,6-3 0 0,-3-1 0 16,-2-2 0-16,1-3 0 0,-2-3 0 0,0-1 0 15,1-4 0-15,2-4 0 0,-2 5 0 0,-4 4 0 16,2 1 0-16,-5 5 0 0,1-1 0 0,1 2 0 16,-5 1 0-16,6 4 0 0,-3 3 0 0,3 2 0 15,-1 3 0-15,0 2 0 0,3 7 0 0,-2 1 0 16,5 6 0-16,-5 1 0 0,2 2 0 0,-3-2 0 0,-1-5 0 15,-1 1 0-15,-4 0 0 0,2 0 0 16,-3-3 0-16,-1-2 0 0,0-4 0 0,0 0 0 0,-4-4 0 16,-2 1 0-16,-1-6-144 0,5 0-410 0,-18-6-82 15,6 2-508-15,-2-7-1237 0,-1-2 548 0</inkml:trace>
  <inkml:trace contextRef="#ctx0" brushRef="#br0" timeOffset="140897.64">31598 5781 4277 0,'1'-12'423'0,"1"1"-177"0,2 0-45 0,2 3 7 16,1 2 29-16,0 0 1 0,-2 2-33 0,0 1-15 16,0 0-38-16,4 4-18 0,-1 1-13 0,-2 0-66 15,3 4-100-15,-4 1-131 0,3 4-155 0,-3 1-193 16,0-4-412-16,-3 9-1013 0,-2 3 449 0</inkml:trace>
  <inkml:trace contextRef="#ctx0" brushRef="#br0" timeOffset="143131.35">30606 7167 4161 0,'-15'-2'510'0,"2"-6"-251"0,-1 1-44 0,5 0 26 0,0-2 49 16,0-1 4-16,4-2-5 0,-2-3-19 0,2 0-14 15,-1-1 9-15,1-3-3 0,0 4-6 0,0 1-10 16,1 3-7-16,-3 1-101 0,-1 2-138 16,-6 4 0-16,1 1 0 0,-6 3 0 0,0 5 0 0,-11 5 0 15,2 4 0-15,0 3 0 0,-3 7 0 0,5 1 0 16,-6 11 0-16,7-7 0 0,6 0 0 0,4 2 0 16,3-1 0-16,6-2 0 0,2-3 0 0,7-8 0 15,4-1 0-15,6-2 0 0,1-7 0 0,7 0 0 16,7-4 0-16,-7-3 0 0,9-6 0 0,-1-2 0 15,-2-4 0-15,-4-2 0 0,1-3 0 0,-2-1 0 16,-5-6 0-16,1 0 0 0,-4-3 0 0,0-6 0 16,1-12 0-16,-5 12 0 0,-1-16 0 0,0 0 0 15,1 2 0-15,-10 12 0 0,4 2 0 0,0 6 0 16,-4 1 0-16,1 10 0 0,-2 4 0 0,2 2 0 0,-2 4 0 16,-3 3 0-16,4 3 0 0,0 0 0 15,-14 21 0-15,5 3 0 0,3 4 0 0,-2 6 0 16,3-1 0-16,1 3 0 0,-3 10 0 0,3 2 0 15,2-11 0-15,2-4 0 0,0 1 0 0,4-2 0 16,-1-2 0-16,6-3 0 0,0-10 0 0,0-2 0 0,-2-4 0 16,1-2 0-16,3-6 0 0,-2 1 0 15,4-3-432-15,0-3-159 0,0-2 14 0,1-1 26 16,0-7 33-16,0-1 53 0,-3-3 61 0,2-8 71 0,0 2 70 16,-3-6 72-16,3 3 86 0,-3-1 74 0,-1 4 67 15,-4 2 61-15,2 5 73 0,-4 3 60 16,-1 2 46-16,0 4 28 0,-2 3 17 0,2-3 11 15,0 2 17-15,-2 4 9 0,0 0 3 0,-6 12-4 0,3 0-13 16,-1-2-13-16,-3 5-18 0,0 10-31 0,2-5-282 16,1 6 0-16,-1-2 0 0,3-3 0 0,-1 5 0 15,3-7 0-15,3 0 0 0,-1-1 0 0,1-7 0 16,3 1 0-16,-1-1 0 0,6-2 0 0,-1-4 0 16,1 0 0-16,2 0 0 0,-3-4 0 0,3-3 0 15,-3-3 0-15,3-3 0 0,0-2 0 0,-2-6 0 16,-3 0 0-16,1-9 0 0,-1-1 0 0,-7-4 0 15,1-1 0-15,-2 1 0 0,-3 1 0 0,-5 2 0 16,2 9 0-16,-2 2 0 0,-2 3 0 0,-4 2 0 16,2 5 0-16,-2 2 0 0,5 4 0 0,-4 0 0 15,3 4 0-15,1 2 0 0,0 1 0 0,0 4 0 16,6 2 0-16,-1-2 0 0,4 6 0 0,2 0 0 16,3-7 0-16,5 3 0 0,3-1 0 0,1-2 0 15,-1 0 0-15,5-3 0 0,1-2 0 0,0-3 0 16,3 0 0-16,-4-2 0 0,4-3 0 0,-4-1 0 15,1 0 0-15,-3-2 0 0,2-1 0 0,-7 3 0 16,5-7 0-16,-6 2 0 0,4 0 0 0,-3 2 0 16,-5 1 0-16,2 1 0 0,-2 1 0 0,-2 1 0 15,1 1 0-15,-5 2 0 0,0 0 0 0,7 5 0 16,-6 1 0-16,0 0 0 0,-1 4 0 0,0 1 0 0,1 4 0 16,1-2 0-16,0-3 0 0,-1 2 0 15,1-1 0-15,0-1 0 0,1-3 0 0,-1 0 0 16,1-3 0-16,1-1 0 0,0-1 0 0,-1 2 0 15,5-4 0-15,-8 0 0 0,10-4 0 0,-3 1 0 16,-2-1 0-16,4 0 0 0,-2-6 0 0,0 4 0 0,1-5 0 16,4-2 0-16,-3 3 0 0,-2 0 0 15,5 0 0-15,-3 1 0 0,0 2 0 0,-4 3 0 16,4-3 0-16,-4 4 0 0,2 0 0 0,-2 2 0 0,-5 1 0 16,8 4 0-16,-5 2 0 0,-3 1 0 0,3 3 0 15,-3 1 0-15,0 1 0 0,0 3 0 0,0-3 0 16,1 0 0-16,-1-1 0 0,3 0 0 0,-1 0 0 15,2-3 0-15,4 2 0 0,-3-6 0 0,5 1 0 16,-1-1 0-16,3-3 0 0,-1-2 0 0,2-2 0 16,0 1 0-16,-2-3 0 0,5-1 0 0,-4-2 0 15,-3 1 0-15,5-7 0 0,-3 2 0 0,0 1 0 16,2-5 0-16,-3 1 0 0,2 1 0 0,-5-2 0 16,2 3 0-16,0 3 0 0,-4 2 0 0,3 1 0 15,-6 0 0-15,1 3 0 0,-2 2 0 0,-1 2 0 16,0 0 0-16,0 10 0 0,-2-2 0 0,0 0 0 15,1 4 0-15,-1 0 0 0,2 0 0 0,-2 0 0 16,2 0 0-16,2 0 0 0,0-1 0 0,-1-3 0 16,6 2 0-16,-1-3 0 0,3-2 0 0,-1-2 0 15,3 1 0-15,0-4 0 0,1-1 0 0,-3-4 0 16,5 2 0-16,-3-1 0 0,-2-3 0 0,3 1 0 16,2-5 0-16,3-1 0 0,-7 0 0 0,6-2 0 15,-1 4 0-15,-5-3 0 0,3 2 0 0,-5 1 0 16,-2 2 0-16,0 1 0 0,1 3 0 0,-4-1 0 15,1 3 0-15,0 0 0 0,0 0 0 0,-4 2 0 16,0 0 0-16,7 6 0 0,-4 1 0 0,1 0 0 16,-3 0 0-16,2 0 0 0,-1 3 0 0,1-1 0 0,0 2 0 15,0-3 0-15,1 1 0 0,-2-2 0 16,1-2 0-16,1 1 0 0,3-1 0 0,-4-3 0 16,3 1 0-16,1-3 0 0,1 2 0 0,-8-2 0 15,14-4 0-15,-5 2 0 0,0-1 0 0,2-1 0 0,1-3 0 16,-1 2 0-16,7-2 0 0,-1-1 0 0,-3 1 0 15,0 2 0-15,-3-1 0 0,0 1 0 0,1 1 0 16,-4 0 0-16,0 0 0 0,-2 2 0 0,1 1 0 16,-7 1 0-16,9 1 0 0,-9-1 0 0,7 3 0 15,-7 3 0-15,0-2 0 0,0 2 0 0,2 2 0 16,0-1 0-16,-2-2 0 0,1 4 0 0,2 0 0 16,1-2 0-16,-1-1 0 0,5 1 0 0,-3-2 0 15,4-1 0-15,1 0 0 0,3-2 0 0,0-1 0 16,0 1 0-16,2-2 0 0,1-3 0 0,-1 0 0 15,7-1 0-15,-5 0 0 0,1-4 0 0,2 1 0 16,-1-2 0-16,6-1 0 0,-7 0 0 0,1 2 0 16,-3-1-82-16,1 2 6 0,-1 0 11 0,3-2 6 15,-7 4 11-15,-1 0 30 0,-2 0 12 0,1-2 22 16,-1 3 1-16,1-1 17 0,-6 2 22 0,1-4 6 16,-1 2 5-16,0-1 7 0,-3 0-46 0,-1 1-28 0,-1 0 0 15,-1-1 0-15,-2 1 0 0,0 2 0 16,-3 2 0-16,0 0 0 0,-5 1 0 0,2 1 0 0,-3 3 0 15,2 1 0-15,0 5 0 0,0-4 0 0,2 3 0 16,3-1 0-16,0 4 0 0,1-1 0 0,3-1 0 16,2 1 0-16,4 0 0 0,-2-3 0 15,2 0 0-15,4-1 0 0,0-2 0 0,2 1 0 0,-4-4 0 16,3 0 0-16,-1-1 0 0,-1-1 0 0,1-3 0 16,2 1 0-16,-5-3 0 0,4-1 0 15,-4 0 0-15,-1 1 0 0,3-4 0 0,-5 4 0 0,3-1 0 16,0 2 0-16,-5-2 0 0,4 2 0 0,-4 2 0 15,4-1 0-15,-4 3 0 0,0 0 0 0,0 0 0 16,5 8 0-16,-5-4 0 0,0 1 0 0,4 1 0 16,-3 2 0-16,3 2 0 0,1-1 0 0,4-1 0 15,-1-1 0-15,1-2 0 0,2 1 0 0,-2-1 0 16,3-3 0-16,2 1 0 0,-1-3 0 0,1-2 0 16,-2 0 0-16,1-1 0 0,4-5 0 0,-7 2 0 0,5-5 0 15,-2 0 0-15,1-2 0 0,-4-1 0 16,2-2 0-16,-1-7 0 0,1-2 0 0,-2 0 0 15,3 0 0-15,-3-2 0 0,3-7 0 0,-2-13 0 16,1 1 0-16,-2 2 0 0,-2 8 0 0,2-13 0 0,-1 4 0 16,-1 0 0-16,-6 14 0 0,1 4 0 15,-1 8 0-15,-2 3 0 0,2 3 0 0,-2 13 0 16,1-17 0-16,-1 17 0 0,0 0 0 0,0 0 0 16,0 0 0-16,0 0 0 0,0 0 0 0,0 0 0 15,0 0 0-15,3 56 0 0,-2-35 0 0,1 4 0 0,-2 0 0 16,2 1 0-16,-2-2 0 0,3-1 0 15,-1 3 0-15,-1 1 0 0,-1-2 0 0,2 1 0 16,0-1 0-16,0-7 0 0,0 1 0 0,-2-1 0 16,0-18 0-16,2 24 0 0,-2-24 0 0,1 16 0 0,-1-16 0 15,0 0 0-15,0 18 0 0,0-18 0 16,0 0 0-16,0 0 0 0,0 0 0 0,0 0 0 0,-1 17 0 16,1-17 0-16,0 0 0 0,0 0 0 15,0 0 0-15,0 0 0 0,0 0 0 0,0 0 0 0,0 0 0 16,0 0 0-16,0 0 0 0,0 0 0 0,0 0 0 15,0 0 0-15,0 0 0 0,0 0 0 16,0 0 0-16,50-30 0 0,-35 19 0 0,-1 0 0 0,6-8 0 16,-1 1 0-16,0-2-224 0,0-2-71 15,-1-4-21-15,-1 0-43 0,-1 0-27 0,-2 3-45 0,-2-1-59 16,1 1-459-16,2 0-1027 0,-5 8 455 0</inkml:trace>
  <inkml:trace contextRef="#ctx0" brushRef="#br0" timeOffset="143464.92">31516 6765 7659 0,'-3'2'116'0,"1"2"-87"0,2-4-20 0,0 0 21 16,0 0-17-16,0 0-6 0,21-8-3 0,-12-2 0 15,-2 3-5-15,1-4-42 0,-2 1-72 0,1 3-115 16,-1-1-138-16,-1 0-167 0,3 0-562 0,-2 1-1188 0,-2 1 526 16</inkml:trace>
  <inkml:trace contextRef="#ctx0" brushRef="#br0" timeOffset="144431.76">32872 6793 495 0,'5'-22'557'0,"-5"22"22"15,-3-22 5-15,3 22 8 0,0-21 0 0,0 21-7 16,0-17-22-16,0 17-26 0,0 0-42 0,0 0-44 16,0 0-42-16,0 0-23 0,0 0-18 15,0 0-17-15,0 0-23 0,0 0-23 0,0 0-291 0,0 0-14 16,-2 64 0-16,4-40 0 0,-4 2 0 0,2 1 0 15,2-1 0-15,1-1 0 0,-3-6 0 0,0 3 0 16,3-5 0-16,-3 1 0 0,2-1 0 0,-2-17 0 16,0 22 0-16,0-22 0 0,2 17 0 0,-2-17 0 15,0 0 0-15,0 0 0 0,6 15 0 0,-6-15 0 16,0 0 0-16,0 0 0 0,0 0 0 0,0 0 0 16,32-40 0-16,-23 23 0 0,1-1 0 0,2 0 0 15,-2-5 0-15,4 0 0 0,-5-2 0 0,0 10 0 16,-1 0 0-16,1 1 0 0,-9 14 0 0,14-17 0 15,-14 17 0-15,7-10 0 0,-7 10 0 0,0 0 0 16,0 0 0-16,0 0 0 0,0 0 0 0,0 0 0 16,0 0 0-16,44 25 0 0,-36-15 0 0,-8-10 0 15,13 21 0-15,0-8 0 0,-5 1 0 0,3-2 0 16,-11-12 0-16,26 19 0 0,-16-13 0 0,-10-6 0 16,23 9 0-16,-23-9 0 0,22 5 0 0,-22-5-429 15,0 0-62-15,0 0-36 0,31-17-37 0,-31 17-53 0,10-22-311 16,-6 4-1004-16,1 0 444 0</inkml:trace>
  <inkml:trace contextRef="#ctx0" brushRef="#br0" timeOffset="144615.04">33295 6478 133 0,'0'-49'309'0,"3"12"33"15,0 3 23-15,0 5 18 0,2 3 34 0,-8 8 22 0,6 7 17 16,-3 11 11-16,0-17-5 0,0 17-26 0,0 0-22 16,0 0-9-16,0 0 4 0,0 0-24 0,0 0-21 15,0 0-26-15,7 48-29 0,-5-21-24 16,-2 2-27-16,0 5-28 0,2 0-18 0,0 0-25 15,1 0-27-15,-1-1-134 0,-6 0-26 0,8-1 0 0,-4-3 0 16,2-2-83-16,0-2-144 0,-1-7-86 16,-1-2-98-16,0 2-118 0,0-18-576 0,0 24-1197 15,0-24 530-15</inkml:trace>
  <inkml:trace contextRef="#ctx0" brushRef="#br0" timeOffset="144782.37">33258 6580 269 0,'-5'-16'609'0,"-1"1"5"0,6 15 3 0,-4-24-4 16,4 11-13-16,0 13-3 0,4-23-15 0,1 11-32 16,6 0-42-16,3 1-42 0,0 2-51 0,4 2-41 0,9-1-38 15,5-1-71-15,-5 6-82 0,1 1-100 16,4 0-103-16,-32 2-140 0,56 2-167 0,-37-2-223 16,-19 0-554-16,44-2-1196 0,-44 2 529 0</inkml:trace>
  <inkml:trace contextRef="#ctx0" brushRef="#br0" timeOffset="144932.14">33778 6657 4494 0,'0'0'569'15,"0"0"-99"-15,-12 17-93 0,12-17-55 0,0 0-66 16,0 0-47-16,0 0-39 0,0 0-43 0,0 0-22 16,-9 11-35-16,9-11-63 0,0 0-88 0,-5 20-96 15,5-20-105-15,-11 26-135 0,4-7-173 0,-10 6-349 0,2-3-1016 16,-5 2 450-16</inkml:trace>
  <inkml:trace contextRef="#ctx0" brushRef="#br0" timeOffset="145249.01">31465 7539 7383 0,'-55'-11'712'0,"16"4"-616"0,7-1-96 0,10 4 0 0,4 1 0 16,7 0 0-16,2 0 0 0,1-1 0 0,6-1 0 16,4 2 0-16,7-2 0 0,9 0 0 0,14 0 0 15,20-2 0-15,3 4 0 0,8 0 0 0,27-1 0 16,4 1 0-16,-2 0 0 0,-27 1 0 0,32 2 0 16,-7-1 0-16,-24 1 0 0,25 1 0 0,-34 0 0 15,3 0 0-15,-5-1 0 0,-4 2 0 0,-15-2 0 16,-3 2 0-16,-11-3 0 0,0 2 0 0,-9-1 0 15,-1-1 0-15,-4 1 0 0,-5-3 0 0,-3 3 0 16,0 0 0-16,0 0 0 0,-26 0 0 0,13-1 0 16,-15 2 0-16,-2 2 0 0,-2-2 0 0,-4 4-230 15,2 0-494-15,-15 1-483 0,9 2-1306 0,2 0 578 16</inkml:trace>
  <inkml:trace contextRef="#ctx0" brushRef="#br0" timeOffset="145515.37">31380 7724 349 0,'-54'9'507'0,"5"0"43"0,14-3 29 0,5-5 21 16,12 2 19-16,7-1-1 0,-1-2-8 0,3 2-13 16,4-2-20-16,5 0-18 0,0 0-39 0,0 0-30 15,0 0-20-15,41-3-41 0,-9 2-312 0,5 1-117 16,18-2 0-16,3 4 0 0,7-4 0 0,28 2 0 0,-3-2 0 16,-23 0 0-16,28-3 0 0,-2 2 0 15,-26-3 0-15,30 1 0 0,-32 2 0 0,31-3 0 16,-34 2 0-16,1 1 0 0,-3-1 0 0,-4 2 0 15,-6 1 0-15,-14 0 0 0,-5 0 0 0,-4-8 0 0,-8 8 0 16,-7 1 0-16,2-3 0 0,-5 2 0 0,-3 0 0 16,-1 0 0-16,0 0 0 0,-5 1 0 0,0 0 0 15,0 0 0-15,0 0 0 0,0 0 0 0,-21-3 0 16,15 2-1366-16,6 1-1478 0,0 0 654 0</inkml:trace>
  <inkml:trace contextRef="#ctx0" brushRef="#br0" timeOffset="145665.54">32881 7822 5110 0,'0'0'837'0,"-16"2"-262"15,11-2-67-15,5 0-82 0,-13-3-60 0,6 1-69 16,7 2-225-16,-9 0-72 0,9 0 0 0,-5 2 0 16,5-2 0-16,0 0 0 0,0 0 0 0,0 0-498 15,0 0-785-15,0 0-1389 0,0 0 615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15:49.750"/>
    </inkml:context>
    <inkml:brush xml:id="br0">
      <inkml:brushProperty name="width" value="0.05292" units="cm"/>
      <inkml:brushProperty name="height" value="0.05292" units="cm"/>
      <inkml:brushProperty name="color" value="#00B050"/>
    </inkml:brush>
  </inkml:definitions>
  <inkml:trace contextRef="#ctx0" brushRef="#br0">6723 3345 59 0,'-14'-13'541'0,"0"1"-1"15,5 2-6-15,-5-2-16 0,-3 2-10 0,7 3-12 16,-1 1-4-16,4 2-10 0,3 0-35 0,-1 3-47 16,0-3-53-16,5 4-20 0,0 0-19 0,-5 9-37 15,6 0-17-15,3 3-16 0,3 4-23 0,4 2-16 16,3 4-15-16,2 0-20 0,1 3-13 0,5-6-18 15,0 0-7-15,6-3-17 0,3 0 1 0,6-4-72 16,2-2-38-16,14-3 0 0,-14-6 0 0,16 0 0 16,-1-3 0-16,2-5 0 0,-1-2 0 0,5-3 0 15,-7-2 0-15,0-1 0 0,1 0 0 0,-1-2 0 16,0-3 0-16,-3 2 0 0,-3-3 0 0,-12 5 0 16,-1-2 0-16,1 2 0 0,0-1 0 0,4 5 0 15,-3 1 0-15,-2 2 0 0,2 6 0 0,-3 3 0 16,-2 3 0-16,2 4 0 0,0 2 0 0,-1 8 0 15,3-1 0-15,-5 2 0 0,2 2 0 0,9 7 0 16,4 0 0-16,-14-8 0 0,12 4 0 0,4-1 0 16,-13-8 0-16,0 1 0 0,3-4 0 0,-1-2 0 15,3-1 0-15,0-6 0 0,-2-2 0 0,5 0 0 16,-5-5 0-16,1-1 0 0,14-5 0 0,-13 3 0 0,-3-3 0 16,1-2 0-16,15-7 0 0,-8-3 0 15,-10 5 0-15,15-5 0 0,-8-6 0 0,5 2 0 16,-4 1 0-16,-9 8 0 0,-1 2 0 0,0 3 0 15,1 0 0-15,-2 8 0 0,-10 0 0 0,-1 4 0 16,2 5 0-16,-3 0 0 0,1 4 0 0,7 6 0 16,-5-1 0-16,1 6 0 0,0 1 0 0,0 1 0 15,-3-1 0-15,5-1 0 0,-1 0 0 0,3-2 0 16,-2-1 0-16,2-2 0 0,3-3 0 0,-1-5 0 16,4-2 0-16,0-2 0 0,6-4 0 0,-5-2 0 15,7-4 0-15,12-6 0 0,-4-3 0 0,-1-2 0 0,0-2 0 16,-4-6 0-16,0-2 0 0,-1-2 0 15,3 0 0-15,-2 0 0 0,1 3 0 0,-12 10 0 16,2 4 0-16,-6-1 0 0,2 4 0 0,-3 7 0 16,0 1 0-16,-6 4 0 0,10 4 0 0,-12 4 0 15,6 4 0-15,-1 4 0 0,1 5 0 0,-1 0 0 16,2 2 0-16,0 1 0 0,1 0 0 0,2-3 0 16,-2 1 0-16,-3-2 0 0,7 0 0 0,0-4 0 0,-1-3 0 15,5-4 0-15,-2 0 0 0,1-1 0 16,-1-4 0-16,-1-3 0 0,2-2 0 0,2 0 0 15,-4-3 0-15,3-1 0 0,-3-3 0 0,-1-1 0 16,4-1 0-16,-7-4 0 0,2-2 0 0,-2 1 0 0,2-1 0 16,-2 1 0-16,2-1 0 0,-3-1 0 15,0 2 0-15,-2-3 0 0,5 0 0 0,-4 1 0 16,1 2 0-16,1 0 0 0,0-2-1366 0,2 1-1478 16,-3 3 654-16</inkml:trace>
  <inkml:trace contextRef="#ctx0" brushRef="#br0" timeOffset="134.72">12616 3357 5487 0,'0'0'304'15,"0"0"-109"-15,0 0 81 0,0 0-113 0,0 0-66 16,-14-7-133-16,10 5-120 0,4 2-123 0,-6-2-153 16,2 0-505-16,4 2-1015 0,0 0 450 0</inkml:trace>
  <inkml:trace contextRef="#ctx0" brushRef="#br0" timeOffset="1219.9">754 5112 3480 0,'-26'-26'46'0,"13"14"68"0,0 2 3 0,13 10 12 15,-20-14 27-15,20 14 3 0,-12-14 17 0,12 14-1 16,-11-8 7-16,11 8 8 0,0 0-3 0,0 0-14 0,-13-12-17 15,13 12-18-15,0 0 19 0,0 0 5 0,0 0-2 16,0 0 2-16,0 0-9 0,13 60-9 0,-4-41-16 16,-1 7 28-16,-2 0-10 0,3 4 3 15,-2 1-8-15,-1 2-1 0,0-6 2 0,-1 3-13 16,-2-1 6-16,-1-2-7 0,5-1-10 0,-6-7-6 16,3-1-61-16,-3 0-51 0,2-7 0 0,0 1 0 0,1-5 0 15,0 1 0-15,9-6 0 0,5-6 0 0,15-9 0 16,18-15 0-16,32-25 0 0,3 0 0 15,5-5 0-15,-1-2 0 0,14-7 0 0,3-5 0 16,7-5 0-16,0-5 0 0,2-6 0 0,-1-4 0 16,3 2 0-16,0 12 0 0,-5 7 0 0,-2 6 0 15,-6 11 0-15,-13 9 0 0,-33 16 0 0,-9 3 0 16,-4 2 0-16,-17 12 0 0,-10 2 0 0,-1 3 0 16,-4 2 0-16,-5 0 0 0,0-1 0 0,-4 5 0 15,-1-1 0-15,-4 2 0 0,0 0 0 0,0 0 0 16,-13 10 0-16,4-4 0 0,4 0 0 0,-4 2 0 15,1 0 0-15,2 0 0 0,1 2 0 0,1-1 0 16,4 0 0-16,0 1 0 0,1-1 0 0,3 2 0 16,0-2 0-16,0 4 0 0,7-1 0 0,-2 4-282 15,4 1-443-15,0-2-473 0,0-1-1297 0,-2 0 574 16</inkml:trace>
  <inkml:trace contextRef="#ctx0" brushRef="#br0" timeOffset="3717.67">17871 5318 109 0,'-13'-5'428'0,"1"2"0"16,1 0 6-16,1 0 3 0,-4-1 9 0,5 1 5 16,4 2-5-16,-3-2-17 0,2 1-15 0,6 2-22 0,-13-1-20 15,13 1-22-15,-1-1-30 0,1 1-1 0,0 0-12 16,0 0-6-16,13-9-16 0,-2 7-13 15,10-3-16-15,8 3-13 0,4-3-11 0,8 1-19 16,18 1-12-16,2-1-95 0,4 1-106 0,31 3 0 0,-29-2 0 16,29-2 0-16,1 7 0 0,-4-6 0 0,2 5 0 15,-2-2 0-15,5 2 0 0,1 0 0 0,-5-2 0 16,-27 0 0-16,25 1 0 0,-30 0 0 0,5-1 0 16,-2 1 0-16,-7-6 0 0,-1 3 0 0,-3 0 0 15,-16-1 0-15,-2 1 0 0,-2-3 0 0,-3 1 0 16,-11-1 0-16,1 3 0 0,-8 0 0 15,-3-1 0-15,0 0 0 0,-5-1 0 0,-1 0 0 0,-4 1 0 16,0-1 0-16,0 0 0 0,-1-2 0 0,-7 0 0 16,3 1 0-16,-8 0-98 0,-2-1-483 0,-6 1-71 15,-8-2-492-15,7 3-1238 0,-7 2 547 0</inkml:trace>
  <inkml:trace contextRef="#ctx0" brushRef="#br0" timeOffset="4083.8">18350 5274 239 0,'-51'4'392'0,"15"-2"-7"15,2 0-6-15,3 4 5 0,8-4 3 0,5 1-2 16,-1 0 0-16,6-1-13 0,3 3-18 0,3-4-17 16,0 1-31-16,2 0-20 0,5-2-10 0,-6 1 6 15,6-1-4-15,0 0 16 0,10 8 2 0,0-5-18 16,9-2-9-16,-1 2-2 0,10-1-3 0,4-1-10 15,4 3-10-15,2-4 0 0,14-3-9 0,5 6-116 16,6 0-119-16,31-6 0 0,-30 4 0 0,36-2 0 16,3 1 0-16,1 0 0 0,10-3 0 0,-1 2 0 15,-3 2 0-15,-1-5 0 0,2 4 0 0,-2 0 0 16,-2-6 0-16,-7 2 0 0,-10 3 0 0,-31-4 0 0,5-3 0 16,-3 0 0-16,-6 7 0 0,-1-9 0 15,-17 4 0-15,-2 4 0 0,-6-3 0 0,-1 1 0 0,-11 1 0 16,-6-2 0-16,2 3 0 0,-8-2 0 15,0 0 0-15,0 2 0 0,-2 0 0 0,-3 2 0 0,0-4 0 16,0 4 0-16,-9-2 0 0,9 2-400 0,-14 1-899 16,14-1-1406-16,-13 1 621 0</inkml:trace>
  <inkml:trace contextRef="#ctx0" brushRef="#br0" timeOffset="4918.17">23712 5176 338 0,'-21'0'492'0,"7"0"12"16,-4 0 3-16,0 1 7 0,4 3 8 0,5-4 2 16,3 0-14-16,-3 0-10 0,5 1-27 0,4-1-31 0,-9 1-31 15,9-1-25-15,0 0-22 0,0 0-21 16,18 3-19-16,-3-3-14 0,7 2-21 0,16 0-18 16,16 0-104-16,6 4-167 0,4-1 0 0,28 2 0 15,-3 2 0-15,5-3 0 0,-28-3 0 0,30 1 0 0,-4-1 0 16,0 1 0-16,-27 1 0 0,29-3 0 0,-29 1 0 15,24 4 0-15,-30-4 0 0,0-3 0 16,-2 2 0-16,-2-2 0 0,-20 0 0 0,-1 1 0 16,-6-1 0-16,-6 0 0 0,-4-3 0 0,-4 1 0 15,-1 2 0-15,-1-1 0 0,-5 0 0 0,-1-1 0 0,0-3 0 16,-1 3 0-16,-3 0 0 0,-2 2 0 16,0 0 0-16,-4-6 0 0,-2 5 0 0,-5 2 0 0,-2-1 0 15,-6 3 0-15,-11 0-244 0,2-2-1081 0,-9-2-1435 16,1 3 635-16</inkml:trace>
  <inkml:trace contextRef="#ctx0" brushRef="#br0" timeOffset="5153.62">23738 5363 532 0,'-23'1'571'0,"3"1"23"15,7-2-8-15,4-2-23 0,2 1-3 0,7-3-12 16,0 4-9-16,14-6-13 0,0 4-29 0,16-1-36 15,9-4-37-15,13 5-36 0,3-1-32 0,4 2-34 16,5 2-25-16,2 1-17 0,25-5-133 0,-26 6-147 16,-2-5 0-16,2 9 0 0,1-5 0 0,-2-1 0 15,-4 2 0-15,-1 0 0 0,-4-3 0 0,-4 1 0 16,-12 0 0-16,-5-1 0 0,-2-1 0 0,-12-1 0 16,0 3 0-16,-9-2 0 0,-1 0 0 0,0-4 0 0,-6 1 0 15,-4 1 0-15,0-2 0 0,-7 3-640 16,-3-4-619-16,-7 1-1363 0,-10-6 603 0</inkml:trace>
  <inkml:trace contextRef="#ctx0" brushRef="#br0" timeOffset="12199.77">21304 4363 309 0,'-12'3'480'15,"0"-2"0"-15,0-1 8 0,-1 1 2 0,4-1 2 16,3 1-7-16,-3 0 2 0,5 0-32 0,4-1-23 0,-9-1-30 16,9 1-20-16,0 0-23 0,0 0-32 0,0 0-9 15,12-7-16-15,13-6-7 0,21-7-8 16,8-5-3-16,43-10-14 0,4-1-18 0,6 0-137 15,11-4-115-15,10 2 0 0,0 0 0 0,13 1 0 0,1-3 0 16,-4 3 0-16,-2 1 0 0,-6 0 0 0,-3 3 0 16,-9 2 0-16,-6 0 0 0,-13 8 0 0,-36 7 0 15,-7 0 0-15,-3 3 0 0,-19 4 0 0,-2-1 0 16,-5 0 0-16,-9 3 0 0,-7 5 0 0,0-2 0 16,-4-1 0-16,0 3 0 0,-1-1 0 0,-2 1 0 15,1 0 0-15,-1-2 0 0,-4 4 0 0,5-3 0 16,-5 3 0-16,4-1 0 0,-4 1 0 0,2-2 0 15,-2 2 0-15,0 0 0 0,0 0 0 0,5 6-57 16,-1-2-725-16,-4-4-444 0,2 3-1327 0,1 1 587 16</inkml:trace>
  <inkml:trace contextRef="#ctx0" brushRef="#br0" timeOffset="13319.42">3264 6224 3509 0,'-8'-3'150'15,"-5"0"-57"-15,3 1-10 0,-2-1 49 0,2-2 20 16,1 3 10-16,4-1 3 0,-4 2 1 0,5 0 8 16,4 1 18-16,-9-2-4 0,9 2-6 0,0 0-15 0,-5 0-17 15,5 0-14-15,0 0 3 0,0 0 16 16,0 0 9-16,23 3 10 0,-10-1 4 0,6 0 8 15,3 0-2-15,9 0 0 0,7-1-2 0,0 4 14 16,18-2-1-16,3-3-8 0,6 3-9 0,26-3-90 0,-27-2-88 16,35-1 0-16,0-1 0 0,12-1 0 15,-2-6 0-15,2 6 0 0,0 2 0 0,-2-5 0 16,-2 4 0-16,-7-6 0 0,-8 7 0 0,-28-1 0 16,-1 5 0-16,-10-5 0 0,-16 2 0 0,-3 2 0 15,-9 1 0-15,-6 0 0 0,-6-2 0 0,-5 0 0 16,-2 1 0-16,-2 1 0 0,-4-1 0 0,0 0 0 15,-21 4-47-15,0-1-342 0,-11 1-58 0,-7 2-36 16,-13 2-45-16,1-4-64 0,-4 1-360 0,0-2-1029 16,-2 4 456-16</inkml:trace>
  <inkml:trace contextRef="#ctx0" brushRef="#br0" timeOffset="13634.91">3688 6402 3818 0,'-36'12'271'0,"4"-5"-51"0,3 2-85 15,0-4 25-15,8-2 36 0,2 0 1 0,2-1 3 0,4 1 0 16,3-1-1-16,4-1 2 0,-3 0-7 0,1 1-12 16,3-2-16-16,5 0-26 0,-4 4-13 15,4-4 5-15,0 0-3 0,0 0 4 0,26 2-19 16,-6-3 5-16,12 2 2 0,6-2-14 0,19 1 3 0,3-5 0 16,1-1-9-16,32-6-11 0,6 6 5 0,-1-5-13 15,2 0-8-15,3 0-6 0,-4-2-68 0,-5 2 0 16,2 1 0-16,-33 6 0 0,-1-3 0 15,-2 2 0-15,-6-2 0 0,-14 2 0 0,-4 0 0 0,-7 3 0 16,-1-2 0-16,-13 2 0 0,-4 2 0 0,-1-2 0 16,-5 0 0-16,4 2 0 0,-9 0 0 0,6 0 0 15,-6 0 0-15,0 0 0 0,0 0 0 0,0 0 0 16,0 0 0-16,0 0 0 0,0 0 0 0,0 0-153 16,0 0-232-16,0 0-113 0,0 0-79 0,-17 4-520 15,17-4-1187-15,0 0 525 0</inkml:trace>
  <inkml:trace contextRef="#ctx0" brushRef="#br0" timeOffset="14418.61">11071 6234 321 0,'-26'2'442'16,"3"-1"-12"-16,5-2 6 0,-1 2-2 0,-1-1 12 16,2 0 5-16,3-1-8 0,-1 1-6 0,6-1-26 15,2 0-17-15,2-1-19 0,-2 1-5 0,8 1-21 16,-7-2-23-16,7 2-18 0,-6-1-25 0,6 1-15 16,0 0-15-16,0 0-17 0,20-6-13 0,5 1-7 0,10-1-18 15,15 1-57-15,11-2-141 0,34 0 0 0,-2-2 0 16,0 0 0-16,8 5 0 0,6 4 0 15,-2-2 0-15,1-3 0 0,3 7 0 0,3-4 0 16,-1 4 0-16,0 0 0 0,-3-3 0 0,0 3 0 0,-9 0 0 16,-9-4 0-16,-28 4 0 0,3-1 0 0,-2 0 0 15,-7 0 0-15,-5-2 0 0,-15 0 0 0,-3-2 0 16,-2 5 0-16,-8-4 0 0,-4 1 0 0,-7 0 0 16,-1 1 0-16,-2-1 0 0,-4 1 0 0,-5 0 0 15,8-1 0-15,-8 1 0 0,-1-5 0 0,1 5 0 16,-18-4 0-16,2 4 0 0,-13-1-376 15,2-1-307-15,-10 2-506 0,-4-3-1288 0,-10 7 570 0</inkml:trace>
  <inkml:trace contextRef="#ctx0" brushRef="#br0" timeOffset="14717.64">11486 6379 4715 0,'-64'7'246'0,"0"-4"-74"0,3 2 0 16,7-2 87-16,19 0 12 0,5 0 8 0,9-2-18 15,1-2 21-15,6 1 6 0,1 0 9 0,7 0-14 16,2-3-25-16,4 3-18 0,12-9-72 0,14 2-168 16,14-5 0-16,24-1 0 0,33-5 0 0,4 4 0 15,7 1 0-15,5-3 0 0,2 7 0 0,7-2 0 16,3-3 0-16,-1 5 0 0,-1-1 0 0,-1 1 0 16,-7 0 0-16,3 1 0 0,-7 0 0 0,-10 4 0 15,-4-6 0-15,-33 8 0 0,-3-3 0 0,-4 0 0 0,-4 4 0 16,-21-4 0-16,-4 0 0 0,-11 3 0 15,-3 1 0-15,-5 0 0 0,0 1 0 0,-4-3 0 0,-4 1 0 16,-1 2 0-16,0 0 0 0,-12-4 0 16,1 2-148-16,-5 0-392 0,-1 1-70 0,3 2-540 15,5 1-1244-15,-1-5 551 0</inkml:trace>
  <inkml:trace contextRef="#ctx0" brushRef="#br0" timeOffset="15584.41">17793 6259 64 0,'-28'3'420'0,"0"-1"-16"0,4 0-2 0,2 0 5 15,5-1 13-15,3 1-10 0,1 0 2 0,2-1 1 16,2 0-17-16,3 1-17 0,-1-1-10 0,2-1-31 15,5 0-7-15,-10 0-11 0,10 0-5 0,0 0 0 16,0 0-2-16,0 0-5 0,26-5 1 0,-5 0-14 16,18 1-11-16,23 0-10 0,6-4-14 0,30 0-227 15,10-2-33-15,0 3 0 0,4-1 0 16,1 5 0-16,11-2 0 0,9 1 0 0,5-2 0 0,4 4 0 16,6-2 0-16,-2 4 0 0,9 0 0 0,3-2 0 15,3-1 0-15,0 4 0 0,-6 1 0 0,-2 1 0 16,-5-2 0-16,-5-5 0 0,-1 4 0 0,-14 0 0 15,-8-1 0-15,-1 0 0 0,-13 2 0 0,-2-4 0 0,-11 0 0 16,-33-1 0-16,0-3 0 0,0 4 0 16,-5-3 0-16,0 1 0 0,-17 4 0 0,2-3 0 15,-2 0 0-15,-3 0 0 0,-6 1 0 0,1 0 0 16,-10 2 0-16,2 0 0 0,-4-2 0 0,-2 0 0 0,-2 1 0 16,-5 1 0-16,2 1 0 0,1-1 0 15,-4 1 0-15,-3-2 0 0,-5 2 0 0,9 1 0 0,-5-2 0 16,-4 1 0-16,9-1 0 0,-9 1 0 0,0 0 0 15,6 1 0-15,-6-1 0 0,0 0 0 0,3 2 0 16,-3-2 0-16,0 0 0 0,-26 4 0 0,8-2 0 16,-10 2 0-16,-9-2-495 0,-18 2-788 0,0-1-1390 15,-4-2 616-15</inkml:trace>
  <inkml:trace contextRef="#ctx0" brushRef="#br0" timeOffset="16017.74">18547 6329 4472 0,'-107'6'227'0,"12"-7"-30"0,35-1-95 15,4 1 37-15,19-1 31 0,2-1-1 0,5-1 17 16,8 3 18-16,8-2 22 0,2 0 16 0,6-1-4 16,3 0-15-16,5 0 1 0,9-3-17 0,19-2-4 15,22-3 1-15,8-2-7 0,35-1 5 0,8 5-43 0,7 1-159 16,4 2 0-16,12 0 0 0,6 0 0 15,6 5 0-15,9 1 0 0,4 0 0 0,3 1 0 16,6 2 0-16,6 0 0 0,-6 3 0 0,5-3 0 16,-10 3 0-16,-1-2 0 0,-8-4 0 0,-12 2 0 0,-6-2 0 15,-21-2 0-15,-2 0 0 0,-37 0 0 16,-4-1 0-16,-4 1 0 0,-6-1 0 0,-15-1 0 0,-3 1 0 16,-6-2 0-16,-9 3 0 0,-2-1 0 15,-1 0 0-15,-5 1 0 0,-3 0 0 0,0 0 0 0,-3 1 0 16,-2-1 0-16,-1 3 0 0,0-4 0 0,-1 3 0 15,-3 1 0-15,8-2 0 0,-8 2 0 0,4-1 0 16,-4 1 0-16,0 0 0 0,0 0 0 0,0 0 0 16,9 2 0-16,-9-2 0 0,6 2 0 0,-6-2 0 15,8 3 0-15,-5-1 0 0,1 0 0 0,-4-2 0 16,8 1 0-16,-8-1 0 0,5 2 0 0,-5-2 0 16,0 0 0-16,4 0 0 0,-4 0 0 0,0 0 0 15,0 0-1366-15,0 0-1478 0,-13-9 654 0</inkml:trace>
  <inkml:trace contextRef="#ctx0" brushRef="#br0" timeOffset="18703.31">3715 7387 168 0,'0'0'426'0,"0"0"-26"15,0 0-29-15,0 0-13 0,0 0-16 0,0 0-11 16,0 0-33-16,0 0-13 0,14 5-9 0,-12-1-6 16,3 0-11-16,2 1-8 0,0 1-17 0,1 1-10 15,1 0-18-15,1 0-12 0,-1 2-25 0,4 0-6 16,1 2-10-16,1-1-10 0,5-2-9 0,0-1-9 16,-2-1-7-16,10 2-3 0,0-6-7 0,3-1 0 15,2-2-2-15,3-2-11 0,1-5-3 0,0-1-8 16,0 3-8-16,0-4-7 0,-1 0-8 0,1 1 3 15,0-3-7-15,-4 0 0 0,0 2-6 0,-1 0-9 16,-5-3 1-16,0 0-3 0,-3 6-15 0,-7-2 8 16,-3 6-7-16,-1-1-6 0,-3 3-3 0,4 1 3 15,-2 3-9-15,-1-1-3 0,0 3 6 0,0 3-6 16,0 4-13-16,1-1 19 0,2 3 0 0,0 2 1 16,-1-1-5-16,1 1 0 0,4 2 3 0,-1 0-5 15,0-5 8-15,10 3-8 0,-1-8 2 0,-6 0-14 16,12-2 15-16,-1-4-3 0,2-4 5 0,1 2-1 15,-2-5-12-15,3-5 5 0,-5 1 3 0,4-6-4 16,-4 4 7-16,1 0 0 0,1-4-11 0,-4-3 9 16,-1 5-7-16,-2-4 0 0,-3-1 2 0,0 1 0 15,1-1 3-15,-8 5-7 0,1 0 3 0,-1 2 4 16,-1 3-3-16,-5 2-2 0,0 1 2 0,1 3-4 16,-2 1-3-16,2 1-7 0,0 4 19 0,3 0-7 15,-4 2 9-15,8 1 2 0,-7 0-3 0,6 1 0 16,-1 3 4-16,1-1-3 0,-2 1 5 0,3-2 3 15,2-2-3-15,0 2 0 0,0-3-3 0,3-3-20 16,-3 4 11-16,4-5 12 0,4 0-6 0,-5-2-3 16,1-2 7-16,-2 3-4 0,0-5-12 0,-2 2 8 15,1-2 8-15,1 1-13 0,-3-3 10 0,1-3 0 16,-7 5-5-16,3-4 2 0,0 1 6 0,-2 1-17 16,-2-2 8-16,0 3 5 0,-2-2-3 0,-2 3-9 15,0 3 8-15,0 0-3 0,0 1 0 0,2 1 10 0,1 2-6 16,-1 5 3-16,0-3 10 0,5 2-7 15,-1 5-2-15,-2-2 2 0,2-1 9 0,1 3-17 0,1-3 8 16,2 3 13-16,0-3-8 0,0 0-3 0,0-4 3 16,1 1-3-16,0-1 5 0,-1-2-15 0,0-1 9 15,1-2-1-15,0 0 1 0,0-2 0 0,0 1-9 16,0-4-5-16,2 1 0 0,-2-3 0 0,-1 0 0 16,1-2 0-16,-2 2 0 0,4-4 0 0,0 4 0 15,-6-3 0-15,5 2 0 0,-2 1 0 0,1 1 0 16,-2 2 0-16,-2 1 0 0,1-4-27 0,2 5-49 15,-4 1-44-15,1 1-54 0,-1-1-75 16,7 3-99-16,-8-1-124 0,7 2-174 0,-6-1-368 0,2 0-1097 16,-2-2 485-16</inkml:trace>
  <inkml:trace contextRef="#ctx0" brushRef="#br0" timeOffset="25419.66">12121 7460 2697 0,'0'0'217'16,"3"-6"-92"-16,-2 5-20 0,-1 1 33 0,0-5 6 15,0 5 16-15,0-6 4 0,3 4 13 16,-3 2-2-16,1-5 17 0,-1 5 7 0,-1-5-4 0,1 5-10 16,0 0-10-16,0 0-14 0,0 0 12 0,0 0 5 15,0 0 8-15,6 10 4 0,-2-8-3 0,0 4-6 16,0 0 0-16,3 3 0 0,0-1-6 0,3 4-13 15,-1-4-2-15,2 1-14 0,2 0-7 0,4 2-1 16,-3-5-6-16,5 3-17 0,-1-7-4 0,2 1-11 16,2 0-8-16,1-1-37 0,4 5-55 0,2-9 0 15,-2-1 0-15,0-2 0 0,2 2 0 0,2-3 0 16,-3-1 0-16,0 1 0 0,2-4 0 0,-4 2 0 16,0-3 0-16,1 2 0 0,-1-2 0 0,-1 0 0 15,-6 3 0-15,-1 1 0 0,1-1 0 0,3 3 0 16,-5 1 0-16,-2 3 0 0,-2 1 0 0,6 1 0 0,-1 2 0 15,-2 1 0-15,0 0 0 0,2 2 0 16,-3 3 0-16,-1 0 0 0,4 0 0 0,-3 0 0 16,1 0 0-16,-1 0 0 0,2 0 0 0,0 1 0 0,2-7 0 15,0 3 0-15,-2 0 0 0,3-2 0 0,0-2 0 16,3-1 0-16,-4-2 0 0,11 0 0 0,-4-6 0 16,-5 3 0-16,-1-1 0 0,3-4 0 15,-2 2 0-15,4-4 0 0,-4 4 0 0,7-5 0 0,-1 1 0 16,-9 0 0-16,1 2 0 0,-4 0 0 0,-3 3 0 15,2 0 0-15,-4 1 0 0,3 1 0 0,-2 3 0 16,-1 1 0-16,2 3 0 0,-2 1 0 0,-1-1 0 16,2 2 0-16,1 2 0 0,-2 2 0 0,7-1 0 15,-7 3 0-15,3-3 0 0,0 3 0 0,2 0 0 16,-1-3 0-16,-2-2 0 0,3 4 0 0,0-6 0 16,3 5 0-16,1-2 0 0,-1-5 0 0,4-2 0 15,-3 2 0-15,0 0 0 0,4-4 0 0,-2 0 0 16,-2-1 0-16,6-8 0 0,-5 6 0 0,-1-3 0 15,1-1 0-15,-1 0 0 0,-2-2 0 0,7-5 0 16,-1 2 0-16,-6 5 0 0,1-3 0 0,-1 4 0 16,0 0 0-16,-5 2 0 0,1 0 0 0,-3 1 0 15,0 5 0-15,4 0 0 0,-7 0 0 0,4 5 0 16,-1-2 0-16,-3 4 0 0,4 2 0 0,2 3 0 16,0-1 0-16,-4 2 0 0,2-1 0 0,1 1 0 15,-2-1 0-15,0-5 0 0,0 2 0 0,1-1 0 16,0-2 0-16,-1 3 0 0,4-5 0 0,-3-4 0 0,1 2 0 15,2-4 0-15,3 1 0 0,2-2 0 0,-1-5 0 16,-4 1 0-16,4-3 0 0,-1-1 0 16,3-4 0-16,-2 3 0 0,-3-3 0 0,3-2 0 0,-2 4 0 15,-4 0 0-15,4 2 0 0,-1-1 0 0,-7 7 0 16,1-1 0-16,1-1 0 0,-5 4 0 16,5 3 0-16,-2 0 0 0,-3 1 0 0,6 3 0 15,-3 2 0-15,1 0 0 0,3 2 0 0,-2 0 0 0,0 3 0 16,7 1 0-16,-5-3 0 0,1 2 0 0,3-2 0 15,-5 0 0-15,3 2 0 0,4-5 0 0,-1 0 0 16,-1 1 0-16,2-5 0 0,1-2 0 0,-1-1 0 16,4 0 0-16,-3-2 0 0,7-1 0 0,-6-2 0 15,2 0 0-15,7-4 0 0,-1-1 0 0,-2 1 0 16,-2-4 0-16,0 2 0 0,-3 1 0 0,-4 3 0 16,8-3 0-16,-7 3 0 0,-7 2 0 0,0 2 0 15,0 2 0-15,-2 1 0 0,0 2 0 0,0 0 0 16,-3 1 0-16,3 3 0 0,-1 4 0 0,1-2 0 15,-4 4 0-15,3-4 0 0,-2 1 0 0,3 2 0 0,-1 0 0 16,2 1 0-16,0-3 0 0,0-1 0 0,1 0 0 16,-1-1 0-16,4-2 0 0,4 0 0 15,-2-2 0-15,3-4 0 0,2 2 0 0,-1-2 0 16,7-4 0-16,-5 0 0 0,-1-1 0 0,-1 1 0 0,7-4 0 16,-8 2 0-16,9-3 0 0,-13 2 0 0,3 2 0 15,0 0 0-15,0 0 0 0,-5 3 0 16,0 2 0-16,-2 0 0 0,1 0 0 0,-2 2 0 0,-1 3 0 15,1 1 0-15,-1 1 0 0,1-1 0 0,0 1 0 16,-1 1 0-16,2-1 0 0,0 1 0 0,-1-2 0 16,3 1 0-16,5 3 0 0,0-4 0 0,1 1 0 15,-1-3 0-15,0 2 0 0,-1-3 0 0,-1 1 0 16,2-2 0-16,-4 0 0 0,-2-2 0 0,0 0 0 16,-1-1 0-16,0 1 0 0,-1 0 0 0,-3-2 0 15,-1 2 0-15,-1-2 0 0,0-1 0 0,0 0 0 16,-1 0 0-16,-6 0 0 0,0-2-1366 0,-8 0-1478 15,1 1 654-15</inkml:trace>
  <inkml:trace contextRef="#ctx0" brushRef="#br0" timeOffset="30150.47">1438 8533 183 0,'6'-9'402'15,"0"-2"5"-15,-2-2-11 0,1 4-2 0,0-1 1 16,0-4-10-16,-1 6-13 0,1-4-5 0,-2 1-11 16,-2 0-17-16,-1 0-13 0,-4 2-20 0,0 0-19 15,-1 2-19-15,0 0-27 0,-8 1-21 0,-3 1-23 16,-3 2-13-16,-10 0-20 0,0 6-16 0,-5-1-7 16,-5 5-14-16,-12 3-14 0,-3 2-10 0,2 3-9 15,2 0-3-15,13-3-4 0,-1 3-8 0,2-3 8 16,4 3-9-16,-1-3-10 0,5 1 28 0,7-6-6 15,6 0-1-15,2-1-3 0,3-1-12 0,1-2-7 16,5 0-17-16,-1 1 6 0,1-2-11 0,-1-1-9 16,5-1 0-16,-4 5 0 0,4 0-11 0,4 1-25 15,1 1 0-15,-1 5 0 0,1 3 0 0,0 2 0 16,3-1 0-16,2 12 0 0,-5 0 0 0,3-1 0 0,-7 3 0 16,3 3 0-16,1 4 0 0,-5 8 0 15,0 2 0-15,-5-1 0 0,1 2 0 0,-1-2 0 16,-3 9 0-16,2 0 0 0,-3 4 0 0,-4-2 0 15,2 2 0-15,-11 24 0 0,9-24 0 0,-5 20 0 0,4-23 0 16,-6 25 0-16,6-26 0 0,1 5 0 0,-4 24 0 16,6-30 0-16,-7 1 0 0,4 0 0 15,0-2 0-15,1 0 0 0,8-3 0 0,1-14 0 16,4-3 0-16,-2-2 0 0,4-3 0 0,-2-9 0 16,4 0 0-16,-1-3 0 0,8-4 0 0,-11-12 0 15,22 12 0-15,-6-6 0 0,5-10 0 0,1 2 0 0,10-7 0 16,1-1 0-16,3-4 0 0,16-4 0 15,-6 1 0-15,5-2 0 0,-1 2 0 0,-1 3 0 16,4-1 0-16,-17 4 0 0,14-5 0 0,-3 4 0 0,-10 3 0 16,-1 3 0-16,-6-2 0 0,4 3 0 0,-4 0 0 15,1 1 0-15,-13 0 0 0,-4 3 0 0,-5 1 0 16,0 0 0-16,2-1 0 0,-3 2 0 16,-3 0 0-16,-2 3 0 0,1 0-17 0,-8 0-535 15,0 7-165-15,-4-5-435 0,-6 5-1246 0,-2-3 552 0</inkml:trace>
  <inkml:trace contextRef="#ctx0" brushRef="#br0" timeOffset="31849.95">3529 9622 290 0,'-9'-7'456'0,"3"-4"-1"16,1 3-4-16,-3-1 2 0,3-2 0 15,0 7-8-15,3-3-10 0,-5 3-18 0,7-1-29 16,-2 0-36-16,-1 3-30 0,3 2-30 0,-1-5-34 0,1 5-14 16,0 0-3-16,0 0-8 0,0 0-27 0,26 8-18 15,-10-2-10-15,3 3-25 0,10-1-16 0,1 2-4 16,4-1-18-16,2 1-12 0,0-3-23 0,5 3 7 16,10-3-16-16,1 0-3 0,6-2-6 0,-6-4 2 15,5-1-13-15,0-1 2 0,-2-3 3 0,-2-3-15 16,1 0-5-16,0-1-10 0,-3-5-2 15,-14 1 3-15,2 3-3 0,-4-7-2 0,1 3-21 16,0-2-1-16,-4 1 0 0,-2 2 0 0,-2 1 0 0,-9 3 0 16,0 2 0-16,0 3 0 0,-8 2 0 0,2 2 0 15,1 1 0-15,3 4 0 0,-6 0 0 0,2 5 0 16,2 0 0-16,2 2 0 0,-3 1 0 16,1-2 0-16,7 4 0 0,2-1 0 0,2-2 0 0,3-3 0 15,2-2 0-15,1-3 0 0,4 0 0 0,3-5 0 16,15-5 0-16,-4-1 0 0,1-6 0 0,0-1 0 15,-2-2 0-15,-11 0 0 0,8-6 0 0,0-3 0 16,-10 3 0-16,7-7 0 0,-10 9 0 0,-1-2 0 16,-1 2 0-16,1 3 0 0,-6-1 0 0,-10 9 0 15,3-1 0-15,-2 3 0 0,-4 4 0 0,-2 2 0 16,2 2 0-16,-3 2 0 0,3 2 0 0,2 4 0 0,2 0 0 16,-3 2 0-16,4 2 0 0,0 5 0 15,4-2 0-15,-2-2 0 0,4 2 0 0,1-5 0 16,3-1 0-16,1-1 0 0,2-4 0 0,2-1 0 15,-1-1 0-15,5-4 0 0,1-4 0 0,-1 1 0 0,3-5 0 16,10-2 0-16,-13 0 0 0,1-2 0 16,-1 0 0-16,3-2 0 0,-4 0 0 0,-3 3 0 15,1-2 0-15,-2 4 0 0,-3 3 0 0,-8 0 0 16,-4 2 0-16,2 3 0 0,-6 2 0 0,6-2 0 0,-6 5 0 16,2 3 0-16,-2-2 0 0,0 1 0 15,2 2 0-15,-1 2 0 0,1-1 0 0,1 3 0 16,-2-5 0-16,2 4 0 0,1-3 0 0,2 0 0 15,-2-2 0-15,3 1 0 0,7 0 0 0,-6-4 0 0,-1-2 0 16,0-1 0-16,1 0 0 0,-2-2 0 0,-2-3 0 16,-5 3 0-16,0-4 0 0,-2 2-317 0,-2-1-996 15,-7 0-1421-15,-1 5 628 0</inkml:trace>
  <inkml:trace contextRef="#ctx0" brushRef="#br0" timeOffset="37068.57">1510 15662 80 0,'4'-2'138'15,"-4"-4"6"-15,5 2-2 0,-1 2 9 0,1-2-4 0,-1 2-1 16,0-3-3-16,1 2-3 0,-1 0 7 0,-3 1-5 16,3-2 3-16,-2 2 3 0,2-1 4 15,-4 3-1-15,3-4 19 0,-3 4-12 0,3-4-3 16,-3 4-6-16,-2-5 2 0,2 5-15 0,-8-3-2 16,1 0-15-16,-2-1 0 0,-8 2-12 0,4 0 11 15,-7-1-8-15,-9 2-9 0,-1 0-12 0,-3 0-5 16,5 2-1-16,-4 1-6 0,-1 1-4 0,-2 0-3 15,-1-1 5-15,-3 2-4 0,-13 2 4 0,17-3-5 16,-1 0 2-16,1-1 7 0,6 2-27 0,-3-1 11 16,9-1 11-16,1-2 3 0,2 0 3 0,2 2 3 15,4 0 6-15,4 0 6 0,2-2-7 0,3 1-2 16,-4-1-9-16,4 1-7 0,5-1-4 0,-8 0-11 16,8 0-6-16,0 0-10 0,-9 1-3 0,9-1-2 15,-4 4 0-15,4 0 6 0,0-1 12 0,-2 4 7 16,4 4 10-16,-4 6 9 0,2 1 3 0,-4 7-2 15,-1 3-4-15,1 1-2 0,0 1-1 0,-1 3 1 16,-1 3 4-16,2 9-12 0,-4 7 2 0,3-2-5 16,1 3 3-16,0 2-6 0,-1 4 7 0,4 1-4 15,-9 24-1-15,7-27 10 0,1 3-1 0,2 1 8 16,-2-4 0-16,1 1-2 0,1-2 9 0,-5 3 15 16,2 1-13-16,0-3-8 0,-1-1-22 15,1-1-7-15,0 1-33 0,-1-4-17 0,-1 2 0 16,-1-3 0-16,0-1 0 0,5-14 0 0,-2 0 0 15,1 0 0-15,0 8 0 0,4-8 0 0,-4-3 0 0,2-3 0 16,2-2 0-16,-6 0 0 0,6-1 0 0,0-2 0 16,0 3 0-16,2-3 0 0,0-7 0 0,-2-1 0 15,0-1 0-15,-1 1 0 0,-1-17 0 0,3 25 0 16,-1-14 0-16,-2-11 0 0,3 18 0 0,-3-18 0 16,0 0 0-16,4 18 0 0,-4-18 0 15,0 0 0-15,3 12 0 0,-3-12 0 0,3 6 0 16,6-4 0-16,-3-2 0 0,6 0 0 0,8-4 0 15,8-3 0-15,7-3 0 0,1-1 0 0,12-3 0 16,2-1 0-16,1 7 0 0,-14-1 0 0,13-4 0 16,-13 4 0-16,1 0 0 0,-4 3 0 0,-4 1 0 15,-3 2 0-15,-4 2 0 0,-3-2 0 0,-8 2 0 16,-2 0 0-16,3-2 0 0,-13 3 0 0,13 2 0 16,-13-2 0-16,0 0 0 0,14 0 0 0,-14 0 0 15,0 0 0-15,0 0 0 0,0 0 0 0,6 3 0 16,-6-3 0-16,0 0 0 0,0 0 0 0,0 0 0 15,0 0 0-15,0 0 0 0,0 0 0 0,0 0 0 16,0 0-395-16,-20-15-234 0,15 5-566 0,6 4-1294 16,-1 6 572-16</inkml:trace>
  <inkml:trace contextRef="#ctx0" brushRef="#br0" timeOffset="37234.36">1758 17699 163 0,'4'3'503'0,"-1"-2"-15"0,-3-1 24 16,0 0 20-16,0 0-13 0,0 0-44 0,0 0-47 16,0 0-40-16,-7-15-70 0,6 12-86 0,1 3-119 15,1-11-147-15,3 6-156 0,0 3-203 0,2-5-283 16,2-3-732-16,-2 2 324 0</inkml:trace>
  <inkml:trace contextRef="#ctx0" brushRef="#br0" timeOffset="40368.12">14803 16820 18 0,'0'0'394'0,"0"0"18"0,0 0 3 16,0 0-9-16,9 0-8 0,-9 0-20 0,7-1-19 15,-7 1-17-15,8 0-9 0,-8 0-8 0,11 0-9 16,-3 0-13-16,-1 3-16 0,3-2-7 16,-1 0-25-16,2 1-14 0,4-2-13 0,2 0-14 0,5 0-8 15,-2-3-15-15,10-1-9 0,-9 2-4 16,11-5-18-16,-1-2-15 0,2 0-10 0,5 1-8 0,14-4-7 16,-14 2-17-16,9-5-9 0,-8 6-7 15,13-2-10-15,-2-1-2 0,-12 3-9 0,13-1-7 0,-1-2-8 16,-14 7-7-16,2 1-1 0,-1 1-5 0,-3-1-20 15,-2 3 16-15,0 3-6 0,-3-1-2 16,-6 2-26-16,-4 4 0 0,3 0 0 0,-3 2 0 0,-1 0 0 16,2 0 0-16,-4 1 0 0,3 0 0 0,-5 1 0 15,5 0 0-15,8 2 0 0,0-2 0 0,-2-3 0 16,-7 1 0-16,4-5 0 0,6 1 0 16,0 0 0-16,3-5 0 0,-1 1 0 0,4-2 0 15,-5-4 0-15,4 5 0 0,-1-4 0 0,2 1 0 16,-4-4 0-16,1 6 0 0,1-2 0 0,-3 1 0 0,-1-1 0 15,2 3 0-15,-2-2 0 0,-8-2 0 0,2 7 0 16,-2-3 0-16,2 1 0 0,1 1 0 0,-2 1 0 16,-2-2-6-16,-3 3-3 0,2 2 2 15,-2-3-2-15,-4 1-5 0,1-2 8 0,6 3-12 16,-2-3 20-16,2 1-6 0,-1-1 7 0,5-3-5 16,5 0-3-16,-5 0-2 0,4-2 7 0,2 1 2 15,1-2 3-15,-2-2-2 0,1 4 7 0,2-3 6 0,-2-1-12 16,1 5 9-16,-3-3-6 0,-6 2 0 0,-3-2-1 15,5 3 0-15,-5 1-3 0,0 0-3 16,0 1 0-16,-5-1 0 0,1 0 0 0,-3 0 0 16,2 0 0-16,-3 4 0 0,1-3 0 0,-3-1-54 15,-1 0-64-15,-1 0-64 0,1 0-73 0,-7 0-107 0,0 0-151 16,12-5-606-16,-8 3-1210 0,-4 2 535 0</inkml:trace>
  <inkml:trace contextRef="#ctx0" brushRef="#br0" timeOffset="41651.21">24504 16757 2793 0,'1'2'287'0,"2"1"-112"16,-3-3-62-16,2 4 9 0,-2-4 37 16,0 0 35-16,3 3 34 0,-3-3 11 0,1 3 4 15,-1-3 7-15,0 0 6 0,0 0-12 0,0 0-5 0,0 0-9 16,5 1-11-16,-5-1-1 0,9 0-1 0,-2 0-7 15,4 1-15-15,1-1-10 0,7 2-18 0,0-1-5 16,9 2-20-16,0-1-19 0,3-1-5 0,3-2-9 16,1 1-12-16,1-2-10 0,-1-1-6 0,5 2-7 15,-2 0-59-15,2 2-15 0,-3-1 0 0,2 0 0 16,-4 4 0-16,2-3 0 0,-5 2 0 0,-5-1 0 16,-8 2 0-16,0-1 0 0,-3 2 0 0,-2-1 0 15,-5 0 0-15,1 3 0 0,1-1 0 0,-2 3 0 16,0-3 0-16,0 4 0 0,-2-3 0 0,0 0 0 15,2 1 0-15,0-1 0 0,1 1 0 0,2-1 0 16,7-1 0-16,-1 0 0 0,1-4 0 0,9 3 0 16,2-5 0-16,0-2 0 0,0-2 0 0,4 2 0 15,-2-4 0-15,0-3 0 0,2 1 0 16,-3-3 0-16,3-1 0 0,1-5 0 0,-3 1 0 0,3 0 0 16,-2-1 0-16,-2 4 0 0,-1 2 0 0,-3 0 0 15,1 4 0-15,-10 3 0 0,0 1 0 0,-8 3 0 16,7 2 0-16,-7-1 0 0,3 5 0 0,4 2 0 15,-3 0 0-15,2 2 0 0,-3 1 0 0,4-2 0 16,-3 3 0-16,2-2 0 0,0-1 0 0,9 3 0 16,-6-3 0-16,12 0 0 0,-3-5 0 0,7 1 0 15,-2-5 0-15,1 1 0 0,2 1 0 0,1-4 0 16,0 1 0-16,3-2 0 0,-2 1 0 16,3-1 0-16,10 0 0 0,2-3 0 0,-14 2 0 15,-2 2 0-15,4-2 0 0,-4-1 0 0,-1 2 0 0,1 1 0 16,-2-2 0-16,-2 0 0 0,-2 4 0 0,1-2 0 15,2 1 0-15,-15-1 0 0,11 5 0 0,-1-3 0 16,-9 0 0-16,0 0 0 0,1 0 0 0,-3 1 0 16,0 0 0-16,1 0 0 0,-1 0 0 0,0-2 0 15,1 1 0-15,-6 1 0 0,-1-1 0 0,2-1 0 16,-4 1 0-16,0-1 0 0,-2 0 0 0,-2 0 0 16,-3-2 0-16,1 1 0 0,-4 2 0 0,0 0-781 15,0 0-454-15,-21-7-1339 0,7 7 593 0</inkml:trace>
  <inkml:trace contextRef="#ctx0" brushRef="#br0" timeOffset="43151.45">4080 17757 2654 0,'-6'-8'152'16,"-6"1"-22"-16,5-4-44 0,-4 6 11 0,2-1 20 0,4 1 23 16,0 0 23-16,1 1-8 0,1 0-17 0,3 4-15 15,-4-4-13-15,4 4 7 0,0 0 2 0,11 11 8 16,-6-8 1-16,4 8-2 0,3 0 1 16,-1 1-2-16,3 3-4 0,-1-1-5 0,0 3-10 0,6 1-5 15,-1 0 0-15,-1-6-8 0,-2 1-3 16,3-1 2-16,-2-1-1 0,1-3-1 0,2-1 11 15,-3-4 3-15,4-3 1 0,-2-2-7 0,4-3-1 16,-2-2-2-16,7-3-4 0,0-4 4 0,-2-1-10 0,2-2-13 16,-3 1 9-16,2-1-12 0,-8-2 1 0,2 1-17 15,2-2 14-15,-9 6-11 0,1 2-6 16,-1 0-11-16,-3 3 0 0,0 2-9 0,-2 1 5 16,-2 5-1-16,-6 1 11 0,0 0 5 0,23 10 3 15,-14-2-4-15,4 4-2 0,-3 5 3 0,-1 1-9 16,2-1-9-16,1 0 0 0,-3-2 8 0,5-1-6 15,-1 2-10-15,2-4 10 0,1 0-8 0,-3-2 8 16,2-2 4-16,2-1 7 0,0-3-29 0,-3-3-16 16,0 2 0-16,7-4 0 0,-2-3 0 0,0-1 0 15,1-3 0-15,1 0 0 0,-2-2 0 0,1 1 0 16,2-5 0-16,0-1 0 0,0-3 0 0,-8 5 0 16,2 2 0-16,1-1 0 0,-3 3 0 0,-5-1 0 15,1 5 0-15,3-1 0 0,-4 2 0 0,5 2 0 16,-5 4 0-16,4 3 0 0,2 4 0 0,1 3 0 15,0 2 0-15,3 4 0 0,2-1 0 0,-2 1 0 16,0-1 0-16,4-3 0 0,0 2 0 0,1-4 0 16,-3-3 0-16,7-4 0 0,-6 1 0 15,-1-3 0-15,0-3 0 0,2-1 0 0,6-3 0 16,-10-1 0-16,3 1 0 0,-3-5 0 0,8-3 0 0,0 0 0 16,-4-4 0-16,1 1 0 0,-1-1 0 0,-2-1 0 15,-2-2 0-15,-3 0 0 0,-3 7 0 0,1-3 0 16,-1 5 0-16,-1 1 0 0,-5 2 0 15,2 1 0-15,-2 2 0 0,-1 2 0 0,3 1 0 16,-9 1 0-16,15 4 0 0,-5 0 0 0,-1 2 0 16,2 1 0-16,0 1 0 0,3 4 0 0,-1-1 0 15,-2-1 0-15,1-2 0 0,-3-1 0 0,1 0 0 16,0 0 0-16,1 2 0 0,-4-2 0 0,2-2 0 16,-5 1-299-16,0-3-258 0,1 1-99 0,-5-4-458 15,9 7-1205-15,-9-7 533 0</inkml:trace>
  <inkml:trace contextRef="#ctx0" brushRef="#br0" timeOffset="46266.95">10496 17730 76 0,'-19'-7'428'0,"2"-3"-3"0,-1 3-2 16,5 0 5-16,-2 0 2 0,2 1-12 0,3 0-8 15,1-1-14-15,1 3-11 0,3 1-31 0,1 2-17 0,4 1-29 16,-5-3-12-16,5 3-7 0,13-4-2 0,0 2-6 16,15 3-13-16,7-1-17 0,17 0-3 0,1 1-29 15,10-1-22-15,32 5-22 0,-6-7-11 16,2-3-18-16,2 3-10 0,-1 5-18 0,4-9-5 15,-4 6-13-15,1-3-15 0,-27-3-85 0,23-2 0 16,-23 3 0-16,1 0 0 0,-3 0 0 0,-3-2 0 16,-3 0 0-16,-5-4 0 0,-17 7 0 0,-4 0 0 15,-4-4 0-15,-9 4 0 0,-6 2 0 0,-4 0-88 16,0-1-117-16,-6 1-70 0,-3-1-69 0,0 3-72 16,0 0-58-16,-30 3-57 0,-1 3-446 0,-2 4-1057 15,-18 3 467-15</inkml:trace>
  <inkml:trace contextRef="#ctx0" brushRef="#br0" timeOffset="46534.13">10938 17819 3249 0,'-56'9'318'0,"3"-7"-146"0,0 3-22 0,15-4 31 15,0-1 51-15,5 0 26 0,5 0 16 0,9-1 4 16,5 0 2-16,2 0 31 0,3 1-7 0,4-2-28 16,0 0-6-16,5 2-2 0,0 0-8 0,19-10-9 15,3 4-12-15,11 1-18 0,5-4-17 0,21-2-18 16,0 5-177-16,1-1-9 0,7-1 0 0,-1 0 0 15,-2-2 0-15,31 5 0 0,-32 3 0 0,0-2 0 16,0 0 0-16,-3-1 0 0,-4 0 0 16,-16 5 0-16,12 2 0 0,-17-2 0 0,-5 0 0 15,-3 1 0-15,-8-1 0 0,-2-1 0 0,-6 1 0 16,1-2 0-16,-12 2 0 0,14 0 0 0,-14 0 0 0,13 0 0 16,-13 0 0-16,6 0 0 0,-6 0-53 15,0 0-413-15,0 0-92 0,3 4-127 0,-3-4-387 16,0 0-1161-16,0 0 514 0</inkml:trace>
  <inkml:trace contextRef="#ctx0" brushRef="#br0" timeOffset="49200.4">16249 17712 253 0,'0'0'365'0,"0"0"6"0,0 0-8 15,-1-6-12-15,-3 4-22 0,4 2-22 0,0 0-27 16,0 0-19-16,0 0-19 0,0 0 6 0,0 0 4 15,-1 11-6-15,2-3-9 0,4-1-9 0,-1 7-6 16,0-3-8-16,1 4-8 0,0 1-15 0,-1-1-19 16,4 0-13-16,-3-3-15 0,1-2-11 0,6 5-12 15,2-2-8-15,0-2-10 0,2-2-4 0,4-1-3 16,1-6 6-16,7-1 0 0,3-2-1 0,1-3 3 16,3-6 0-16,-1-2 3 0,11-10 8 0,-12 8 1 15,0-3-8-15,-1-2 5 0,0 0-2 0,1-2-1 16,-6 0-8-16,0-5-2 0,-1 2-2 15,-2 4-4-15,0 3-3 0,-6 5-3 0,-4 0-69 16,4 3-19-16,-9 3 0 0,0 2 0 0,5 2 0 0,-2 3 0 16,-1 4 0-16,1-1 0 0,-1 4 0 0,3 5 0 15,4 5 0-15,2 0 0 0,-2 1 0 0,4 1 0 16,-4-1 0-16,2-1 0 0,5 0 0 0,-1-2 0 16,-1-4 0-16,2 0 0 0,-4-6 0 0,7 1 0 15,0-3 0-15,-6-2 0 0,-2 0 0 16,10-4 0-16,-3-3 0 0,0 0 0 0,-1-5 0 15,-5 3 0-15,4-5 0 0,-2-2 0 0,4-3 0 16,-1 0 0-16,-6-1 0 0,1 0 0 0,0 2 0 16,-4 5 0-16,-2 1 0 0,0 2 0 0,-3 2 0 15,-3 2 0-15,5 2 0 0,-9 2 0 0,-5 0 0 16,19 4 0-16,-11 4 0 0,1 0 0 0,5 2 0 16,-2 3 0-16,-1 2 0 0,2-2 0 0,0-2 0 15,2 3 0-15,-2-1 0 0,2-4 0 0,4 3 0 16,-2-4 0-16,2 1 0 0,0-2 0 0,0-2 0 15,2 0 0-15,2-4 0 0,4-3 0 0,-6 0 0 16,0 0 0-16,6-4 0 0,-1-1 0 0,1-3 0 16,0 2 0-16,4-2 0 0,-4 2 0 0,-3-3 0 15,-4 4 0-15,2-2 0 0,4 1 0 0,-6 4 0 16,-1 1 0-16,3 2 0 0,-4 2 0 0,1 3 0 16,-2 2 0-16,2-2 0 0,0 0 0 0,-7 3 0 15,0-3 0-15,7 2 0 0,-1 1 0 0,2-3 0 16,-3 1 0-16,1 4 0 0,0-5 0 0,1 3 0 15,-3-1 0-15,-2-3 0 0,-3-1 0 0,0-2 0 16,0 2 0-16,-11-2-304 0,21-4-1011 0,-10 2-1424 16,-1-2 630-16</inkml:trace>
  <inkml:trace contextRef="#ctx0" brushRef="#br0" timeOffset="49703.01">20278 17663 391 0,'-12'-2'508'0,"3"1"-9"0,0 3-5 16,3-3-14-16,6 1 1 0,0 0-6 0,-7 1 7 15,7-1-22-15,18 4-17 0,3 0-12 16,11 1-25-16,20-1-9 0,2-2-19 0,8 2-21 16,34-1-14-16,-5-4-19 0,2 2-9 0,-3-2-24 15,2 5-55-15,-3-8-236 0,-24 5 0 0,29 1 0 0,0 1 0 16,-27-4 0-16,26 1 0 0,-29 1 0 0,-3 3 0 16,-1 0 0-16,-2-4 0 0,-18 0 0 15,0-2 0-15,-5-1 0 0,-5-1 0 0,-9 2 0 16,-2 0 0-16,-10 1 0 0,4 0 0 0,-8 1 0 15,-5 0 0-15,5-3 0 0,-5 3 0 0,0 0 0 16,-19-3 0-16,4 6-478 0,-11 2-73 0,-6-1-28 16,-1 0-46-16,-18 9-368 0,-2-3-1076 0,-2-1 476 15</inkml:trace>
  <inkml:trace contextRef="#ctx0" brushRef="#br0" timeOffset="49985.8">20653 17866 39 0,'-55'1'428'16,"17"1"-9"-16,-3-2 12 0,5-2 11 0,6 1 26 15,2-3 16-15,11 2 4 0,2-2 21 0,3 1-8 16,4-3-20-16,6 4-30 0,2 2-14 0,9-8-18 16,6 4-16-16,15-2-15 0,7 2-23 0,18-1-22 15,7 2-20-15,34 6-26 0,0-4-222 0,-4 2-75 16,6 0 0-16,-2 0 0 0,10 2 0 16,-10 1 0-16,1-2 0 0,0-1 0 0,-3 3 0 0,-4-3 0 15,-31-1 0-15,6 1 0 0,-5-2 0 0,-2-1 0 16,-4-2 0-16,-15 2 0 0,-3-3 0 0,-5 0 0 15,-13 3 0-15,-2-1 0 0,-6 0 0 0,2 0 0 16,-3-2 0-16,-3 2 0 0,-2-2 0 0,0 0 0 16,-4 5 0-16,0 0 0 0,-8-11 0 0,8 11 0 15,-14-3 0-15,4 2 0 0,2 1-361 16,8 0-944-16,-24 0-1414 0,24 0 625 0</inkml:trace>
  <inkml:trace contextRef="#ctx0" brushRef="#br0" timeOffset="50135.34">22245 17945 5077 0,'0'0'374'0,"0"0"-98"0,0 0 31 0,0 0 24 0,0 0 33 15,0 0-70-15,-21-11-64 0,16 8-54 0,5 3-33 16,-6-5-57-16,6 5-86 0,0-4-95 0,0 4-147 16,0 0-152-16,1-9-263 0,-1 9-388 0,0 0-1133 15,0 0 501-15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16:47.400"/>
    </inkml:context>
    <inkml:brush xml:id="br0">
      <inkml:brushProperty name="width" value="0.05292" units="cm"/>
      <inkml:brushProperty name="height" value="0.05292" units="cm"/>
      <inkml:brushProperty name="color" value="#00B050"/>
    </inkml:brush>
  </inkml:definitions>
  <inkml:trace contextRef="#ctx0" brushRef="#br0">13222 3361 3577 0,'1'-4'170'15,"-1"-1"58"-15,0-1 14 0,3-1 34 0,-6 1 10 16,2 0-8-16,-2 2-5 0,3 0-12 0,0-1-8 16,-1 0 26-16,0 2-7 0,1 3 5 0,0-6-10 15,0 6-16-15,0 0-22 0,0 0-18 0,-3-3-21 16,3 3-23-16,0 0-15 0,0 0-100 0,0 0-52 15,3 15 0-15,-1-7 0 0,1 2 0 0,-2 1 0 16,5 3 0-16,-2 4 0 0,0-4 0 0,4 2 0 16,-2-2 0-16,-2-4 0 0,0 0 0 0,0-1 0 15,-2-3 0-15,2 0 0 0,1-1 0 0,2-2 0 16,3-2 0-16,1-3 0 0,11-6 0 0,11-7 0 16,12-12 0-16,5-7 0 0,21-15 0 0,7-5 0 15,-1-6 0-15,3 0 0 0,6-5 0 0,-1-6 0 16,0 4 0-16,3 2 0 0,0 4 0 0,-9 2 0 15,-6 5 0-15,-25 23 0 0,-2 2 0 0,0 5 0 16,-18 8 0-16,0 0 0 0,-10 5 0 0,-4 0 0 16,-4 5 0-16,0 3 0 0,-4-2 0 0,0 3 0 15,-1-1 0-15,-2 1 0 0,-1 0 0 0,-2 2 0 16,0 0 0-16,0 0 0 0,3 9 0 0,-7-3 0 16,0 1 0-16,2 0 0 0,-1 3 0 0,0 2 0 15,0 1 0-15,3 3 0 0,-2-5-1366 0,1-1-1478 16,-3 1 654-16</inkml:trace>
  <inkml:trace contextRef="#ctx0" brushRef="#br0" timeOffset="2603.57">18378 4673 198 0,'0'-5'232'0,"3"1"-8"0,-3 0-8 0,1-1-12 16,-1 5-9-16,0-6-14 0,0 0-10 0,0-1-5 15,0 4-3-15,0-4-16 0,0 0-7 0,-4 1-5 16,3-1-10-16,-3 0-5 0,-2 1-6 0,2 1-10 16,-5-4-4-16,0 1-13 0,-2 2-12 0,-1 0-7 15,-6-1-2-15,6 2-3 0,-6 0-12 0,-2-1-6 16,0 1-8-16,-3 5 2 0,4 0-1 0,-3-1-4 15,-1 2-11-15,-6 4 3 0,8-3-7 0,1 5-2 16,0-3 2-16,0 2-4 0,0 3-4 0,-6 1 0 16,-1 0 1-16,9 1-4 0,-5 3 1 0,7-3 8 15,-1 2-14-15,1-2 10 0,-4 8-8 0,5-4 2 0,-3 3-4 16,-1 1 13-16,6 2-4 0,-3 1-3 0,0 0 13 16,6-4-8-16,0 4-3 0,2 3 11 15,-2-2 1-15,4-5-11 0,-1 2 8 0,-1 4-4 16,1 0-2-16,1 0 0 0,0-4 8 0,5 0-10 0,-3-2-4 15,-1 6 1-15,-1 2-1 0,-1-7-3 0,4 6 5 16,0-5-2-16,0 1-8 0,0-2 8 16,-3 5 1-16,3 3 1 0,1-2 8 0,-3-1 9 15,4-5-20-15,0 3 4 0,0-4-5 0,-3 6 5 0,0-5 6 16,1 1 4-16,3 6-8 0,-2-8-3 0,-1 1 0 16,3 5 1-16,0-4-3 0,3-2 13 15,-1 6-5-15,0-5-7 0,-1-1 4 0,-1 0-2 0,4 8-6 16,-2-8 9-16,2 1-1 0,-3-1-6 15,4 0 2-15,0 0-6 0,-1 0 3 0,5 0-1 0,-2-1 4 16,2 1-6-16,-2-2-1 0,2 2 7 0,-2-1-3 16,1 0-7-16,0-1 16 0,-1-1-14 0,5 1 9 15,-4-6-9-15,1 6 3 0,1-2-6 0,-2-4 7 16,2 3 9-16,-2-4-13 0,-3-2 1 0,4 1-2 16,-3 1 7-16,2-2-1 0,0 2 4 0,0-2-9 15,0-2 1-15,-1-1 0 0,0-1-1 0,1-1 5 16,-2 0-3-16,6 0 4 0,-12-2-7 0,14-2 10 15,-4 2 8-15,0 0-20 0,2-3-7 0,-5-2 9 16,5 2-14-16,-2-4-6 0,-1 3-5 0,0-3-2 16,0-1-1-16,1 0 3 0,2-3-5 0,-2-2-4 15,0 1 11-15,1 0-1 0,0-3 1 0,-2 1 2 16,1-2-3-16,3 1-4 0,-4-3 1 0,0 2 11 16,2 1 2-16,0-3 0 0,-1 1 2 0,4-5-7 15,-7 4 8-15,5-6 2 0,-4 6 5 0,-1 0 7 16,1-1-1-16,6-5-3 0,-8 0-11 0,2-1 17 15,0-2-7-15,-3 3 1 0,4 0 9 0,-4-2-13 16,0-3 11-16,0 1 0 0,-1 0-5 0,2-5-4 16,1 1 9-16,-1-1 12 0,-1 1-14 0,2 1 9 15,-1 1 6-15,0 1-8 0,-2 1 10 0,0 1 1 16,5-1-9-16,-4 2 7 0,1 2-4 0,-2-1-4 0,0-1 8 16,0 1 2-16,1 6-9 0,-3-5-2 15,-1 3 2-15,-1 2-5 0,2-1 17 0,-2-6-10 16,0 0-10-16,-1 1 1 0,-1-3 5 0,-2 4 0 15,1 5-9-15,-1-6 2 0,2 1 10 0,-2 0-18 0,0 7 10 16,-4-1-7-16,2 0 5 0,0 2-4 16,-3 2 12-16,2 2-12 0,1-2-8 0,-4-2-20 15,2 8-23-15,-1-2-25 0,0 2-26 0,0 1-38 16,-1-1-46-16,-3 4-54 0,4-3-49 0,-4 1-261 0,3 3-597 16,2-3 264-16</inkml:trace>
  <inkml:trace contextRef="#ctx0" brushRef="#br0" timeOffset="2767.46">18243 4653 239 0,'0'8'349'0,"0"1"2"16,3-1-41-16,-3-2-11 0,0-2-20 16,-3 3-21-16,3-3-23 0,0 0-19 0,3-1-36 0,-3-3-61 15,3 4-65-15,-3-4-110 0,3 3-130 0,-3-3-256 16,0 0-477-16,0 0 211 0</inkml:trace>
  <inkml:trace contextRef="#ctx0" brushRef="#br0" timeOffset="5284.26">6519 14508 125 0,'9'-9'312'15,"0"2"-7"-15,2-2-14 0,-2 2-1 0,1 0-13 16,-1-3 1-16,0 3-5 0,-1-1-6 0,-3-2 1 16,5 2-15-16,-4 1-2 0,0-4-2 0,-1 3-3 0,-3-2-14 15,2 2-8-15,-4-5-15 0,0 3-12 0,-5-2-18 16,-1-3-13-16,-1 1-19 0,-4 0-12 15,-1-2-16-15,-2 1-12 0,-6-4-11 0,-3 1-13 16,-4 2-4-16,0 3-6 0,-1-1-9 0,2 3-9 0,-3-1-5 16,-4 1-2-16,1 3-7 0,1 4 3 0,-6 1 5 15,3 2 34-15,-2 4-6 0,-1 1 4 0,-1 3 3 16,3 0-6-16,-2 5 14 0,1 3 5 0,4 1 3 16,-1 2 7-16,3 3 0 0,1 1-5 0,4 4-1 15,-10 7-5-15,12-4 5 0,2 1 3 0,1 2-10 16,3 0-4-16,-4 15-9 0,5 2 6 0,4-2-8 15,5-1-2-15,5-10-2 0,-2 10 0 0,5 0-34 16,5 1-41-16,6-3 0 0,-3-9 0 0,10 9 0 16,-1-1 0-16,-3-11 0 0,16 12 0 0,-3-7 0 15,7-3 0-15,-1 1 0 0,-3-11 0 0,12 1 0 16,-2 2 0-16,4-3 0 0,3-4 0 0,-10-7 0 16,11-1 0-16,-12-7 0 0,17 1 0 0,-4-5 0 15,-11-4 0-15,-1-2 0 0,11-6 0 0,0-9 0 16,-2-2 0-16,-5-3 0 0,-2-7 0 0,1 0 0 15,-4-5 0-15,-5-2 0 0,-1-7 0 0,-3-1 0 16,-4-1 0-16,-6-3 0 0,1-2 0 0,-3 2 0 16,-4-1 0-16,-7-3 0 0,0 4 0 0,-6 0 0 15,-3 2 0-15,-1 15 0 0,-9 2 0 0,0-2 0 16,-5 6 0-16,-3 1 0 0,-3-1 0 0,-1 5 0 16,-20-2 0-16,10 10 0 0,-10-6 0 0,8 13 0 0,1 1 0 15,0 4 0-15,1 2 0 0,1 2 0 16,6 2 0-16,0 5 0 0,2 2-62 0,9-3-313 15,4 1-98-15,6 0-92 0,2 0-555 0,6-1-1212 16,6 0 536-16</inkml:trace>
  <inkml:trace contextRef="#ctx0" brushRef="#br0" timeOffset="5434.31">7086 14483 19 0,'1'3'467'0,"1"-2"-15"0,-2-1 13 15,0 0-12-15,0 0-43 0,-11 4-40 0,11-4-35 16,-7 1-49-16,7-1-80 0,-10 0-117 0,10 0-151 16,-9 1-160-16,9-1-323 0,-4 4-591 0,4-4 262 15</inkml:trace>
  <inkml:trace contextRef="#ctx0" brushRef="#br0" timeOffset="8336">5872 6896 395 0,'-6'-12'491'0,"2"3"-6"16,0 6-28-16,0 1-23 0,0-1-29 0,4 1-27 15,0 2-28-15,-5-6-15 0,5 6-6 0,0 0-7 0,5 13-10 16,-1-2-27-16,5 5-14 0,0 0-50 0,1 8-20 16,0 0-5-16,2 0-12 0,-1 0-13 15,0-1 1-15,-1-5 2 0,-3 0-7 0,3-2 11 0,-3-6 8 16,-1-1 10-16,2-2 17 0,-4-2 19 0,1-1 19 15,3-4-51-15,2-3-200 0,8-8 0 16,10-7 0-16,14-13 0 0,6-3 0 0,23-21 0 16,-2 3 0-16,7-5 0 0,-4 6 0 0,5-2 0 0,2-4 0 15,-2 1 0-15,2-5 0 0,-1 0 0 0,0 0 0 16,-9-4 0-16,0 8 0 0,-23 17 0 0,0 1 0 16,-1 1 0-16,-7 5 0 0,-3 0 0 0,-14 12 0 15,0 0 0-15,-2 3 0 0,0 0 0 0,-10 6 0 16,0 5 0-16,0 0 0 0,-5 2 0 0,1 0 0 15,-1 0 0-15,-3 2 0 0,3-1 0 0,0 3 0 16,-4 1 0-16,4-4 0 0,-4 4 0 0,1-3 0 16,-1 3 0-16,0 0 0 0,0 0 0 0,0 0 0 15,6-1 0-15,-6 1 0 0,0 0 0 0,0 0 0 16,0 0 0-16,7 4 0 0,-7-4 0 0,3 1 0 16,-3-1 0-16,3 3 0 0,0 1 0 0,-3-4 0 15,4 2 0-15,-4-2 0 0,0 0 0 0,0 0 0 16,2 2 0-16,-2-2 0 0,3 3 0 0,-3-3 0 15,0 0 0-15,0 0 0 0,0 0 0 0,2 3 0 16,-2-3 0-16,0 0 0 0,0 0 0 0,0 0 0 0,0 0 0 16,0 0 0-16,0 0 0 0,0 0 0 15,0 0 0-15,-6 7-148 0,-3-5-496 0,-4 0-590 16,-1 4-1335-16,-3 5 591 0</inkml:trace>
  <inkml:trace contextRef="#ctx0" brushRef="#br0" timeOffset="14934.54">11970 7160 511 0,'-1'-7'559'15,"0"0"-10"-15,-7-2-20 0,6 2-16 0,-2-3-10 16,3 4 0-16,-2 1-15 0,1-1-31 0,-1 2-26 15,2-2-23-15,-2 2-25 0,2 2-29 0,1 2-32 16,0-5-29-16,0 5-25 0,-1-7-30 0,1 7-17 16,0 0-22-16,0 0-13 0,0 0-11 0,0 0-74 15,6 12-101-15,-6-6 0 0,4 2 0 0,0 2 0 16,-3-1 0-16,4 3 0 0,-1 3 0 0,3-1 0 16,1 2 0-16,-3-4 0 0,3 2 0 0,2 2 0 15,0-3 0-15,2 1 0 0,3-3 0 0,1-1 0 16,4-5 0-16,-1 0 0 0,9-4 0 0,3-4 0 15,0-3 0-15,3-6 0 0,12-10 0 0,0-5 0 16,3-6 0-16,21-22 0 0,-21 18 0 0,20-31 0 16,-8 5 0-16,3-4 0 0,-3 6 0 0,-15 22 0 15,-5-1 0-15,4-1 0 0,-5 6 0 0,-1 0 0 16,-12 11 0-16,1 0 0 0,-6 2 0 0,-3 2 0 0,-2 6 0 16,-5-1 0-16,2 3 0 0,-6 4 0 0,-1-2 0 15,-1 3 0-15,-1 2 0 0,-1 0 0 0,0 2 0 16,-1-2 0-16,0 2 0 0,0 0 0 15,-1-1 0-15,-2 4 0 0,4-1 0 0,-4 1 0 0,0 0 0 16,0 0 0-16,10 5 0 0,-9-1 0 0,5-1 0 16,-3 1-615-16,0-1-648 0,2 1-1368 0,0 1 605 15</inkml:trace>
  <inkml:trace contextRef="#ctx0" brushRef="#br0" timeOffset="15083.9">13527 6711 4418 0,'-1'6'333'0,"-4"-2"-64"0,-4 3-33 16,1-5 52-16,-3 2-61 0,2 0-61 0,-4-6-46 16,8 5-29-16,0-2-48 0,5-1-64 0,-8-1-125 15,8 1-125-15,-4-7-179 0,4 7-435 0,8-10-957 16,3 5 425-16</inkml:trace>
  <inkml:trace contextRef="#ctx0" brushRef="#br0" timeOffset="34900.86">21669 15013 20 0,'5'-6'427'16,"2"2"1"-16,-6-3 3 0,4 2 1 0,-1-1-7 15,-1 1-5-15,-1 2-16 0,1 1-24 0,-2-2-19 16,-1 4-20-16,1-4-28 0,-1 4-20 0,0 0-21 15,0 0-16-15,0 0-19 0,0 0-15 0,-14 13-5 16,1-2-17-16,-2 2-6 0,2-2-22 0,-4 3-6 16,-3 2-23-16,-3 1-5 0,3 1-29 0,4-5 1 15,-1 1-6-15,1-1-8 0,-3-3-5 0,6 0-20 16,2-2 4-16,-1 0-4 0,6-3-1 0,-3-2 5 16,5 2 6-16,-1-3 3 0,1 1 3 0,0-1 1 15,0 1-1-15,4-3-87 0,0 0 0 0,0 0 0 16,0 0 0-16,0 0 0 0,-6-5 0 0,6 5 0 15,0 0 0-15,0 0 0 0,6-10 0 0,-6 10 0 16,8-2 0-16,-4 2 0 0,-4 0 0 0,9 1 0 16,0 1 0-16,-3 4 0 0,3-2 0 0,0 3 0 15,3 1 0-15,-2-1 0 0,1 3 0 0,3 0 0 16,-1 0 0-16,4 1 0 0,-3 1 0 0,-3-4 0 16,2-1 0-16,-1 4 0 0,-1-5 0 0,-4-1 0 15,4-1 0-15,-6 0 0 0,3-1-217 0,-3 0-70 16,0-2-43-16,-5-1-44 0,0 0-34 0,10-6-30 15,-6 3-25-15,-4-3-26 0,0-3-376 0,-4 1-935 16,3-3 414-16</inkml:trace>
  <inkml:trace contextRef="#ctx0" brushRef="#br0" timeOffset="35733.83">21641 15197 997 0,'-4'-4'53'15,"-1"-2"62"-15,4-1 41 0,-5 3 19 0,3 0 17 16,-3 0 34-16,2 1 38 0,1 1 30 0,3 2 4 16,-4-5 5-16,1 3-3 0,3 2-5 0,-4-3-8 15,4 3-7-15,0 0-7 0,-3-3-2 0,3 3-7 16,0 0-4-16,0 0-9 0,0 0-5 0,15-2-18 15,-7 2-8-15,3 0-7 0,1 0-17 0,6 0-11 0,4-1-13 16,1 2-16-16,6-2-13 0,2 1-16 16,1 1-12-16,2-1-12 0,2 2-4 0,0-4-15 15,4 4-5-15,15-1-5 0,-15-1-7 0,13-1-5 16,-3-2-12-16,-12 3-32 0,2-1-18 0,13 1 0 0,-2-1 0 16,-10 1 0-16,-1-1 0 0,-1 2 0 0,1-1 0 15,-3-1 0-15,-1 0 0 0,1-1 0 0,-3 1 0 16,-3 1 0-16,-1 1 0 0,-10-2 0 15,3 1 0-15,0 0 0 0,-6 0 0 0,1 0 0 0,-7 0 0 16,3 0 0-16,-2 0 0 0,-3-1 0 0,2 1 0 16,-5-1 0-16,1 1 0 0,-7 0 0 0,10 0 0 15,-10 0 0-15,6 0 0 0,-6 0 0 0,8 0 0 16,-8 0 0-16,0 0 0 0,5-1 0 16,-5 1 0-16,0 0 0 0,0 0 0 0,0 0 0 0,0 0 0 15,-11-10 0-15,8 6 0 0,-2 2 0 0,-1 0 0 16,1-2 0-16,-2-1 0 0,1 2 0 0,-4-2 0 15,1 0 0-15,1 0 0 0,-1-1 0 0,-1 0 0 16,1 0 0-16,0-2 0 0,-1 0 0 0,-2 1 0 16,3-1 0-16,-1-1 0 0,-1 2 0 0,0 0 0 15,-3-2 0-15,5 3 0 0,0-2 0 0,-2 2 0 16,2 1 0-16,0-1 0 0,0 2 0 0,1-2 0 16,2 3 0-16,-1-2 0 0,1 3 0 0,2-1 0 15,1 0 0-15,0 1 0 0,3 2 0 0,-5-3 0 16,5 3 0-16,-4-2 0 0,4 2 0 0,0 0 0 15,0 0 0-15,0 0 0 0,0 0 0 0,9 13 0 16,-4-8 0-16,4 1 0 0,0 2 0 0,0 1 0 16,6-1 0-16,1 0 0 0,0 0 0 0,2 0 0 15,1-1 0-15,0 2 0 0,-2-2 0 0,5-1 0 16,-6 1 0-16,1-2 0 0,1 2 0 0,0-3 0 16,-7-1 0-16,1 1 0 0,-1 1 0 0,-4-4 0 15,3 1 0-15,-4-1 0 0,-2 1 0 0,1-1 0 0,-1 1 0 16,-4-2 0-16,0 7 0 0,0-3 0 15,-4 0 0-15,0 0 0 0,-3 4 0 0,-2-2 0 16,-1 2 0-16,1 1 0 0,-7 0 0 0,2 4 0 16,-1-1 0-16,1 3 0 0,-4-3 0 0,4 1 0 15,-8 3 0-15,8-5 0 0,-4 4 0 0,4-2 0 16,-2-1 0-16,0 2 0 0,0 0 0 0,5-2 0 16,1-4 0-16,0 1 0 0,2-1 0 0,2-2 0 15,1 1 0-15,-2-3 0 0,4 2 0 0,0-3 0 0,-1 0 0 16,2-1 0-16,2-2 0 0,-3 5 0 15,3-5 0-15,-3 3 0 0,3-3 0 0,-2 3 0 16,2-3 0-16,0 0 0 0,0 0 0 0,-5 1 0 16,5-1 0-16,0 0 0 0,0 0 0 0,0 0 0 0,0 0 0 15,0 0 0-15,0 0 0 0,-4-12 0 0,4 12 0 16,0-2 0-16,0 2 0 0,0 0-547 0,0 0-727 16,10-2-1381-16,-10 2 611 0</inkml:trace>
  <inkml:trace contextRef="#ctx0" brushRef="#br0" timeOffset="35868.04">22690 15486 102 0,'0'6'442'0,"2"-3"-1"16,-2 2-5-16,-2 1 15 0,0-1 18 0,1-3 5 15,-1 2-29-15,0 2-39 0,-2-2-40 0,4-4-47 16,-3 3-21-16,3-3-40 0,0 0-56 0,-2 3-62 0,2-3-87 16,-1 3-108-16,1-3-141 0,0 0-198 0,-7 2-383 15,7-2-840-15,0 0 371 0</inkml:trace>
  <inkml:trace contextRef="#ctx0" brushRef="#br0" timeOffset="38419.54">23346 15085 191 0,'-1'-5'269'0,"1"5"-14"16,0 0-13-16,0 0-17 0,1-4-14 0,-1 4-8 0,1-3-9 15,-1 3-12-15,0 0-10 0,4-3-2 0,-4 3-4 16,0 0-8-16,2-3 2 0,-2 3-5 0,0 0 5 15,2-5-12-15,-2 5 8 0,0 0-3 16,0-3-9-16,0 3-1 0,0 0-6 0,0 0-6 0,0 0-2 16,0 0-12-16,0 0-2 0,0 0-8 0,0 0-9 15,0-4-6-15,0 4-8 0,0 0 0 16,0 0-13-16,0 0-3 0,0 0-5 0,0 0-4 0,0 0-2 16,0 0-6-16,0 0 4 0,0 0-10 0,0-4 6 15,0 4-6-15,0 0-3 0,0 0 3 0,0 0-9 16,0 0-3-16,0 0 2 0,0 0 2 0,0 0-6 15,0 0 0-15,0 0-5 0,0 0 4 0,0 0 0 16,0 0-4-16,0 0 0 0,0 0-3 0,0 0 4 16,0 0-4-16,0 0-1 0,0 0-1 0,0 0 3 15,0 0-4-15,0 0 4 0,0 0-1 0,0 0 2 16,0 0-1-16,0 0 2 0,0 0 3 0,0 0-8 16,0 0 4-16,0 0 4 0,0 0-4 0,0 0 3 15,0 0-2-15,0 0 1 0,0 0 0 0,0 0-4 16,0 0-7-16,0 0 0 0,0 0 1 0,3-4-1 15,-3 4 0-15,0 0-4 0,0 0-3 0,0 0 2 16,0 0 1-16,0 0-3 0,0 0 1 0,0-4-11 16,0 4 11-16,0 0 3 0,0 0-3 0,0 0 2 15,0 0-3-15,0 0 3 0,0 0 0 0,0 0-1 16,-3-5 3-16,3 5-2 0,0 0-10 0,0 0 8 16,0 0-3-16,0 0 1 0,0 0 2 0,0 0-4 15,0 0-2-15,0 0 7 0,0 0-5 0,6-2-1 16,-6 2 1-16,0 0 1 0,0 0-3 0,0-6-1 15,0 6 5-15,4-3-2 0,-4 3 0 0,0 0-3 16,1-4 2-16,-1 4 0 0,3-2-1 0,-3 2 2 16,0-5-3-16,0 5 7 0,0 0-15 0,0 0 13 15,1-3 0-15,-1 3 1 0,0 0-3 0,0 0-1 16,0 0 2-16,0 0-1 0,0 0 1 0,0 0 2 16,0 0 3-16,0 0 1 0,-15 10 3 0,7-3 2 15,-1 2 3-15,-1-1-3 0,-4 2-3 0,-1 1-2 16,1 3 5-16,-3-3-2 0,0 0 1 0,-5 5 3 15,6-4-6-15,1 0 0 0,-2 0 3 0,3-4 2 16,1 2-2-16,1-4 2 0,1 1 0 0,4-1-6 16,0-4-5-16,0 2 5 0,3 1 0 0,1-3 1 15,-1 1-3-15,1 0 1 0,3-3 2 0,-4 1 9 16,4-1 6-16,-4 4 0 0,4-4 2 0,0 0-5 0,0 0 5 16,0 0-9-16,0 0 11 0,0 0 3 15,0 0-8-15,0 0-11 0,0 0 7 0,10-10 3 16,-5 9 5-16,-5 1-3 0,7-2-2 0,0 0-9 15,-2 1 1-15,-5 1-5 0,13 3-3 0,-8-1 9 0,5 3 0 16,-2 0-20-16,5-1 15 0,-3 2-8 16,-1 2 2-16,4 1 3 0,0-1-4 0,0 1 4 15,0 2-1-15,0 0-1 0,-2-4-1 0,4 1 0 16,-6 1-6-16,2-1-6 0,-2-2 2 0,0 0 1 16,-4-1-11-16,4-2-7 0,-6 4-14 0,3-5 3 0,-2 2-5 15,-1-2-5-15,-1-1-12 0,2 3-12 0,-3-2-13 16,-1-2-27-16,0 0-48 0,0 0-54 15,0 0-63-15,0 0-74 0,0 0-63 0,0 0-74 16,0-12-89-16,-1 7-288 0,-1-1-928 0,0 2 411 0</inkml:trace>
  <inkml:trace contextRef="#ctx0" brushRef="#br0" timeOffset="39901">23502 15209 76 0,'-12'-1'81'0,"7"2"-9"0,-1 2-11 15,1-3 3-15,5 0-10 0,-9 0-6 0,4 1-2 16,5-1-5-16,-10 0 4 0,5 3-10 0,5-3-9 16,-8-3 2-16,8 3 5 0,-8 0-6 0,8 0 5 15,0 0 4-15,-10 3 3 0,10-3 12 0,-8-3 5 0,3 6 12 16,5-3 7-16,0 0 12 0,-9 1 10 0,9-1 8 15,-10 1 12-15,10-1 4 0,-5 0 0 16,5 0 1-16,-8 0 3 0,8 0 0 0,-8 1 2 16,8-1-2-16,-10-1 6 0,10 1-6 0,-9-1 1 0,9 1 13 15,-7-1-2-15,7 1 4 0,-12 0 1 0,12 0-5 16,-7-3 5-16,7 3 1 0,-7-1 5 16,7 1-2-16,-6 0 3 0,6 0-2 0,0 0-9 0,-7 1 0 15,7-1-5-15,0 0-6 0,0 0-5 16,0 0-9-16,0 0 0 0,0 0-3 0,0 0 2 0,0 0-1 15,0 0 1-15,0 0-5 0,0 0 0 0,0 0-1 16,0 0-1-16,0 0 1 0,16 4-3 0,-16-4-9 16,9 0 0-16,-9 0-6 0,11-4-6 15,-11 4-13-15,10 0 0 0,-4 0-3 0,-1-1-6 0,2 1-7 16,-7 0-8-16,9 0 0 0,-9 0-5 0,9 0-7 16,-9 0-1-16,4 0 0 0,-4 0-9 0,9 0-2 15,-9 0 1-15,5 1-20 0,-5-1 13 16,0 0-2-16,0 0-4 0,0 0 4 0,0 0 0 15,9-1 7-15,-9 1-25 0,0 0 14 0,0 0 1 0,0 0-2 16,0 0 5-16,0 0-10 0,0 0 13 0,0 0-3 16,0 0-5-16,5 1-17 0,-5-1 19 0,0 0-7 15,0 0 0-15,0 0 0 0,0 0 2 0,0 0-3 16,0 0 1-16,0 0 2 0,0 0-6 0,-17 4 1 16,17-4 3-16,0 0-3 0,0 0 3 0,0 0-4 15,-6 2 2-15,6-2 9 0,0 0-4 0,-4 3-9 16,4-3 6-16,0 0-2 0,0 0-1 0,0 0-3 15,0 0-4-15,0 0 5 0,0 0-2 16,0 0 2-16,0 0 7 0,0 0 3 0,0 0 4 0,17 1-7 16,-11-1 9-16,3 2-2 0,3-2 5 0,-2 1-4 15,5 0 0-15,3-1 1 0,1 0 2 0,2 2 8 16,1-4 0-16,8 2 5 0,1 2 4 16,-2-1-9-16,3-1 20 0,-1-1-11 0,5 2 1 0,-1-1 11 15,5 0-8-15,-4 0 3 0,0 2-8 0,1-2 10 16,2 0-5-16,11 4-1 0,-9-4 4 0,-4 1-2 15,0 0-7-15,2 1-31 0,1-4 0 0,-1 2 0 16,-2-1 0-16,1 2 0 0,-5-2 0 0,6 2 0 16,-4-2 0-16,-1-2 0 0,0 4 0 0,-6-1 0 15,8 0 0-15,-3-1 0 0,1 1 0 0,0 1 0 16,-6-2 0-16,4 0 0 0,0 1 0 0,-1-1 0 16,1 1 0-16,-4-2 0 0,1-1 0 0,3 3 0 15,-4 0 0-15,3-1 0 0,-4 1 0 0,1-1 0 16,-6 0 0-16,7 1 0 0,-8-1 0 0,1 2 0 15,8-3 0-15,-10 0 0 0,-2 1 0 0,3 1 0 16,-3-1 0-16,-1-1 0 0,-4 2 0 0,0-3 0 16,-3 2 0-16,2 0 0 0,-1 1 0 0,0 0 0 15,-3-2 0-15,-4 2 0 0,3-1 0 0,0 1 0 16,-1-2 0-16,1 2 0 0,-2-1 0 0,3 0 0 16,-8 1 0-16,10-2 0 0,0 2 0 0,-5-1 0 15,2 1 0-15,-7 0 0 0,13 0 0 0,-7-2 0 0,3 2 0 16,-4-1 0-16,-5 1 0 0,12-1 0 15,-6 1 0-15,-1 1 0 0,1-1 0 0,-6 0 0 16,12-1 0-16,-3-1 0 0,-1 2 0 0,2 0 0 16,-1 0 0-16,-2 0 0 0,0-1 0 0,3 0 0 0,0 1 0 15,-1 0 0-15,0 0 0 0,-4 0 0 0,4 0 0 16,0 0 0-16,1 0 0 0,-1 0 0 0,0 0 0 16,-2 0 0-16,-7 0 0 0,14 1 0 0,-8-1 0 15,0 0 0-15,2 0 0 0,1 0 0 0,-3 0 0 16,1 0 0-16,-1 0 0 0,2 1 0 0,1-1 0 15,0 0 0-15,1 0 0 0,0 2 0 0,-2-2 0 16,2 0 0-16,2 0 0 0,-1-2 0 0,-2 2 0 16,0 0 0-16,1-1-31 0,-1 1-44 0,4-1 3 15,-3 1-13-15,-2-1-8 0,0 2-20 0,-1-2-2 16,0-1-13-16,0 1-7 0,0 0-5 0,0-1-12 16,0-1-8-16,-2 2-20 0,0 0-30 0,0 0-29 15,-2-2-27-15,-3 3-25 0,8-3-32 0,-4 1-30 16,-1-1-34-16,1 0-30 0,-4 3-288 0,4-4-763 15,-3 1 338-15</inkml:trace>
  <inkml:trace contextRef="#ctx0" brushRef="#br0" timeOffset="40534.56">25801 15121 74 0,'-9'-2'298'0,"0"-1"-7"0,0-1-9 0,0 1-12 15,-3-2-8-15,1 1-6 0,-3-1-2 0,1 1-11 16,3-2-4-16,-6-2-3 0,0 1-7 0,0 2-3 16,4-2-3-16,-2 3-10 0,3-3 9 0,-3 1-14 15,5 3 1-15,-3-4 0 0,2 3-5 0,-2 0-9 16,7 2-8-16,-2-3-3 0,-1 3-5 0,4 0 0 15,0-2-2-15,-1 1-4 0,5 3-7 0,-8-2-11 16,3-1-10-16,0 1-5 0,5 2-5 0,-7-2-3 16,2 1-4-16,5 1-11 0,0 0-9 0,-6-1 3 15,6 1-10-15,0 0-11 0,0 0 3 0,0 0-2 16,-5-4-5-16,5 4 0 0,0 0-13 0,-7-1-6 16,7 1-3-16,0 0-6 0,0 0-6 0,0 0-7 15,0 0-19-15,0 0-26 0,0 0 0 0,0 0 0 16,0 0 0-16,0 0 0 0,0 0 0 0,10 9 0 15,-1-3 0-15,1-5 0 0,0 6 0 0,6 1 0 16,1-1 0-16,0 3 0 0,1-3 0 0,0 4 0 16,0 0 0-16,2-3 0 0,3 5 0 0,-2-3 0 15,-2 0 0-15,0-2 0 0,0 0 0 0,-1 1 0 16,-4-3 0-16,-1 0 0 0,1-2 0 0,-4 1 0 16,0-1 0-16,-2 0 0 0,-3-1 0 0,2-1 0 15,-2 3 0-15,0-4 0 0,-1 1 0 0,-1-2 0 0,-3 0 0 16,0 0 0-16,4 2 0 0,-4-2 0 15,0 0 0-15,0 0 0 0,-14 5 0 0,9-3 0 16,0 2 0-16,-4 1 0 0,-2-2 0 0,2 3 0 16,-3 1 0-16,-6 2 0 0,0 1 0 0,0 1 0 0,-1-2 0 15,1 3 0-15,-6 0 0 0,5-4 0 0,1 4 0 16,-6 1 0-16,-2-2 0 0,11-2 0 0,-2 1 0 16,-1-1 0-16,-1-2 0 0,3 0 0 15,3-2 0-15,1 1 0 0,0-1 0 0,3-2 0 0,5 0 0 16,-3 1 0-16,1-2-5 0,1-2-281 0,5 0-116 15,-9-1-123-15,9 1-162 0,-8-4-361 16,3 0-1135-16,5 4 502 0</inkml:trace>
  <inkml:trace contextRef="#ctx0" brushRef="#br0" timeOffset="50588.02">26459 15062 309 0,'4'-3'369'0,"0"1"12"16,1 0 1-16,-1-1-4 0,1 1-1 0,-2-1-9 15,-3 3-9-15,6-3-13 0,-6 3-13 0,0 0-19 16,0 0 5-16,3-3-25 0,-3 3-23 0,0 0-19 16,0 0-23-16,0 0-11 0,0 0-3 0,-13 14-11 15,5-4-15-15,-5 0-10 0,0 2-32 0,1 2 6 16,-4-2-13-16,1 2-10 0,-4 4-12 0,2-6-4 15,-2 5-8-15,5-3-6 0,2-4-7 0,1-1-8 16,1 3-1-16,2-5-6 0,-2 2-3 0,5-3-7 16,1-3-16-16,0 0 7 0,0 3-4 0,2-4 1 15,-1 1 0-15,3-3-6 0,-1 4 7 0,-2-1-28 16,3-3-29-16,0 0 0 0,12 3 0 0,-7-2 0 16,0 1 0-16,4 2 0 0,-3-2 0 0,5 3 0 15,-1 1 0-15,5 2 0 0,1 1 0 0,1 2 0 16,-1 3 0-16,-1-2 0 0,-1 0 0 0,5 6 0 0,-2-6 0 15,-4 1 0-15,1-5 0 0,-1 2 0 0,-4-2 0 16,2-1 0-16,-2-1 0 0,-1-1 0 0,-3-1 0 16,2-2 0-16,-4-2 0 0,-3 0-161 15,0 0-195-15,8-3-68 0,-8-2-50 0,0 5-48 0,-3-12-48 16,-2 1-378-16,2-2-1026 0,-3 1 454 0</inkml:trace>
  <inkml:trace contextRef="#ctx0" brushRef="#br0" timeOffset="50967.04">26486 15295 574 0,'-4'-8'172'0,"-1"3"70"16,0-2 42-16,0 1 24 0,1 2 4 15,0-1 29-15,2 2 32 0,-1 0 28 0,2 0 15 0,1 3 5 16,-3-4 6-16,3 4-10 0,0 0-16 0,0 0-9 16,3-5-15-16,-3 5-10 0,9 0-14 0,-9 0-18 15,18-1-14-15,-7 1-23 0,3 0-19 0,7-1-26 16,8-2-126-16,-1 3-127 0,4-1 0 0,4 0 0 16,6 0 0-16,13 1 0 0,-1-2 0 0,3-3 0 15,2 3 0-15,-1-6 0 0,4 2 0 0,1 0 0 16,2-1 0-16,26-1 0 0,-30-1 0 0,2 3 0 15,3-1 0-15,-1 0 0 0,30-1 0 0,-34 3 0 16,2 2 0-16,1-1 0 0,-2 1 0 0,0-1 0 16,3 3 0-16,-3 0 0 0,1 2 0 0,-2 0 0 15,-2 0 0-15,-2 1 0 0,-2 0 0 0,-2-2 0 16,-14 1 0-16,1 2 0 0,-1-2 0 0,-2 0 0 16,-3 0 0-16,-2-1 0 0,-2-1 0 0,-9 0 0 15,0 1 0-15,-7-1 0 0,-1-1 0 0,-1 1 0 16,-1 1 0-16,0-1 0 0,-3 0 0 0,-2 0 0 15,-1-1 0-15,-5 2 0 0,8 0 0 0,-8 0 0 16,8-2 0-16,-6 1 0 0,-2 1 0 0,0 0 0 16,0 0 0-16,0 0 0 0,0 0 0 0,4-3 0 15,-4 3 0-15,0 0 0 0,0 0 0 0,-8-8-165 16,3 6-455-16,4-4-47 0,-3 1-457 0,2-1-1217 16,0-2 539-16</inkml:trace>
  <inkml:trace contextRef="#ctx0" brushRef="#br0" timeOffset="51233.69">28714 15043 1126 0,'-8'-5'78'0,"0"-2"57"0,-1 2 30 0,-2 1 13 15,3 1 19-15,-1-2 34 0,2 2 39 0,-1 0 22 16,0 0 11-16,4 1 10 0,-1 0 4 0,-2-1 4 16,7 3-7-16,-11-3-15 0,9 2-15 0,2 1-22 15,0 0 5-15,-8 0-14 0,8 0-16 0,0 0-14 16,0 0-21-16,14 9-2 0,-5-7-22 0,1 0-7 16,1 3-8-16,0-1-27 0,2 2-8 0,-1 1-11 15,0-2-6-15,4 4-6 0,-4-3-6 0,0 1-1 16,-1-2-1-16,-1 3-3 0,-2-1 0 0,1 2 5 15,-2 0-65-15,0 0-34 0,-2 1 0 0,-1 0 0 16,-3 1 0-16,2 1 0 0,-6 4 0 0,2-4 0 16,-3 4 0-16,-1-4 0 0,-2 3 0 0,0 0 0 15,-2-2 0-15,0 2 0 0,-1-3 0 0,-1 0 0 0,0 1 0 16,-3-3 0-16,5-3 0 0,0 3 0 16,1-2 0-16,-1 2-276 0,1-4-454 0,3-4-468 0,5-2-1298 15,0 0 575-15</inkml:trace>
  <inkml:trace contextRef="#ctx0" brushRef="#br0" timeOffset="51383.73">28983 15423 4485 0,'0'0'481'0,"0"0"-231"0,0 0-74 0,0 0-15 16,0 0 2-16,0 0-34 0,0 0-31 0,0 0-79 0,-14-3-105 15,14 3-167-15,-7 1-234 0,0 0-369 0,-3 2-928 16,-3-1 411-16</inkml:trace>
  <inkml:trace contextRef="#ctx0" brushRef="#br0" timeOffset="54883.84">21501 18322 98 0,'0'0'99'0,"0"0"-13"15,0 0 2-15,0 0-9 0,0 0-6 0,0 0 11 16,0 0-8-16,28 11-1 0,-28-11-8 0,0 0 1 16,0 0-3-16,23 6-6 0,-23-6-3 15,0 0-12-15,20 6-4 0,-20-6-1 0,0 0 2 16,26 6-3-16,-26-6-5 0,0 0-12 0,29 4-2 16,-29-4 11-16,23 2-12 0,-23-2 0 0,0 0-1 15,32 2-1-15,-32-2-4 0,0 0 4 0,35-2-2 16,-35 2 0-16,0 0-10 0,34-1 15 0,-34 1-17 15,0 0 8-15,33 1-1 0,-33-1-6 0,0 0 7 16,31 0 0-16,-31 0 3 0,0 0 6 0,0 0-2 16,32 0 0-16,-32 0 2 0,0 0-3 0,0 0 5 15,32 3 2-15,-32-3-2 0,0 0-5 0,28 2 0 16,-28-2 1-16,0 0-7 0,31-2 5 0,-31 2-9 16,0 0 3-16,33-3 6 0,-33 3-7 0,0 0 9 15,32-1 4-15,-32 1 2 0,0 0 10 0,26-4-1 16,-26 4 8-16,0 0 1 0,30-2-4 0,-30 2 2 15,0 0 1-15,0 0-9 0,32-3-1 0,-32 3 1 16,0 0-8-16,0 0-1 0,28-2 2 16,-28 2-8-16,0 0 2 0,27-1 1 0,-27 1-5 15,0 0-3-15,28-3 2 0,-28 3-4 0,0 0-1 16,28-1 4-16,-28 1-8 0,0 0 6 0,28-3-4 16,-28 3-1-16,0 0 2 0,27-5-6 0,-27 5 3 15,0 0 4-15,22-3-8 0,-22 3 4 0,0 0-2 16,0 0-1-16,28-7 4 0,-28 7 0 0,0 0-5 15,23-3 3-15,-23 3-1 0,0 0-3 0,22-5 0 16,-22 5 4-16,0 0-8 0,24-6-2 0,-24 6-7 16,0 0 1-16,22-7 5 0,-22 7-6 0,0 0 2 15,23-7 5-15,-23 7-3 0,16-8-1 0,-16 8 3 16,17-7 0-16,-17 7-1 0,0 0 8 0,20-11-8 16,-20 11 4-16,0 0 0 0,21-8 1 0,-21 8 0 15,14-7-2-15,-14 7-3 0,0 0 0 0,24-10 4 16,-24 10-7-16,0 0 3 0,18-11 4 0,-18 11-6 15,0 0 1-15,19-7 5 0,-19 7 2 0,0 0 1 16,21-8-3-16,-21 8 5 0,0 0-2 0,18-7 0 16,-18 7-2-16,0 0 3 0,19-8-4 15,-19 8 4-15,0 0 0 0,18-8 0 0,-18 8-4 16,0 0 1-16,19-10 4 0,-19 10 2 0,0 0-9 16,18-12 5-16,-18 12 6 0,11-6-9 0,-11 6 7 15,0 0-1-15,14-10-7 0,-5 7 6 0,-4 1-4 16,-1-3 6-16,1 3 0 0,1-2 2 0,2-2-8 15,-3 2 3-15,3 2-1 0,-3-2 2 0,-1 0 0 16,5 2-2-16,-4-1 1 0,2-1 6 0,0 2-4 16,-3-3-4-16,1 1 5 0,1 2-3 0,1-2 2 15,-1 2-3-15,1 0 5 0,-2-5-3 0,1 5 3 16,1 2-1-16,4-4-2 0,-6 1-3 0,7-1 9 16,-5-2-4-16,2 2-4 0,3 2 8 0,-2-4-7 15,-1 1 3-15,-1 2 1 0,3-4-1 0,-2 2 3 16,1 1-5-16,-1-2 0 0,3 1-2 0,-1 1 3 15,-2-1 0-15,0 0-4 0,0 0 2 0,0 1-3 16,-1-3-5-16,1 1 0 0,0 2-10 0,-2-3-1 16,-2 3-2-16,2 0 1 0,-1 0 0 15,1-2-1-15,2 1 2 0,-6 0-8 0,4 0 1 16,-3-1-3-16,4 0-5 0,-2 1-4 0,1-2-5 16,-1 3-9-16,-1 1 0 0,2-3-8 0,-2 2-6 15,0 0-3-15,-1-1-8 0,-4 5-10 0,14-8-5 16,-14 8 0-16,5-3-113 0,-1 0-223 0,-4 3 99 15</inkml:trace>
  <inkml:trace contextRef="#ctx0" brushRef="#br0" timeOffset="55934.25">23319 17805 66 0,'0'0'138'0,"7"-6"-3"0,-7 6-7 0,8-5-13 15,-8 5-8-15,11-4-10 0,-5 0-9 0,-2 0-12 16,-4 4-1-16,10-6-28 0,-3 3 12 0,0 0-7 15,-3-3-4-15,-4 6 1 0,13-3-7 0,-11-1 10 16,-2 4 4-16,11-9 3 0,-9 6 3 0,-2 3 2 16,7-5 1-16,-7 5-5 0,0 0 1 0,7-6-1 15,-7 6-8-15,0 0-3 0,0 0-4 0,8-4-5 16,-8 4-7-16,0 0-1 0,5-3-4 16,-5 3-1-16,0 0-5 0,5-5-4 0,-5 5 0 15,4-7-6-15,-4 7-4 0,9-3-4 0,-9 3-6 16,4-6 3-16,-4 6 1 0,6-3-9 0,-6 3 6 15,7-4-6-15,-7 4-1 0,5-7 1 0,-5 7-2 16,6-6 2-16,-2 3-1 0,-4 3-8 0,8-8-7 16,-6 5-8-16,2-2-8 0,0 0-6 0,-4 5 2 15,9-8 4-15,-9 8-1 0,7-7-11 0,-3 2 0 16,5-1-4-16,-6 0 0 0,1 0 16 0,-4 6-7 16,10-8-3-16,-6 3 4 0,-4 5 6 0,7-5-2 15,-7 5 11-15,8-7 4 0,-8 7 7 0,6-7-2 16,-6 7 0-16,8-4 11 0,-8 4-7 0,6-8-1 15,-6 8-2-15,8-4 3 0,-8 4-4 0,9-9 8 16,-9 9-1-16,6-6 5 0,1 3-3 0,-7 3-1 16,6-5 11-16,-6 5-8 0,0 0 9 0,9-9-11 15,-9 9 7-15,5-6 5 0,-5 6 2 16,4-8 6-16,-4 8-14 0,5-8 8 0,-5 8 1 16,0-7-5-16,0 7 3 0,4-8 4 0,-4 8-5 15,0 0-2-15,0-12 1 0,0 12 4 0,3-8-8 16,-3 8 13-16,1-8-3 0,-1 8-16 0,1-10 11 15,-1 3 0-15,0 7 8 0,4-10-5 0,-4 3-2 16,0 7 0-16,4-10-2 0,-4 10 3 0,2-9-4 16,-2 9 6-16,4-10 0 0,-3 4-3 0,-1 6 0 15,4-9-1-15,-1 2-2 0,-3 7 2 0,2-10 3 16,-2 10-3-16,3-10 3 0,0 4-15 16,-3 6 0-16,3-13 2 0,-1 7 1 0,0-2 1 15,2 1-10-15,-3-2 2 0,2-1-8 0,-2 0 10 16,3-1-8-16,-1 1 4 0,-1-2 5 0,1 0-6 15,-1 0 6-15,1 1 4 0,1-1-3 0,1 3 7 16,-3-1 4-16,2 1 4 0,-3 0-11 0,2 2 7 16,0-1-5-16,-3 8 15 0,5-12 5 0,-4 5-7 15,-1 7 2-15,3-8 1 0,-3 8 5 0,0 0-5 16,2-8 3-16,-2 8-1 0,0 0-3 0,0 0 6 16,0 0 3-16,0 0-3 0,0 0 11 0,0 0-4 15,0 0-3-15,0 0 10 0,0 0-3 0,0 0 1 16,-11 28-1-16,7-20-3 0,1 4 4 0,0-3-1 15,1 1 8-15,-3 1 1 0,1 0-2 0,0 0-8 16,0 0 11-16,2 7-4 0,-2-7-4 0,-4 3-3 16,1 1 8-16,-1 0-9 0,2 1 1 0,-1-2-3 15,-3 1 2-15,1-1-3 0,0 2-6 16,0-1 2-16,4-3-7 0,-5 4 5 0,1 0-7 0,-3-1 3 16,2 0-4-16,2-4 3 0,-3 4-4 15,1 0-5-15,-1 0 8 0,3 1 0 0,-1-3-6 16,-3 2 1-16,1 0 0 0,0-3 0 0,1 4-2 15,-4-3-1-15,3 1 5 0,-3 3-5 0,2-3-3 16,-1 1 8-16,-1 0-1 0,1 1-8 0,0-2 3 16,2 1 3-16,-5-3-4 0,0 7 2 0,2-6 1 15,-1-1-3-15,3 3 6 0,-3-1-3 0,1-1-6 16,-7 4 6-16,9-2-2 0,-5-2-3 0,4-2 4 16,-1 3 1-16,-1-1-2 0,-2-1 1 0,-6 2 3 15,9 0 2-15,-4-5-14 0,2 3 5 0,-3-1-2 16,-3 3 5-16,-3-1-4 0,5-4-11 0,5 3 1 15,-2-2-7-15,-2-3-15 0,2 3 0 0,-2-3-8 16,1 1-22-16,-1 0-8 0,0-2-11 0,-2 1-15 16,21-7-6-16,-38 9-22 0,20-3-65 0,-2-1-209 15,-9 0 94-15</inkml:trace>
  <inkml:trace contextRef="#ctx0" brushRef="#br0" timeOffset="56804.96">21704 18189 133 0,'0'0'126'0,"0"0"-7"0,0 0-11 15,39 24-3-15,-39-24-12 0,0 0 0 0,23 7-13 16,-23-7-1-16,20 7-4 0,-20-7-7 0,0 0-5 15,32 4-3-15,-32-4-12 0,25 1-9 0,-25-1 4 16,24 3-10-16,-24-3 0 0,36 1 0 0,-36-1-3 16,39-1-5-16,-39 1-5 0,37 0-4 0,-37 0 7 15,41-3-4-15,-20 3-1 0,-21 0 2 0,50-1-3 16,-28 1 4-16,-22 0 1 0,42-2-3 0,-19 2 2 16,-23 0 7-16,41-4-7 0,-19 3 4 0,-22 1-1 15,44 0-8-15,-26-4 6 0,-18 4-2 0,42-2-12 16,-22 0 1-16,-20 2 10 0,39-3-8 0,-39 3-4 15,38-4 3-15,-38 4-4 0,36-5 1 0,-18 1 2 16,-18 4-5-16,37-6 1 0,-20 2 0 0,-17 4-4 16,34-8 1-16,-17 2-4 0,0 0 11 15,-17 6-6-15,29-10-1 0,-11 3 4 0,-3 1 2 16,3 0-10-16,-1-2 7 0,-2 1 1 0,4-2-2 16,-2 1-5-16,-2-1 5 0,2 0-4 0,8-2 7 15,-7 3-2-15,0-2-5 0,0-3 0 0,8-1 5 16,-8 5-3-16,4-7 5 0,-4 4-4 0,4-2-4 15,-3 2 3-15,4-2 1 0,-7 0-7 0,1 1 10 16,0 4-3-16,5-8-11 0,-7 6 10 0,3-3 1 16,1 3-3-16,1-5-3 0,-3 5 6 0,0 2-8 15,-2-4 5-15,6 2 2 0,-7-4-3 0,-3 5 5 16,5 2 10-16,-2-4 3 0,-4 5 0 0,0-2 9 16,-1 5 1-16,1 0 0 0,-1-5 3 0,-2 4 4 15,-3 1 5-15,1 1 2 0,-5 3 0 0,8-6 1 16,-8 6-3-16,8-5 0 0,-8 5-5 0,5-4 0 15,-5 4-11-15,0 0 9 0,3-6-11 0,-3 6-18 16,0 0-23-16,0 0-39 0,0 0-60 16,0 0-71-16,0 0-182 0,0 0-403 0,0 0 178 15</inkml:trace>
  <inkml:trace contextRef="#ctx0" brushRef="#br0" timeOffset="59467.3">23096 17952 75 0,'0'0'98'16,"0"0"-2"-16,0 0 2 0,0 0-4 0,16-4-3 15,-16 4 6-15,0 0-9 0,0 0-4 0,0 0 1 16,0 0 5-16,0 0 6 0,0 0-7 0,0 0 2 15,0 0 9-15,0 0-3 0,0 0 8 0,0 0-9 16,0 0 2-16,0 0 0 0,0 0-4 0,0 0-7 16,0 0-6-16,0 0-2 0,0 0-9 0,0 0-5 15,0 0-4-15,0 0-4 0,0 0-6 0,0 0-4 16,0 0 2-16,0 0 10 0,0 0-5 0,0 0 1 16,0 0 2-16,5 4 1 0,-5-4 0 0,0 0-6 15,0 0-7-15,9-3 0 0,-5-1-4 0,1 3 2 16,-1-1-7-16,4-2 1 0,-1 0-1 0,-2 1-5 15,3-1 4-15,1 1-3 0,1-5-2 0,-2 5 0 16,1-2 2-16,1-2-3 0,-1 2-4 0,0 1 0 16,2-2-7-16,0-2 4 0,-1 1-3 0,1 1 2 15,0-3 0-15,-1 2-1 0,3 0 1 0,1-2-4 16,-2-1 15-16,3-1-14 0,-1 0 5 0,-3 4-2 16,0-1-1-16,1-1 9 0,0-1 2 0,-1 0-1 15,2 0 5-15,-3 3 9 0,2-3-5 0,-3 2 5 16,4-4 5-16,-5 4-8 0,3 0 1 15,-2 0 3-15,-4 0-5 0,2 2-5 0,1-1 6 0,-2-1-5 16,1 1 2-16,2-1-8 0,-2-1-2 0,-2 2 2 16,3-2-12-16,-3 4 4 0,4-3-4 15,-4-1 7-15,-1 1 4 0,1-1-2 0,-1 1 2 16,1-2-2-16,4 2-2 0,-4-1 3 0,-2 3 1 0,-1-2-2 16,5-1 2-16,-3 2 2 0,2-1 1 0,-2 0-10 15,1-1 9-15,-1 1-3 0,0-2-3 0,2 2-3 16,0-1 3-16,1 1-2 0,-2 1 3 15,-1-3-2-15,2 4-6 0,3-5-5 0,-3 5 2 16,1-4-11-16,-2 2 10 0,0-2 0 0,0 3-5 16,1-2-3-16,1-1 5 0,-1 0-4 0,2 1 3 15,0 0-4-15,-1 0-2 0,0 0 1 0,-1 2-1 0,4-1-2 16,-6-3 4-16,5 4 0 0,-4-4-1 0,3 4-2 16,-2-2-3-16,2 1-3 0,-4 0 0 0,-2 1 9 15,6 0-5-15,-2-2 2 0,-2 1-2 16,3-1 0-16,-2 1 2 0,0-1-4 0,0 2 1 15,3-2 0-15,-1 1-1 0,-2 1 5 0,2-1-2 16,-3 2-4-16,5-2 2 0,-7 0 7 0,3 1-10 16,0-3 4-16,-1 6 4 0,-1-3-2 0,1-3 0 15,1 1 6-15,-2 0-11 0,-1 2 1 0,2-1 7 16,0 0-6-16,-2-1-1 0,3-5 2 0,-2 4 2 16,1-1-4-16,-1-1 5 0,0 4-5 0,-2-5 2 15,4 0 3-15,-5 3-8 0,4 0 4 0,-4-3 1 16,0 4-6-16,5 0-1 0,-3 0 5 0,-2-1-1 15,2 2-2-15,-2-2-1 0,1 0 5 0,2 2-6 16,-6 1 4-16,6 0 4 0,-3-3-5 0,0 0-1 16,1-1 2-16,2 0-1 0,-1-1 2 0,-2-1 2 15,0 2-10-15,2-1 7 0,0 0 2 0,-1-2-4 16,2 3 3-16,-2-1 0 0,3-6 6 0,0 1 1 16,-3-1-8-16,1 1 2 0,1-2 1 0,1 1 0 15,1 1-3-15,-1-2 5 0,0 2-4 0,1-1 5 16,-1 0-5-16,0 0 1 0,0-2 3 0,2 2-1 15,-1 2-1-15,0-2 2 0,3 2-5 0,-3 0 3 16,1-1-6-16,1-1 6 0,-1 0-3 16,1-1 3-16,3-4-1 0,-5 6 0 0,3-1 1 0,-2 1 1 15,0-2-2-15,3 1 5 0,-1-8-1 0,1 4-3 16,-1-2-1-16,0 0 2 0,0 5-1 0,-3 1 0 16,3-8-1-16,0 7 0 0,-1 0-3 15,2-4 3-15,-4-3 9 0,8 2-10 0,-5 0 3 0,1 0-5 16,-4 5 8-16,4-7 1 0,1 1-6 15,-1 2-2-15,1-2-1 0,0 1 3 0,-1-1 0 16,3 1 3-16,-2-1-2 0,-1 1 1 0,0 6-2 16,1-9-4-16,-2 3 3 0,3-1-1 0,-2 1 4 0,-2 3-2 15,2-1 1-15,-2 4-1 0,2-8-1 0,0 1 1 16,1 0 5-16,-2 0 0 0,1 1-3 0,-1 1-2 16,-1-1-2-16,1 5 0 0,1-5 1 15,-4 4 2-15,7-3-2 0,-5-4 0 0,4 3 1 16,-6 6 1-16,1-6-1 0,2 0-3 0,-4 6 2 15,5-7 12-15,2 3-20 0,4-2 10 0,-7 6 2 16,1 0-1-16,0-1-4 0,-1 2 9 0,2-7-9 16,-3 1-3-16,2 5 2 0,0-7 6 0,5 1 0 15,-6-1-3-15,1 1-1 0,0 0-4 0,-3 5 2 16,2-1 6-16,2-3-3 0,-3 5 3 0,0 0-6 16,1 0-2-16,-3 0 4 0,5 0 1 0,-3 1 3 15,2-1-8-15,0-1 6 0,-1 2 7 0,0 0-9 16,0-1-2-16,1 1 6 0,-2-1 1 0,1 1-3 15,1-2-7-15,-1 3 3 0,-1-1 4 0,1 0 1 16,-3 0-3-16,-3 0 3 0,5 0-2 0,-2 1 0 16,3-4-3-16,-3 4 4 0,0-3-10 0,0 0 2 15,4 1-3-15,-4 0 2 0,2 1-1 0,-1-2-2 16,-1 1-5-16,4 1 0 0,-1-2 0 0,0 2-2 16,0 1 1-16,1 0-2 0,-1-1 6 0,1 3 1 15,1-1 3-15,-2 1-1 0,0 3 2 0,3-2-7 16,-1 1 6-16,1-1 2 0,-1 3 4 0,-1 2-3 15,2-4 0-15,-1 1-8 0,3-1 8 0,0 1-2 16,0-1 9-16,-3 3-7 0,4-2 1 16,-2-2 2-16,0 1 2 0,2 0 2 0,-2-3-4 0,1 2 0 15,-3 1 4-15,1-1-8 0,1 1 5 0,-2 0 11 16,-1-2-8-16,1 0-5 0,-3 4 2 0,0 0-9 16,1-3 6-16,-2 2 4 0,3-5-2 0,-4 6 5 15,3 0-1-15,-3-1 2 0,4 2-11 0,-4-2 3 16,2 0 7-16,-1-1 1 0,2 2-5 15,-3 0 1-15,1-1 4 0,2 1-17 0,0-1 9 16,2-2-6-16,0 0 4 0,0 1-9 0,3-2 4 0,-1 3 4 16,0-4-4-16,1 2-1 0,-1 0 1 0,2 0-2 15,1-1-1-15,-1 1 4 0,-1 0-5 16,-2-1-1-16,2-2 5 0,0 3-3 0,0-2-1 0,0 0-2 16,0 2 7-16,-1 0-5 0,2 0-4 15,-2 3-5-15,-2-4-3 0,0 5-5 0,-2 0 2 16,1 0 0-16,0-1 2 0,1 1-4 0,0-1 4 15,-4 2 0-15,5 0-1 0,-4-1-10 0,2 1 5 16,0 2 3-16,-1-2 1 0,-2 3-3 0,3-2 0 16,-2 4 5-16,0-4-3 0,0 3 6 0,-1-1-8 15,3 0 3-15,1 0 1 0,-1 2 4 0,-1-2-1 16,2 1 3-16,0-1-4 0,1 2 6 0,-1-2 1 16,-1 0-2-16,2 3 3 0,-1-3 3 0,1 1-4 15,0 0-2-15,0 1 5 0,1-3-13 0,-3 4 5 16,1-3-1-16,-10 5 1 0,13-6 5 0,-8 3-3 15,4-3-2-15,-9 6 3 0,10-4 0 0,-10 4-1 16,8-5 1-16,-8 5 2 0,8-7-7 0,-8 7-4 16,7-5-5-16,-7 5-2 0,0 0-2 0,5-7 0 15,-5 7-21-15,0 0-12 0,0 0-21 0,0 0-27 16,4-6-38-16,-4 6-49 0,0 0-215 0,0 0-460 16,0 0 204-16</inkml:trace>
  <inkml:trace contextRef="#ctx0" brushRef="#br0" timeOffset="60775.38">25999 12743 39 0,'0'0'118'0,"0"0"-13"16,0 0-8-16,0 0-3 0,0 0-6 0,-7-4-17 15,7 4 13-15,0 0 5 0,0 0-19 0,0 0 0 16,0 0-4-16,0 0-6 0,0 0-1 0,-3-2-7 16,3 2-3-16,0 0-4 0,-4-3 2 0,4 3-2 15,0 0 2-15,-6-2-2 0,6 2 1 0,0 0-2 16,-8 0-1-16,8 0-3 0,0 0-1 0,-13 2 3 16,9 0 4-16,-1-1-4 0,5-1 0 0,-12 2-3 15,6 0-1-15,1 0-2 0,-1-2 0 0,0 1 1 16,-1 1-4-16,7-2 0 0,-13 2 4 0,6-1-5 15,-1 0-1-15,2 0-1 0,-5 2-2 0,0-1 0 16,1 0 1-16,-2 1 0 0,-2 1 2 0,1-1-3 0,-6 3-3 16,5-1 0-16,-5 0 3 0,-1 1-5 0,3-2 0 15,-3 5-1-15,3-1 2 0,-9 2 0 16,6-2 5-16,3 2-7 0,-6 2 6 0,4-2-2 16,1 0 4-16,-1 1 5 0,2-3-4 0,1 3 4 15,-1 2-1-15,3-3-7 0,0 1 9 0,0 0-1 0,-1 2-1 16,-1-1 5-16,2-3-2 0,-1 6-1 0,-2 3 2 15,2-3-1-15,0 0 1 0,1-1 8 16,-4 4-10-16,-1 0-1 0,-1 0 1 0,6-2 1 0,-4 2 3 16,2 2 4-16,-2 1-6 0,0-2 1 0,4-3-2 15,1-2-4-15,-6 5 3 0,2 3-9 0,-2-3 5 16,0-1-4-16,2 2 0 0,-2-2 12 16,4 3-6-16,-3 0 1 0,-2-2 2 0,7-4-16 15,-6 4 10-15,2-1-1 0,3-3 2 0,-3 5-2 0,2-4 7 16,4 1 0-16,-5 2-14 0,5-4-8 0,2 1 6 15,-3 1-8-15,1 6 5 0,0-6-6 16,3-1 0-16,-1 1-7 0,-2 7 6 0,2-6 0 16,-1 5-6-16,0 1 4 0,-3 1 0 0,7-6-4 0,-6 5 1 15,6-5-1-15,-3 5-2 0,1 3 0 0,-1-3 3 16,0 1-5-16,-1-2 3 0,1 0-2 0,0-4-2 16,-3 5 8-16,3 1-9 0,0-3 1 0,1-3 3 15,0 4 1-15,2-6-5 0,-1 1 6 0,1 0 0 16,-3 0-8-16,2 0 5 0,-1 0 1 0,-1-1 1 15,3 1-5-15,-1 0-1 0,3 0-9 0,-2 0 15 16,1 0-5-16,-3 1-2 0,4-2 1 0,-1 0 24 16,1 4-25-16,-1-5 0 0,4 4 2 0,-7-2-7 15,3 1-8-15,0 5-1 0,1 1-7 0,-1 3 2 16,1-8-11-16,4 4 7 0,-9 0-18 0,6-5-9 16,0 0-7-16,-1 1-10 0,-4-1-7 0,3 5 2 15,-4-5-10-15,4 4-14 0,-2-4-22 0,0 6-17 16,-4-1-29-16,0-1-18 0,5-3-13 0,0-2-20 15,-3 0-39-15,-3 4-138 0,3-4-429 0,-1-1 190 16</inkml:trace>
  <inkml:trace contextRef="#ctx0" brushRef="#br0" timeOffset="61900.53">24761 13998 98 0,'-17'26'231'0,"3"0"-9"16,1 1-14-16,-2 4-8 0,2-2-11 0,-1 2-8 15,0 0 2-15,0 2-12 0,1-1-9 0,2 0-3 16,-3 2-8-16,3 0-5 0,0 2-2 0,3-3-7 16,-1 0-5-16,-2 13-8 0,5-10-2 0,-1-1-8 15,1 0-2-15,-1-1-4 0,-3 1-8 0,4 1-5 16,-1 0-5-16,1-1 6 0,-4 0-3 0,2-1-6 15,0 1-2-15,3-2-7 0,-5-1-3 0,1 0-2 16,0 0 9-16,0-1-20 0,0 1 3 0,0-3-5 16,0-1-11-16,1 2-3 0,0 0 12 0,1-3-20 0,2 1 6 15,-1 1-11-15,1 4-8 0,0-8 6 16,0 4-5-16,-2-2 2 0,4 0-19 0,0 2-8 16,-4-4 7-16,2 1 12 0,-1 0-3 0,1 1-4 15,-2-2-1-15,0 1 11 0,0 1-12 0,-2-4-5 16,4 3-32-16,-5-2 3 0,2 0 1 0,-1 0 5 15,-1 0 4-15,1 0 5 0,4-6 0 0,-4 8 4 16,-2-2-5-16,4-6 4 0,-2 0 3 0,-3 6 0 16,1-2 3-16,2-5 1 0,0 1-4 0,-2-1 2 15,-1 5-2-15,0 0-2 0,-1 3 4 0,1-3 4 16,0 1-4-16,1-1 3 0,0 1-1 0,-1-6-5 16,2 8 6-16,-3-3-4 0,3 1 4 0,-1 0 12 0,0-5-13 15,2 6-2-15,2-6 0 0,0 0 4 0,-3 6-2 16,1 1-11-16,1 1 4 0,0-8 8 15,1 1-5-15,1 1-1 0,-1-1 0 0,1 5 5 16,-2-5 1-16,2-1-6 0,-2 7 6 0,2-5-7 0,-4-2 10 16,2 6 0-16,0 0-8 0,-1-2 4 15,3-4-3-15,1 1 4 0,0 0-3 0,-7 5-1 16,7-5 2-16,-4 5-4 0,4-6-1 0,-3 7 6 16,0-6-7-16,1-1 3 0,1 7 1 0,-3-8 3 15,2 1 6-15,0 0-19 0,0 0 15 0,0-1-7 0,-2 1 4 16,-1 0-5-16,1-3-1 0,0-1-1 0,0 3 37 15,0 0-2-15,1-2-2 0,0 1-6 16,-3-3 2-16,3 3 3 0,3 0-3 0,-4-2-7 16,3 0 1-16,-2-1-2 0,-1 3-5 0,4-7 0 15,-4 6 0-15,1 1-9 0,3-7 13 0,-2 2-6 0,-1-2-3 16,0 2-3-16,1-1-9 0,0-2 11 0,-2 2-1 16,0-2 3-16,0 1-5 0,-1-1 4 0,1-1 0 15,0 0 0-15,0 1-4 0,-1-1 1 16,0 0 1-16,2-1 0 0,-2 2 2 0,1-1-3 15,0 1 1-15,-1-1 0 0,1 1-3 0,0 1-4 0,0-2 5 16,-1 3-7-16,0-2 7 0,3 2-2 16,-3-2-5-16,1 2 3 0,0-3 1 0,0 0 4 15,2 2-2-15,0-2-3 0,1 4-9 0,1-8-8 16,1 0-4-16,-1 0-11 0,1 1-14 0,0 1-3 16,4-5-11-16,-5 3-11 0,2 0-52 0,1-2-13 15,2-1-12-15,-4 2-16 0,1 2-12 0,3-4-26 0,0 0-13 16,0 0-43-16,-6 4-27 0,6-4-219 0,0 0-549 15,-8 3 243-15</inkml:trace>
  <inkml:trace contextRef="#ctx0" brushRef="#br0" timeOffset="63351.1">23213 17783 84 0,'0'0'130'0,"0"5"2"0,0-5-23 0,-1 4-4 16,1-4-17-16,0 0-4 0,-3 5-11 0,3-5-12 15,3 3-3-15,-3-3 6 0,0 0 0 0,-3 5-2 16,3-5 7-16,0 4-3 0,0-4-3 0,-2 3 12 15,2-3 5-15,-4 6-2 0,3-4 4 0,-2 2-2 16,-1 0 0-16,4-4-6 0,-2 5-2 0,-1-3-2 16,3-2-2-16,-4 5-1 0,4-3-5 0,-4 1-2 15,4-3-6-15,0 0 11 0,-2 3-7 0,-1 1 8 16,3-4-7-16,0 0 7 0,0 0 3 0,0 0 7 16,-6 1 2-16,6-1 4 0,0 0-8 0,0 0 2 15,0 0-4-15,0 0-3 0,10-10 1 0,-5 8 2 16,-1-3-2-16,0 3-2 0,4-8-5 0,-1 5-10 15,2-2-1-15,3-1 2 0,2-3-2 0,1 1-5 16,0-1 1-16,0 0-7 0,2-3 18 16,-1 5-7-16,2-5 21 0,0-4-6 0,6 2 1 15,-4-1 6-15,-2-2 4 0,4-3-2 0,-3 3-5 16,0 0 3-16,2-2-13 0,-1-4-6 0,1 1-7 0,-1 1-4 16,-1-3-1-16,0 0-1 0,2 0-10 0,-2 0 7 15,-1 1-14-15,0 0-1 0,-4-2 0 16,4 1-2-16,-3 5-2 0,3-3-6 0,-4 4 0 15,3-1 4-15,-2 0-7 0,-4-1 4 0,6 2-6 16,-3-4-3-16,-5 8 8 0,-1-3-6 0,6-6-1 16,-5 1-2-16,1-4 5 0,0 0-4 0,4 1-1 15,-1-2 2-15,-3-2-4 0,3 0 2 0,-3-1 3 0,2-1-7 16,-1-2 4-16,3 1-2 0,-3 2-4 16,3 1 3-16,-3-1 3 0,-2 2-1 0,2-2-1 15,1 3 0-15,1 2-3 0,-2-2 3 0,0-2 3 16,0 2-4-16,-1 0-3 0,2 4 2 0,-1-4-2 15,1 1 0-15,-2-1 4 0,4 0 2 0,0 0-1 16,0 0-2-16,0 1 1 0,2 1-4 0,-4-3 2 16,5 1-3-16,-7 0 0 0,3 3 4 0,1-3 2 15,-2 5-5-15,-2-4 3 0,3 2-1 0,-2 0 1 16,2-1 7-16,-3 1-9 0,0 0 3 0,2 0-8 16,-1-3 9-16,0 2 1 0,1 0-4 0,1-3-5 15,-3 4 3-15,3-3 2 0,0 1-3 0,-2 3-1 16,1-2 4-16,3-1-1 0,-3 4-3 0,-1-4 2 15,2 2 3-15,0 0-3 0,-1 1 1 0,-5 7-3 16,6-8 1-16,-1 1 5 0,-1 0-1 0,-4 0 1 16,4-2-1-16,-4 2 1 0,2-3-3 0,0-2 2 15,-3 0 1-15,2-1-5 0,1-1 0 0,1-2 1 16,-2-1 4-16,5 1-6 0,-7 1 2 0,6 1-10 16,-2 0 1-16,3-2-3 0,-3 3 0 0,0 2 2 15,0 2 0-15,-1 1-3 0,-1 0 3 0,1 0-6 16,1 2 10-16,-5-1-6 0,2 6-6 0,2-7 1 15,-2 3-1-15,2-4 4 0,-2 3-16 0,0-1 7 16,3-1-2-16,-2 1-7 0,0 0-1 0,-2-4-5 16,3 2-8-16,-4-1 9 0,4 1-7 15,-1-5-5-15,-2 3 6 0,2 2-2 0,-3 1 9 16,4 0-2-16,-1 0 1 0,-1 2 9 0,4-1 0 0,-2 2 4 16,1-1 7-16,-3 6-10 0,5-5 11 0,-1-1 2 15,-3 6 1-15,4-7 0 0,-1 4 4 0,1-4-4 16,0 4 4-16,1-2-2 0,1-1 0 15,0-2-5-15,-1 1 5 0,5 3-8 0,-4-4-9 16,5 1 2-16,-1 1 2 0,-1-2-1 0,2 3-2 16,-1-2 5-16,0-1 4 0,-2 3-1 0,3 2 1 15,-1 0 0-15,-4-2 4 0,-2 7 2 0,-2-1-1 16,3 3 2-16,1-2 0 0,-4 1 5 0,1 1 0 0,1 0 1 16,2-1 2-16,0 1-2 0,0 1 2 15,2 1-4-15,-2-1 5 0,2-2 0 0,1 2-3 16,-2 1 1-16,-2-2 2 0,10-3 0 0,-10 3 3 15,2-1-1-15,-1 2-2 0,3 1 2 0,-3-2 11 16,1 0-10-16,-2 0-7 0,2-2 1 0,-4-1 2 16,2 2 1-16,-3 0 3 0,1 0-4 0,-2-2 4 15,0 1-2-15,-6 5 0 0,0-1 0 0,1-2-2 16,0 4 5-16,-3-1-3 0,3-3 0 0,-1 5-2 16,-2-1 1-16,-1 2 0 0,-1 0-1 0,2 3 5 15,-1 5-4-15,4-8 1 0,-4 8 4 0,5-9-6 16,-5 9 4-16,5-4-1 0,-5 4-1 0,5-4 4 15,-5 4-3-15,0 0 3 0,9-1-3 0,-9 1-1 16,0 0 0-16,0 0-6 0,19 1 9 0,-19-1-7 16,0 0 1-16,13 1 1 0,-13-1-6 0,0 0 1 15,12 2 9-15,-12-2-5 0,0 0 4 0,0 0-2 16,0 0-2-16,10 0 2 0,-10 0 0 0,0 0-1 16,0 0 0-16,0 0-6 0,0 0 3 0,0 0-4 15,0 0 2-15,0 0 1 0,0 0 2 0,0 0 0 16,0 0 3-16,0 0-8 0,0 0 4 0,0 0 2 15,0 0 0-15,0 0 2 0,0 0 1 0,0 0-4 16,0 0 2-16,0 0 5 0,0 0-4 0,0 0-2 16,0 0 4-16,0 0 2 0,0 0-4 0,0 0-8 15,0 0 2-15,0 0-9 0,0 0-21 0,0 0-28 16,0 0-34-16,0 0-48 0,0 0-57 0,0 0-92 16,0 0-160-16,0 0-497 0,0 0 220 15</inkml:trace>
  <inkml:trace contextRef="#ctx0" brushRef="#br0" timeOffset="66400.97">26165 12668 42 0,'0'0'69'0,"0"0"-3"0,0 0-7 16,0 0-7-16,0 0-9 0,0 0-11 0,0 0 7 15,0 0-5-15,0 7 3 0,0-7-6 16,0 0-3-16,0 0 8 0,0 0 1 0,0 0 12 15,0 4 0-15,0-4-6 0,-5 3 2 0,5-3 5 0,-2 2 6 16,2-2-3-16,0 0-2 0,-3 4 6 0,3-4-4 16,0 0 5-16,-6 2 3 0,6-2 7 0,0 0 5 15,0 0 5-15,0 0 7 0,0 0 8 0,-4 1-3 16,4-1 2-16,0 0 2 0,0 0 0 0,0 0 2 16,0 0-2-16,0 0-1 0,0 0-4 0,0 0 2 15,0 0-3-15,1-11-2 0,-1 11 0 0,5-2-6 16,-5 2-1-16,4-5-13 0,-4 5 0 0,1-2 0 15,-1 2-13-15,9-3-5 0,-9 3-6 0,11-1-8 16,-4 0 0-16,2 1-8 0,1 0-1 0,2-4-1 16,-1 3 0-16,2 2-2 0,-1-1-3 0,2 0-4 15,2 0 5-15,-3 0-7 0,1 0-1 0,0-1-1 16,-2 1 3-16,6 0-5 0,-2 0 2 0,-2-1-2 16,-1 0 0-16,6-1 4 0,-5 0-1 0,4 1 2 15,-4-1-1-15,4 1-4 0,0-4 0 0,-4 5 1 16,-1-2-4-16,2 0 2 0,1 2-1 0,-1-1 3 15,0 0-4-15,2 0-2 0,0-2 1 0,4 2 3 0,-2 1-2 16,-2-4-1-16,2 3-3 0,0 1 0 16,-1-1 2-16,3 0 0 0,-3-2 1 0,2 2-5 15,-1 0-1-15,-1 0 0 0,1 0 6 0,-1-3-7 16,-4 3 5-16,0 0-1 0,0-2-2 0,-1 2 3 0,0-2-1 16,0 1-2-16,0 1 4 0,0-3-3 15,-1 2 0-15,1 0-1 0,-2-2 5 0,1 1-3 16,-1 1 5-16,2 1-6 0,-3 0 7 0,4 0-9 15,-2-3 2-15,-1 3 6 0,5 0-14 0,-2 1 20 16,5-1-10-16,-1-1-5 0,-1 2 5 0,-5-1-2 0,2-1 0 16,1 2-1-16,2-1 1 0,-3 2-2 15,-4-2 0-15,3-1 5 0,1 2-3 0,-2-2 15 16,-1 0-8-16,2 2-1 0,-1-1-2 0,0-1 6 16,0 0-3-16,1 2-1 0,-2-1-5 0,2-1 4 0,1 2 0 15,-1-3-2-15,-1 2-5 0,1 0 6 0,1 0 10 16,0 0-13-16,4 0 3 0,0-1 4 0,-4 2-3 15,4-1 3-15,0 0 0 0,0 0-7 16,1 0 3-16,0-2 0 0,-2 2-2 0,3 2 4 0,-4-2-4 16,-2 1 5-16,2 0-4 0,-2-1 0 0,2 1-2 15,-5-2 3-15,7 1-3 0,-5 0 6 0,0 0 6 16,1 0 2-16,-1 1 1 0,-1-1 0 16,6-1-2-16,-5 0 6 0,2 1-4 0,-2 0-1 0,1-2-2 15,0-1 2-15,4 1 0 0,-5 2-5 0,7-2-2 16,-3 2 0-16,2 0 2 0,-1-1-7 15,-3-2 5-15,1 3 6 0,0-2 10 0,-2 2-5 0,0 0 1 16,4-4 3-16,-5 4-2 0,6 0 1 0,-2-3-2 16,-3 3 12-16,1 0-13 0,3-4-2 0,0 4 3 15,1-2-10-15,0 3 9 0,-1 0-1 0,0-2-6 16,3 1 0-16,-1 1-2 0,0 1 3 0,1-2-11 16,-2 1 18-16,3 0-18 0,-3 0 5 0,3 0 7 15,-1 0-18-15,-1 0 5 0,0 0-1 0,1-1 0 16,-1 1 10-16,-1 1-11 0,0-1-2 0,-1 0-2 15,3 1 6-15,-6-1 11 0,6 0-10 0,-6 1 6 16,5-1-12-16,-1 0 16 0,-2-2-10 0,2 2 0 16,0 0-11-16,-1 0 12 0,-4 0-3 0,4 0 2 15,4 0 4-15,0 0-7 0,-4-1 1 0,3 1-3 16,7 0 4-16,-1 0-5 0,-5 1 1 0,1-1 5 16,5 0-1-16,-6 0-4 0,6 1 3 0,-9 0-2 0,9-1 2 15,0 3-1-15,-5-2 1 0,4 0-8 16,-5-1 21-16,6 2-15 0,-6-2-5 0,1 2 5 15,0-2-3-15,4 0 3 0,0 1 1 0,1-1 1 16,-2 4-1-16,1-4-9 0,-4 0 1 0,-2 2 6 16,6-2 1-16,-6 1 6 0,1 0-9 0,7-1 0 15,-9 1 0-15,1-1 7 0,2 0-13 0,5 2 10 16,-6 0 3-16,0-2 0 0,-2 1-7 0,1 0-3 16,2-1 20-16,-2 3-15 0,1-3 4 0,5 0 13 15,-4-2-13-15,-4 0 3 0,4 2-6 0,4 1-4 0,1 0 6 16,-1-2-4-16,-3 1 6 0,-3 1-8 15,1-1-4-15,-1-1 11 0,10 2-2 0,-3-1 7 16,-6 2-13-16,-2-4 9 0,1 2-5 0,7 2 2 0,-8-4-1 16,-1 2 6-16,0-1-7 0,1 0 0 0,-1 0 2 15,0-1-4-15,-2 2 3 0,2-2-3 0,-2 0 6 16,3 0-4-16,-1 1 4 0,0-2-4 0,0 2-5 16,-1 0 8-16,4-3-12 0,-2 2 10 0,2-1 0 15,-1 3-3-15,-2-2 1 0,0 1 2 0,1-2 3 16,-1 0-1-16,0 3 1 0,-2-2-3 0,1 0 10 15,-4 1-15-15,4 0 7 0,-4 1 0 0,3-2-2 16,-4 1-3-16,0 0 7 0,0 1-5 0,4-1 4 16,-3 1 3-16,-2-1-2 0,2 0-9 0,-1 2 2 15,-1-1 6-15,2 0-5 0,-1 0 8 0,2-1-5 16,-3 2 0-16,2 0-8 0,-5-1-22 0,1 0-11 16,-3 1-14-16,0-2-10 0,0 2-19 0,-2 0 10 15,-5-1-12-15,9 1-16 0,-9-1-18 0,9 0-17 16,-9 0-19-16,5 2-24 0,-5-2-35 0,6 0-7 15,-6 0-31-15,0 0-214 0,7-2-505 0,-4 0 224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38:33.969"/>
    </inkml:context>
    <inkml:brush xml:id="br0">
      <inkml:brushProperty name="width" value="0.05292" units="cm"/>
      <inkml:brushProperty name="height" value="0.05292" units="cm"/>
      <inkml:brushProperty name="color" value="#FF0000"/>
    </inkml:brush>
  </inkml:definitions>
  <inkml:trace contextRef="#ctx0" brushRef="#br0">9707 3238 1114 0,'0'0'553'0,"0"0"-256"16,0 0 40-16,0 0-2 15,-6-110-65-15,6 92-72 16,0 6-48-16,0 4-14 0,0 4-1 15,0 4-42-15,0 0-15 16,0 16-41-16,0 24-36 16,0 16 62-16,0 16-31 15,12 4-17-15,17-1 3 16,14-11-12-16,15-16-12 16,11-18 1-16,11-20-7 15,11-10 6-15,3-20 6 16,-1-18-3-16,2-8-10 15,-9-2 22-15,-8 1-9 16,-11 7 0-16</inkml:trace>
  <inkml:trace contextRef="#ctx0" brushRef="#br0" timeOffset="333.62">12969 3537 1 0,'-13'-40'0'0,"3"-25"0"15,6-36 0-15</inkml:trace>
  <inkml:trace contextRef="#ctx0" brushRef="#br0" timeOffset="2300.46">13860 663 1 0,'0'0'0'0,"-13"4"0"0,-1 5 0 0,8-4 0 16,-7 2 0-16,-1-1 0 15,-3-1 0-15,-6-1 0 16,-22 5 0-16,3 7 0 16,17-4 0-16,-56 1 0 15,-18 4 0-15,-32-13 0 16,-21 36 0-16,21 6 0 0,8 14 0 16,-10 16 0-16,52 24 0 15,5 23 0-15,-6 45 0 16,-7 57 0-16,-13 64 0 15,8 45 0-15,94-27 0 16,5-204 0-16,8-129 0 16,-24-33 0-16,-18 5 0 15,-79 227 0-15,10-83 0 16,21-70 0-16,57-4 0 16,-3 0 0-16,6-2 0 15,-19 18 0-15,0-5 0 16,7-2 0-16,3 0 0 15,1-3 0-15,9-4 0 0,3 0 0 16,1 1 0-16,6 14 0 16,-5 13 0-16,-7 28 0 15,-9 39 0-15,-17 53 0 16,-31 56 0-16,-28 23 0 16,-20-47 0-16,5-125 0 15,42-35 0-15,76 4 0 16,0 10 0-16,-60 10 0 15,-2 10 0-15,62 9 0 16,-13-5 0-16,-1-8 0 16,-13-8 0-16,2-11 0 15,6-49 0-15,1 3 0 0,5 8 0 16,-1-6 0 0,3-1 0-16,-9 24 0 0,-9-25 0 15,-18-7 0-15,-13-39 0 16,-9-13 0-16,7-10 0 15,62 24 0-15,-7 2 0 16,-2 2 0-16,5 3 0 16,-17 3 0-16,13 0 0 15,5 5 0-15,3 27 0 16,5-13 0-16,28-1 0 16,16-14 0-16,12-12 0 15,14-2 0-15,-21 0 0 16,2-6 0-16,-8 13 0 15,-5-1 0-15,-7 0 0 16,-28 2 0-16,-1 0 0 0,-2 0 0 16,-5 2 0-16,9 4 0 15,-9 0 0-15,0 2 0 16,0 14 0-16,-14 0 0 16,1 4 0-16,0-12 0 15,1 4 0-15,-1-7 0 16,9 16 0-16,4 0 0 15,0 3 0-15,0 3 0 16,0 1 0-16,8-3 0 16,3-2 0-16,-4-4 0 15,-4-1 0-15,-3-2 0 16,0-2 0-16,0-1 0 16,-21-10 0-16,-3 3 0 0,1 6 0 15,6 4 947-15,17 12-1 16,0 0-658-16,0 0 35 15,0 0-9-15,0 0-95 16,0 0-95-16,-25-16 24 16,25 16 71-16,0 0-2 15,0 0-53-15,0 0-28 16,0-2-86-16,-2-4-50 16,2-4 0-16,-2 0 0 15,0-4 0-15,-1 2 0 16,3 2 0-16,-2 2 0 15,2 2 0-15,-2 2 0 16,2 2 0-16,-3 0 0 0,1 0 0 16,0 0 0-1,0 2 0-15,2 0 0 0,-3 0 0 16,1 0 0-16,2 0 0 16,0 12 0-16,0 16 0 15,16 10 0-15,10 6 0 16,13-2 0-16,5-7 0 15,12-13 0-15,6-15 0 16,3-7-18-16,-1-11-42 16,1-21 33-16,-7-11 6 15,-2 1 3-15,-10 0 18 16,-7 6 0-16,-13 10 0 0,-6 10 10 16,-4 10-9-1,-3 6 6-15,7 4-1 0,7 18-6 16,9 10 8-16,8 2-7 15,5-2-1-15,7-3 6 16,4-14-6-16,5-11 0 16,6-4 0-16,2-12-12 15,5-16 10-15,1-6-10 16,0-4 5-16,0 0 5 16,-6 2-5-16,-2 8 7 15,-9 12 0-15,-8 16-13 16,-4 2 4-16,-6 32-5 15,-1 14 14-15,1 10 6 16,5 2-6-16,8-4 1 16,9-9-1-16,7-15 6 0,10-17 0 15,5-15 2-15,11-1-7 16,3-30-1-16,2-6-1 16,-1-10-14-16,-7-3-2 15,-7 2 10-15,-9 4 7 16,-12 10-2-16,-14 10 2 15,-11 14 0-15,-9 10 14 16,-3 4 13-16,2 22-2 16,5 6-13-16,7 2 3 15,3-2-15-15,8-4-1 16,9-12 1-16,4-10 2 16,5-6 10-16,-1-6-11 15,0-18 5-15,-1-6 2 0,-5-2-8 16,-7 2 0-1,-6 6 6-15,-8 8-6 0,-11 8 8 16,-6 8 20-16,-6 2 6 16,-3 22-34-16,0 4 0 15,0 4 0-15,7-4 0 16,4-6 0-16,29-18-12 16,-9-4-263-16,-4 0-591 0</inkml:trace>
  <inkml:trace contextRef="#ctx0" brushRef="#br0" timeOffset="2936.28">17280 2364 2359 0,'0'0'892'15,"0"0"-525"-15,0 0-46 16,0 0-164-16,0 0-157 16,0 0 0-16,0 0 0 15,-2-50 0-15,6 68-144 16,1 16-840-16,-5 8-1040 0</inkml:trace>
  <inkml:trace contextRef="#ctx0" brushRef="#br0" timeOffset="3101.47">17285 2863 2371 0,'0'0'964'15,"0"0"-606"-15,0 0-134 16,0 0-224-16,0 0-24 15,0 0-308-15,118-120-470 0</inkml:trace>
  <inkml:trace contextRef="#ctx0" brushRef="#br0" timeOffset="4133.43">18531 2149 3026 0,'0'0'667'0,"0"0"-521"16,0 0-62-16,0 0-74 15,0 0-9-15,0 0-1 16,0 0 1-16,4 111 7 15,-2-100-8-15,0-6 0 0,5-5-8 16,-1 0 8-16,4-23 9 16,-4-9 6-16,1-5-3 15,-3-6 5-15,-4 5-11 16,0 10 10-16,-11 14 13 16,-16 14-2-16,-10 6-18 15,-13 36-9-15,-14 34 0 16,6 5-6-16,9 7 12 15,14 4 1-15,23-19 7 16,12 3-14-16,12-10 0 16,36-14-3-16,44-16-35 15,3-18-22-15,15-18-93 16,-1-6-42-16,-20-28 5 0,-2-11 42 16,-18-5 88-1,-20 0 54-15,-20 5 6 0,-16 9 121 16,-13 9 54-16,0 15 50 15,-15 12-67-15,-14 2-83 16,-10 28-60-16,-5 13-15 16,0 4 0-16,6 1 1 15,6-5 0-15,13-11-2 16,9-10 1-16,10-10-6 16,0-10-2-16,10-2 7 15,17-8 1-15,4-18 19 16,2-8-13-16,3-2 0 15,-5 2-6-15,-6 7 0 16,-10 9 0-16,-7 10 0 0,-2 8-2 16,-2 0-4-16,0 25 3 15,7 7 3-15,5 4 0 16,6 0 1-16,7-4 7 16,7-8-8-16,4-10 2 15,6-12 14-15,6-2-16 16,2-18-9-16,-6-12 3 15,-5-8 5-15,-7-6 0 16,-10-6 2-16,-10 0-1 16,-7-3 10-16,-9 7-9 15,0 12 17-15,0 14 20 16,-18 14-38-16,-2 6 0 16,-4 18 0-16,-1 18 0 0,5 2 0 15,7 2 0-15,13-2 0 16,0-8 0-16,23-2 0 15,18-6 0-15,8-4 0 16,4-4 0-16,-1 1 0 16,-8-3 0-16,-11 2 0 15,-8 0 0-15,-11 2 0 16,-12 2 0-16,-2 4 0 16,-5 0 0-16,-19 0 0 15,-7-2 0-15,-4-2 0 16,0-4 0-16,6-6 0 15,10-6-35-15,14-2-73 16,5-12-219-16,53-42-272 0,5 4-181 16,2-2-620-16</inkml:trace>
  <inkml:trace contextRef="#ctx0" brushRef="#br0" timeOffset="5200.1">20077 2400 2039 0,'0'0'886'0,"0"0"-349"15,0 0-169-15,0 0-102 16,0 0-266-16,0 0 0 16,0 0 0-16,-63 4 0 15,30 32 0-15,0 10 0 16,4 6 0-16,8-2 0 16,13 1 0-16,8-11 0 15,19-6 0-15,30-12 0 0,16-10 0 16,13-12 0-16,10 0 0 15,-2-18 0-15,-6-10 0 16,-9-4 0-16,-11-2 0 16,-17-5 0-16,-11 2 0 15,-20 2 0-15,-7 7 0 16,-5 10 0-16,-7 12 0 16,-20 6 0-16,-10 14 0 15,-6 19 0-15,-1 8 0 16,2 2 0-16,11-4 0 15,10-4 0-15,13-11 0 16,8-8 0-16,0-8 0 16,24-6 0-16,7-2 0 0,5-6 0 15,-1-14 0-15,-3-2 0 16,-6-2 0-16,-8 4 0 16,-4 4 0-16,-10 6 0 15,-2 6 0-15,0 4 0 16,-2 0 0-16,2 1 0 15,5 17 0-15,7 7 0 16,7 1 0-16,11 0 0 16,6-6 0-16,11-6 0 15,4-10 0-15,8-4 0 16,-1-4-66-16,-2-18-12 16,-2-4 34-16,-8-4 16 15,-7-3 17-15,-10 4 11 0,-9-2 0 16,-11 9 45-1,-11 6 40-15,0 13 12 0,-18 3-97 16,-15 11 0-16,-7 21 0 16,-3 8 0-16,5 5 0 15,9-3 0-15,14-6 0 16,15-8 0-16,0-10 0 16,18-12 0-16,15-6 0 15,12-8 0-15,3-26 0 16,4-12 0-16,-6-12 0 15,-3-11 0-15,-9-9 0 16,-5-26 0-16,-9 4 0 0,-9-3 0 16,-7 5 0-1,-4 34 0-15,0 10 0 0,-8 28 0 16,-9 26 0-16,0 10 0 16,-10 54 0-16,-2 36 0 15,7 4 0-15,4-5 0 16,15-11 0-16,3-24 0 15,10 5 0-15,19-1 0 16,13-16 0-16,10-16 0 16,10-14 0-16,7-16 0 15,2-6 0-15,1-14 0 16,-3-18 0-16,-11-11 0 16,-8-7 0-16,-13-4 0 15,-14 0 0-15,-13 4 0 16,-10 12 0-16,-7 16 0 0,-25 20 0 15,-10 4 0 1,-4 34 0-16,-3 16 0 0,7 10 0 16,8 6 0-16,18-4 0 15,16-5 0-15,2-9 0 16,38-12 0-16,18-16 0 16,19-16 0-16,52-14-54 15,-15-22-575-15,-10-4-561 0</inkml:trace>
  <inkml:trace contextRef="#ctx0" brushRef="#br0" timeOffset="5300.02">22510 2605 905 0,'0'0'1768'16,"0"0"-1439"-16,0 0-171 0,0 0-158 15,0 0-315-15</inkml:trace>
  <inkml:trace contextRef="#ctx0" brushRef="#br0" timeOffset="6570.21">880 4818 2029 0,'0'0'899'0,"0"0"-707"16,0 0 112-16,0 0-30 16,0 0-163-16,0 0-81 15,0 0-4-15,-12-6 4 16,12 26-8-16,12 12-1 15,5 14 18-15,6 9-10 16,4 1-22-16,0-4-7 16,-2-10 1-16,4-12-1 15,3-16 14-15,8-14 4 16,31-18 32-16,43-56-50 16,47-43 0-16,17-23 0 0,3-10 0 15,-25 10 0-15,-46 36 0 16,-25 25 0-16,-31 27 0 15,-21 18 0-15,-2 8 0 16,-6 4 0-16,-8 6 0 16,-10 10 0-16,-4 4 0 15,-3 2 0-15,0 0 0 16,0 0 0-16,2 6 0 16,3 12 0-16,12 20-74 15,-1-2-542-15,-1-2-676 0</inkml:trace>
  <inkml:trace contextRef="#ctx0" brushRef="#br0" timeOffset="8436.57">14217 5358 2143 0,'0'0'711'0,"0"0"-357"0,0 0 97 16,0 0-277-16,0 0-100 16,0 0-65-16,0 0 45 15,55 124 6-15,-18-70-38 16,2-4-2-16,8-4-19 15,11-10 6-15,14-11 9 16,30-14-16-16,31-11 0 16,27-13 0-16,4-24 0 15,-31 0 0-15,-37 1 0 16,-38 11 0-16,-13 5 0 16,-1 0 0-16,-2 6 0 15,-3 4 0-15,-16 10 0 16,-4 0 0-16,-4 18 0 15,7 16 0-15,5 8 0 16,9 4 0-16,9-1 0 0,7-5 0 16,14-10 0-16,7-8 0 15,8-14 0-15,7-8 0 16,1 0 0-16,3-14 0 16,-3-14 0-16,-6-3 0 15,-10 0 0-15,-13 3 0 16,-11 6 0-16,-13 5 0 15,-9 11 0-15,-8 6 0 16,2 0 0-16,1 23 0 16,9 4 0-16,9 4 0 15,9-1 0-15,12-4 0 16,8-4 0-16,11-8 0 0,4-6 0 16,3-6 0-16,0-2 0 15,-6 0 0-15,-8 0 0 16,-9 0 0-16,-6 0 0 15,-9 0 0-15,-6 8 0 16,-5 0 0-16,-1 2 0 16,-1 0 0-16,4-2 0 15,2 0 0-15,10-2 0 16,6-4 0-16,7-2 0 16,3 0 0-16,3 0 0 15,6-8 0-15,-2-6 0 0,3-2 0 16,-2 0 0-1,-6-2 0-15,-8 2 0 0,-9 2 0 16,-10 4 0 0,-8 0 0-16,-6 2 0 0,-4-1 0 15,-1 2 0-15,5 1 0 16,2 0 0-16,10 0 0 16,9-5-96-16,42-7-285 15,-12 0-493-15,-2 0-955 0</inkml:trace>
  <inkml:trace contextRef="#ctx0" brushRef="#br0" timeOffset="8569.21">19638 5592 2702 0,'0'0'634'0,"0"0"-416"0,0 0 59 16,0 0-167-1,0 0-110-15,0 0-344 0,0 0-830 0</inkml:trace>
  <inkml:trace contextRef="#ctx0" brushRef="#br0" timeOffset="10134">5801 10939 2343 0,'0'0'747'0,"0"0"-588"16,0 0 55-16,0 0 64 15,0 0-125-15,0 0-110 16,0 0-25-16,20 1-7 15,7 13 2-15,13 3 5 16,12 2-11-16,10-2-6 16,13-3 4-16,10-9-3 15,9-5 7-15,1 0-9 16,3-5 2-16,-4-13 2 0,-3-2-4 16,-8-2-9-16,-10 1 8 15,-13 6-4-15,-12 7 5 16,-13 5 1-16,-10 3 0 15,0 7 7-15,-4 18 26 16,6 12 6-16,4 3-40 16,10 2 0-16,7-2 0 15,13-10 0-15,10-14 0 16,11-12 0-16,8-4 0 16,5-20 0-16,1-12 0 0,-3-4 0 15,-8-1 0 1,-11 6 0-16,-16 3 0 0,-15 10 0 15,-20 5 0 1,-7 8 0-16,-7 5 0 0,-2 0 0 16,13 9-93-16,-2 9-480 15,-1-4-767-15</inkml:trace>
  <inkml:trace contextRef="#ctx0" brushRef="#br0" timeOffset="11166.52">15473 11219 1776 0,'0'0'707'15,"0"0"-247"-15,0 0 7 16,-131-14-164-16,106 12-46 15,8 2-131-15,5 0-126 16,8 0 0-16,4 0 0 16,0 0 0-16,0 0 0 15,27 0 0-15,41 10 0 16,57 6 0-16,78 4 0 16,40 2 0-16,20-1 0 15,-9 1 0-15,-33-3 0 0,-19-1 0 16,-24-4 0-16,-41-6 0 15,-39-3 0-15,-38-4 0 16,-20-1 0-16,-7 0 0 16,-6 0 0-16,-9 0 0 15,-16 0 0-15,-2-7 0 16,-16 0 0-16,-17 2 0 16,-42 0-215-16,7 5-393 15,-3-1-316-15</inkml:trace>
  <inkml:trace contextRef="#ctx0" brushRef="#br0" timeOffset="11499.91">15812 11383 2212 0,'0'0'758'0,"0"0"-473"16,0 0 202-16,-118 0-133 15,116 0-354-15,2 0 0 16,36 0 0-16,39-5 0 15,48-4 0-15,55 0 0 16,32 0 0-16,10 5 0 16,-10 4 0-16,-23 0 0 15,-14 0 0-15,-19 0 0 16,-36 0 0-16,-31 0 0 16,-31 0 0-16,-18 0 0 0,-3 0 0 15,-8 0 0-15,-4 0 0 16,-17 0 0-16,-4 0 0 15,-2 0 0-15,2 0 0 16,21 0 0-16,2 0-362 16,6 0-1152-16</inkml:trace>
  <inkml:trace contextRef="#ctx0" brushRef="#br0" timeOffset="11599.63">18254 11263 1480 0,'0'0'1551'15,"0"0"-994"-15,0 0-342 16,0 0-16-16,0 0-199 0,0 0-589 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18:17.652"/>
    </inkml:context>
    <inkml:brush xml:id="br0">
      <inkml:brushProperty name="width" value="0.05292" units="cm"/>
      <inkml:brushProperty name="height" value="0.05292" units="cm"/>
      <inkml:brushProperty name="color" value="#00B050"/>
    </inkml:brush>
  </inkml:definitions>
  <inkml:trace contextRef="#ctx0" brushRef="#br0">6458 14951 84 0,'0'0'118'0,"0"0"-12"16,0 0-7-16,0 0-11 0,0 0-2 0,0 0-6 15,0 0-12-15,0 0 1 0,0 0 0 0,0 0-5 16,0 0-11-16,0 0 9 0,0 0-7 15,0 0-5-15,0 0-5 0,0 0-7 0,0 0-5 0,0 0-4 16,0 0 14-16,0 0-14 0,0 0-6 0,0 0-1 16,12 0-2-16,-12 0-1 0,9 0-4 0,-9 0 6 15,10-2-1-15,-5 4-10 0,6-4 0 0,-5 2-10 16,7-2-8-16,-3 2-9 0,5 0 8 16,5-2-28-16,-3 0-5 0,0 1-2 0,2-1-14 0,1-2-5 15,1 3-12-15,2-3-20 0,5 2-85 0,2-4-195 16,-2 2 86-16</inkml:trace>
  <inkml:trace contextRef="#ctx0" brushRef="#br0" timeOffset="6065.51">11702 8289 13 0,'-32'-15'377'16,"5"2"-27"-16,3 1-5 0,-1 0 12 0,8 2 22 15,-1 1 4-15,8 0 0 0,-3-2-16 0,3 6-18 0,2-2-20 16,3 3-42-16,1 1-25 0,-1-1-24 0,5 2-17 15,0 2-14-15,4-6-6 0,1 5-9 0,8 1-26 16,6 1-12-16,12 6-14 0,7-2-15 0,22 6-4 16,32 2-5-16,-2 3-9 0,7 3 4 0,4 0-3 15,6 2 2-15,3 1 3 0,11 3-6 0,2-1-5 16,0 5-14-16,3 5-6 0,2 0-9 0,-9-2-2 16,4-2-20-16,-7-1 6 0,-9 1-7 0,-11-7-7 15,-5-2 3-15,-34-4-19 0,-4-3-2 0,-14-5 6 16,-4-1-9-16,-6 1-3 0,-1-1 2 0,-11-2-7 15,-7-3 3-15,-1-1 4 0,-3 0-8 0,-2 1 8 16,0-2-1-16,-4-1-11 0,0 0 6 0,0 0 1 16,0 0-10-16,-20-5 8 0,12 4 1 0,0-1-12 15,-1-1 2-15,4 0 7 0,-5 2-5 0,5-1 2 16,1 0-14-16,-1-1 4 0,2 0-3 0,3 3-1 0,-6-3-3 16,6 3-5-16,0 0-15 0,-2-2 0 15,2 2 2-15,0 0-5 0,0 0 13 0,0 0-5 16,0 0-2-16,12-2 6 0,-12 2-2 0,0 0 3 15,14 4 3-15,-7-4-7 0,0 2-6 0,1-1 2 0,-1 0-4 16,0 1 2-16,2-1-1 0,1 1-9 16,-1 0 6-16,4 0 1 0,-3 2 0 0,3-1 0 15,0-3-8-15,-3 2-3 0,3-1-1 0,-2 0 1 0,3 0 7 16,0 2 4-16,4-2-2 0,-4 0-3 0,4 0 0 16,0 0 2-16,0 2 1 0,-2-2 3 0,1 1 0 15,-4-4-2-15,1 2 3 0,-1 2 4 0,2-4 2 16,1 2 3-16,-2 0 4 0,0-1-2 0,-3-2 2 15,2 0 2-15,-3 1 7 0,4 0-6 0,-7-1 3 16,-1 1 4-16,3-2 6 0,-5 2 6 0,3 0 3 16,-1 0 3-16,-3 1 6 0,-3 1 1 0,8-6 5 15,-4 5-1-15,1-1-1 0,-1-2-1 0,-4 4 1 16,6-2-1-16,-2 0 5 0,-1-3 11 0,2 3-5 16,-4-1-3-16,3 2 4 0,-4 1 7 0,0 0 3 15,6-2 1-15,-6 2-5 0,0-6 10 0,0 6-15 16,-6-5 2-16,2 3-3 0,-1-1-12 0,-3 2 1 15,-1-4-3-15,-5 1 4 0,1 1 6 0,-4 1 6 16,1-3 0-16,-2 1 12 0,-1-1-3 0,0 2 4 16,1-1 23-16,0-1-3 0,-1 0 10 0,4 1 8 15,-3 0-1-15,1 1 2 0,4-3 7 0,3 3 8 16,-4-1-13-16,3 1-89 0,2-1 0 0,0 2 0 16,4 0 0-16,0 0 0 0,1 0 0 0,0-1 0 0,4 3 0 15,0 0 0-15,0 0 0 0,0 0 0 16,0 0 0-16,0 0 0 0,14 5 0 0,-5 1 0 15,2-2 0-15,0-1 0 0,1 3 0 0,5 2 0 16,1-1 0-16,-3-1 0 0,6 1 0 0,-6-1 0 0,5 1 0 16,-3 2 0-16,1 0 0 0,0 0 0 0,-4 0 0 15,4-3 0-15,-3 5 0 0,-3-4 0 0,-1 4 0 16,2-4 0-16,-4 3 0 0,-3-2 0 0,2 1 0 16,-3 2 0-16,-5-2 0 0,0 1 0 0,0-1 0 15,-4 2 0-15,-1-1 0 0,0 1 0 0,-3-2 0 16,-3 4 0-16,3-1 0 0,-1-3 0 0,-1 0 0 15,1 0 0-15,-3-1 0 0,2 2 0 0,0-3 0 16,0 0 0-16,1 0 0 0,-3-3 0 0,3 2 0 16,-3-1 0-16,1-3-87 0,1 0-400 0,-2 1-105 15,-5-2-580-15,4 1-1267 0,3 1 560 0</inkml:trace>
  <inkml:trace contextRef="#ctx0" brushRef="#br0" timeOffset="8398.92">8810 7646 9 0,'1'3'295'0,"-1"-3"-4"0,4 3-2 0,0-2 1 0,-4-1 3 15,5 1 13-15,-5-1-21 0,0 0 4 0,9-5-15 16,-4 3 2-16,-5 2-19 0,5-3-13 0,0-1-14 15,3-3-12-15,-3 1-5 0,0-1-9 0,-1-3-10 16,1-1-11-16,-1 2-6 0,0-2-5 0,0-7-4 16,1 4-7-16,-5-4-6 0,1 0-9 0,-2 1-13 15,-2-3-26-15,-3 1-7 0,1 0-12 0,-3 0-3 16,-1-5-1-16,-1 8-5 0,-3 0 4 0,4 6 8 16,-5 1-11-16,-1 1-3 0,-3 5-6 0,-1 3-8 15,-4 2-2-15,4 4 10 0,-7 4-14 0,-2 4-2 16,1 6 3-16,1 2-3 0,4 1-2 0,4 3 5 15,1 3-11-15,0-4-6 0,5 5 2 0,3 0-4 16,1-3-3-16,6-1 2 0,2 0-12 0,1-9-7 16,5-1 23-16,3-1-7 0,1-2 2 0,4-1 7 15,0-4-10-15,2-6-5 0,2-1 5 0,3-1-1 16,1-3-2-16,4-3-6 0,-7-1-8 0,4-5 11 0,-5-1-7 16,3-1-2-16,0-3 0 0,-4-3 9 15,-1-2-10-15,-6 5 4 0,3 0-4 0,-7-1 22 16,1 3 7-16,-2 4 6 0,-1-1-53 0,-3 4 0 15,0 2 0-15,2 1 0 0,-2 3 0 0,-1 2 0 16,0 0 0-16,0 0 0 0,0 12 0 0,-1-4 0 16,2 5 0-16,3 3 0 0,-3 1 0 0,4 2 0 15,2-1 0-15,-1-1 0 0,7 1 0 0,-4-5 0 16,0-5 0-16,6 4 0 0,-1-1 0 0,4-6 0 0,0-2 0 16,3 1 0-16,0-8 0 0,-3 1 0 0,3-2 0 15,4-6 0-15,2 1 0 0,-13-1 0 0,9-6 0 16,-10 1 0-16,7-4 0 0,-4-2 0 0,-1-3 0 15,-3 2 0-15,0-2 0 0,-5 7 0 0,4-5 0 16,-2 6 0-16,0 2 0 0,-4 5 0 0,-1-1 0 16,1 3 0-16,-1 2 0 0,-3-1 0 0,4 3 0 15,-1 1 0-15,0 3 0 0,-4 0 0 0,10 1 0 16,-10-1 0-16,10 3 0 0,-3-1 0 0,-2 2 0 16,0 2 0-16,2-2 0 0,-2-2 0 0,1 3 0 15,-1-3 0-15,0 1 0 0,0 0 0 0,-5-3 0 16,5 1 0-16,-5-1 0 0,0 0 0 0,9-1 0 15,-9 1 0-15,0 0 0 0,2-8 0 0,-4 3 0 16,2 5 0-16,-6-8 0 0,2 4 0 0,2-2 0 16,-5 4 0-16,1 0 0 0,1 1 0 0,5 1 0 15,-17 3 0-15,7 2 0 0,0 5 0 0,-2 1 0 16,7 0 0-16,-3 6 0 0,2 1 0 0,-2 6 0 16,4-5 0-16,3-1 0 0,5 1 0 0,-4-1 0 15,4 3 0-15,1-4 0 0,4-2 0 0,1-3 0 0,3 1 0 16,2-4 0-16,1-2 0 0,1-6 0 15,4 0 0-15,-1-1 0 0,7-8 0 0,1-7 0 16,-1 0 0-16,-3-1 0 0,-1-1 0 0,2-3 0 0,-2-3 0 16,-4-3 0-16,-1 1 0 0,2-4 0 0,-4 0 0 15,3-15 0-15,-8 10 0 0,3-15 0 0,-2 1 0 16,-7-1 0-16,5-1 0 0,-6 17 0 16,-3 1 0-16,2 1 0 0,-3 15 0 0,0 0 0 0,0 5 0 15,0 7 0-15,-3 0 0 0,3 4 0 0,0 0 0 16,-9 19 0-16,3 6 0 0,-3 4 0 0,3 3 0 15,0 3 0-15,1 14 0 0,-1-3 0 0,6 0 0 16,0-14 0-16,6 15 0 0,-2-15 0 0,5-1 0 16,1 1 0-16,3-3 0 0,1-2 0 0,4 1 0 15,0-2 0-15,2-4 0 0,2-4 0 0,-5-6 0 16,2-4 0-16,-1-2 0 0,0-3 0 0,-2-2 0 16,4 0 0-16,-7-3 0 0,8-8 0 0,-7 1 0 15,-1-5 0-15,1-1 0 0,-5-3 0 0,-1 0 0 16,-2 0 0-16,0 0 0 0,-2 2 0 0,-4 5 0 15,0-1 0-15,1 6 0 0,-1 1 0 0,3 1 0 16,-3 4 0-16,0 0 0 0,0 0 0 0,-4 15 0 16,1-9 0-16,2 6 0 0,1 0 0 0,0 0 0 15,-1 5 0-15,5 3 0 0,-2-3 0 0,6-2 0 16,-3-4 0-16,4-1 0 0,-1-4 0 0,1-1 0 0,1 0 0 16,1-4 0-16,2-2 0 0,1-1 0 0,3-7 0 15,-2 0 0-15,3-1 0 0,0-1 0 16,-5-4 0-16,6-5 0 0,-4 1 0 0,-2 3 0 0,-3 0 0 15,3-1 0-15,-4 1 0 0,-1 7 0 0,-2-1 0 16,-1 3 0-16,0 2 0 0,-1 2 0 16,-1 1 0-16,-3 2 0 0,6 6 0 0,-3-1 0 15,1 5 0-15,-1 0 0 0,2 1 0 0,-1 1 0 0,5 3 0 16,2 0 0-16,1 1 0 0,-3-8 0 0,10 11 0 16,1-3 0-16,-1-6 0 0,6 2 0 0,2-5 0 15,-8-5 0-15,4-2 0 0,0-2 0 0,4-4 0 16,1 2 0-16,-6-4 0 0,-3-1 0 0,0 2 0 15,3-10 0-15,-4 9 0 0,-3-5 0 0,-2-3 0 16,-1 2 0-16,-3-4 0 0,3-5 0 0,-8 5 0 16,1-7 0-16,-7 8 0 0,2 1 0 0,-2 3 0 15,-2 4 0-15,3 0 0 0,-6 2 0 0,0 4 0 16,1 3 0-16,-5 3 0 0,-1 3 0 0,-1 6 0 16,-2 0 0-16,2 0 0 0,-5 9 0 0,4 3 0 15,5-8 0-15,-2-1 0 0,3 0 0 0,0 3 0 0,4-6 0 16,-1 2 0-16,5-3 0 0,-1-1 0 15,1-2 0-15,1-1 0 0,4-1 0 0,-1-4 0 16,4-2 0-16,-3 0 0 0,-5 0 0 0,19-5 0 0,-7-3 0 16,4 1 0-16,-3-6 0 0,2-1 0 15,7-4 0-15,-7 4 0 0,-2-1 0 0,2 1 0 16,-3-2 0-16,-3 7 0 0,1 1 0 0,-1 0 0 16,-4 3 0-16,3 3 0 0,-2 0 0 0,-6 2 0 15,13 6 0-15,-1 0 0 0,-5 2 0 0,1-1 0 0,-3 3 0 16,2 1 0-16,0-1 0 0,1-1 0 0,3 3 0 15,1-4 0-15,-3-2 0 0,1-1 0 16,8 2 0-16,-7-5 0 0,3-2 0 0,4 2 0 0,0-7 0 16,-1-1 0-16,1-1 0 0,1-2 0 0,6-4 0 15,-5 2 0-15,2-6 0 0,-1 0 0 0,2-4 0 16,-1-3 0-16,-3-2 0 0,0-4 0 0,4-11 0 16,-2-2 0-16,-2-4 0 0,-4-1 0 0,-3-4 0 15,-5 1 0-15,-3 4 0 0,-1 16 0 0,-2 0 0 16,-4 3 0-16,0 10 0 0,-5 1 0 0,3 5 0 15,-3 7 0-15,-3 3 0 0,-1 5 0 0,-3 7 0 16,-6 11 0-16,2 5 0 0,5 1 0 0,-3 5 0 16,7 1 0-16,-4 14 0 0,8-11 0 0,4 9 0 15,1-12 0-15,5-1 0 0,1 2 0 0,4-3 0 16,5-3 0-16,0-3 0 0,4-2 0 0,4-3 0 16,-3-2 0-16,0-7 0 0,4 2 0 0,-6-7 0 15,1-2 0-15,-5-2 0 0,0-2 0 0,-2-3 0 16,-4 2 0-16,2-5-12 0,-4-2-404 0,-3 1-54 15,-5-4-55-15,-1-6-80 0,-6 2-423 0,-7-4-1113 16,-3-3 493-16</inkml:trace>
  <inkml:trace contextRef="#ctx0" brushRef="#br0" timeOffset="8698.99">9784 7099 4741 0,'-18'-5'285'0,"8"3"-90"0,-3 2 67 0,3 0 56 15,2-2-19-15,-1 1-30 0,5 0-7 0,4 1-10 0,0 0-3 16,0 0-1-16,0 0-11 0,18-11-16 0,1 5-21 16,12 1-47-16,-3 0-153 0,10-2 0 0,0 3 0 15,0-3 0-15,2 3 0 0,12-3 0 0,-12 0 0 16,-3 2 0-16,-3-1 0 0,-2 6 0 0,-1-8 0 15,-3 6 0-15,-11 1 0 0,-4-2 0 0,-2 1 0 16,-3 1 0-16,-1 0 0 0,-7 1-54 0,4-1-307 16,-4 1-111-16,0 0-109 0,-14 7-540 0,2-4-1214 15,-8 3 537-15</inkml:trace>
  <inkml:trace contextRef="#ctx0" brushRef="#br0" timeOffset="15104.9">17157 5031 146 0,'1'-6'525'15,"-1"2"5"-15,0-1-2 0,4 2-12 0,-3-3-8 16,0 4-18-16,-1 2-12 0,0-5-49 0,0 5-35 15,0 0-38-15,0 0-33 0,0 0-11 0,0 0-17 16,12 10-5-16,-6 0-29 0,1 1-20 0,0-1-22 16,2 5-16-16,1-1-17 0,1 1-11 0,3-1-18 15,-1 0-17-15,1 0-12 0,2-1-15 0,-1-3-3 16,5-1-8-16,0-2-66 0,10 0-36 0,-10-6 0 16,7 2 0-16,0-7 0 0,3 1 0 0,1-7 0 15,-3 2 0-15,-2-4 0 0,-1-3 0 0,2 1 0 16,0-5 0-16,0 1 0 0,-5-2 0 0,1 1 0 15,-6 6 0-15,-3 0 0 0,4 3 0 0,-5 1 0 16,0 3 0-16,-4 1 0 0,1 1 0 0,-3 6 0 16,4-1 0-16,-6 3 0 0,5 1 0 0,-1 3 0 15,0 1 0-15,3 2 0 0,2 2 0 0,-4 0 0 16,0 0 0-16,4 1 0 0,-1-1 0 0,2-2 0 0,2 0 0 16,-2-2 0-16,2 0 0 0,2-2 0 15,-2-1 0-15,2-3 0 0,3 0 0 0,-3-4 0 16,1 1 0-16,1-3 0 0,-5 2 0 0,7-4 0 0,-5 2 0 15,3-3 0-15,-2-1 0 0,0-1 0 0,-1-3 0 16,0 4 0-16,-2-3 0 0,0 2 0 0,-2 1 0 16,-4 2 0-16,3 1 0 0,-4 2 0 15,1 1 0-15,-2 2 0 0,-1 1 0 0,5 4 0 0,-6 2 0 16,7 0 0-16,-3 5 0 0,0-4 0 0,1 4 0 16,-5-2 0-16,6 2 0 0,2-2 0 15,-2 1 0-15,0-5 0 0,2 1 0 0,4 0 0 0,-8-5 0 16,5 1 0-16,2-3 0 0,-2-2 0 0,-2 1 0 15,6-3 0-15,-6 1 0 0,6-4 0 0,-2-1 0 16,2-2 0-16,-2 1 0 0,1-3 0 0,1 3 0 16,-1-4 0-16,-1 0 0 0,0 1 0 0,2 0 0 15,-8 4 0-15,5-1 0 0,-7 2 0 0,0 0 0 16,0 4 0-16,-1 0 0 0,-2 1 0 0,7 2 0 16,-7 1 0-16,2 0 0 0,1 3 0 0,0-3 0 15,0 3 0-15,1-1 0 0,-1 1 0 0,0 0 0 0,1 0 0 16,3-2 0-16,-2 2 0 0,2-1 0 15,-2-2 0-15,2-2 0 0,1 1 0 0,3 1 0 16,1-4 0-16,0 4 0 0,4-5 0 0,-10 1 0 16,7-2 0-16,-6 3 0 0,5-4 0 0,1 2 0 0,-3-2 0 15,-2 0 0-15,-3 1 0 0,-2 2 0 0,4-2 0 16,-4 1 0-16,-4 2 0 0,-1 0 0 16,-4 1-68-16,0 0-535 0,0 0-651 0,0 0-1358 15,-17 8 601-15</inkml:trace>
  <inkml:trace contextRef="#ctx0" brushRef="#br0" timeOffset="16631.62">14201 5848 3277 0,'4'-6'166'0,"-2"-4"-35"0,2 2 45 0,2 3 52 15,-6-1 0-15,1 2-30 0,2 1-24 0,-2-1-6 0,-1 4-9 16,0 0 6-16,0 0 8 0,0 0 4 0,0 0 3 16,9 10 5-16,-5-3 7 0,-2 4-23 0,1 1 6 15,0 0 8-15,4 5-19 0,-1-2-4 16,0 2-11-16,1 0 9 0,1-1-17 0,4-1 2 0,-2-2-4 16,4 4-3-16,0-5-9 0,1-2-1 0,4-4-13 15,0 0-4-15,1-5-87 0,1 1-22 0,0 0 0 16,2-4 0-16,5 0 0 0,-2-4 0 0,-4 1 0 15,6-2 0-15,-8 0 0 0,8-2 0 0,-2 1 0 16,2-4 0-16,-5-1 0 0,5 5 0 0,-9-1 0 16,-3 4 0-16,0-1 0 0,-3 3 0 0,2 0 0 15,-2 2 0-15,-1 1 0 0,-1 1 0 0,-1 4 0 16,4 1 0-16,-5 0 0 0,4 6 0 0,1-1 0 16,-4 2 0-16,3 1 0 0,1-1 0 0,-1-1 0 15,1 3 0-15,-1-2 0 0,1-1 0 0,0-1 0 16,4-1 0-16,-7-3 0 0,1-4 0 0,7 5 0 15,0-3 0-15,3-4 0 0,-3 0 0 0,0-6 0 16,-1 0 0-16,0-1 0 0,9-4 0 0,-9 1 0 16,6-3 0-16,2-1 0 0,-10 2 0 0,9-5 0 15,-2 2 0-15,-6 4 0 0,0-3 0 0,2 1 0 16,-3 1 0-16,0 6 0 0,1-3 0 0,-5 2 0 16,0 5 0-16,0 2 0 0,-1-1 0 0,1 1 0 15,0 4 0-15,0 1 0 0,-2-1 0 0,1 1 0 16,1 1 0-16,-2-1 0 0,3 2 0 0,-3-1 0 15,3-1 0-15,-4 2 0 0,3-3 0 0,-1 0 0 0,1-3 0 16,-1 0 0-16,2-1 0 0,0-1 0 16,-1 3 0-16,5-7 0 0,0 3 0 0,-5-4 0 15,1 2 0-15,6-3 0 0,-1 0 0 0,-1-2 0 0,-2 0 0 16,2-1 0-16,-2-2 0 0,2 5 0 0,-1-4 0 16,-1 3 0-16,2 1 0 0,-5 1 0 15,-1 0 0-15,1 5 0 0,-2 0 0 0,1 1 0 16,1 2 0-16,-2 1 0 0,3 3 0 0,-3-4 0 0,3 5 0 15,1 1 0-15,-5-1 0 0,4 1 0 0,-3-2 0 16,5 2 0-16,-3-3 0 0,6 2 0 16,-3-2 0-16,3-2 0 0,-3-1 0 0,4-2 0 0,-2-2 0 15,5 2 0-15,-3-2 0 0,-1-1 0 0,0-1 0 16,-4 0 0-16,4-1 0 0,-3-2 0 16,-1 1 0-16,-2 1 0 0,-1-3 0 0,3 2 0 0,-3-1 0 15,-1 1 0-15,-1-1 0 0,-3 2-203 0,-1 3-338 16,-1 0-137-16,-4 1-451 0,0 0-1221 0,0 0 540 15</inkml:trace>
  <inkml:trace contextRef="#ctx0" brushRef="#br0" timeOffset="24965.02">18712 4146 22 0,'-13'-7'145'0,"2"-1"-11"0,-4 2-2 16,-2-3-25-16,4 3-3 0,-5-1-22 0,0-3 11 15,0 4-11-15,0 0 5 0,-2-1-12 0,3 2-7 16,-2-1-10-16,-8-4-5 0,3 6 0 0,1-1-10 15,0 1 2-15,-4-2-18 0,6 4-2 0,-6-4-6 16,-2 0-9-16,-1 1-6 0,-1 4-5 0,3-1-1 16,-3-2-8-16,-1 3 6 0,3-1-11 0,1 1 5 15,-1 1 3-15,0 3-1 0,7 0 3 0,-5 0-12 16,-3-2-1-16,11 1 1 0,-8 6-4 0,6-1 2 16,5-4-12-16,-9 8-2 0,4-5 10 0,-4 2-16 15,4 1 6-15,2 0-10 0,1 1 5 0,-8 2-2 16,9-2 0-16,-1 1 6 0,-5 0 3 0,5 1 3 15,1 1-9-15,2-2 10 0,1 3 1 0,0-1 7 16,1-2-8-16,-1 2 7 0,1 0 8 0,3-1-3 16,0 1 23-16,-2 1-8 0,1-2 0 0,3-1 12 15,-1 4 10-15,-1-2-3 0,2-1 7 0,-1 1 10 16,3-2-10-16,-2 3-3 0,-1 3 13 0,3-6-7 16,-1 3 19-16,1 2-7 0,2-4-7 0,0 0 3 15,-1 0 2-15,2 0-2 0,0 4 2 0,2 2-4 16,2-2-5-16,2 0-4 0,0 0 5 0,0-4-14 15,3 2-6-15,1 3 22 0,0-4-14 0,0 2 6 16,3 0-4-16,-2 0-7 0,-1-1-4 0,2 1 10 16,0 1 3-16,0 1-5 0,1-1-7 0,3-2 4 15,-4 0-1-15,1 1-6 0,3 0 2 0,-3 1 2 16,3 0-4-16,-1 1-2 0,-1-5 10 0,2 4-7 0,-2 0-2 16,3-2 9-16,-1 1-2 0,4-3-4 0,-2 0 5 15,-1 0 8-15,5-3-8 0,7 6 11 16,-11-5-2-16,12 1-3 0,1 0 2 0,-2-3-3 15,-5-2-3-15,0 1-3 0,6-2 6 0,2 1-2 16,-2 1-5-16,4-2 8 0,-2-2-2 0,0 1 0 0,3 3 3 16,-2-2-4-16,3-3 1 0,-1 0-2 15,0-1-2-15,-4 2 1 0,4 0-2 0,-3 0 4 16,2-3 7-16,0 4-1 0,2-6-4 0,-10 4 0 16,5-2-3-16,1 0 4 0,0 0-2 0,-4 0-2 0,3-3-1 15,0 1 1-15,-1 0-3 0,4 0-3 0,-9-1 3 16,6 3-2-16,-8-1-5 0,1-1 3 15,2 0-2-15,-2-1-2 0,-4 1 3 0,6-1-3 16,-3 1 0-16,-3 1 1 0,2-3-4 0,-2 2 1 0,-2 1 3 16,2-3-4-16,3 2-1 0,-1-3-2 0,-2 0 3 15,0-1-3-15,-1 1 3 0,2-1 0 0,-2 0-1 16,0-1 2-16,1 1 1 0,1-1-2 0,-3 0 2 16,0-2-2-16,-1 0-5 0,3-1 2 0,-3 2 0 15,0-4-4-15,0 2 3 0,-1-1 0 0,-3 3 1 16,3-3 0-16,0-1-6 0,-3-1 6 0,-4 2-2 15,3 0 0-15,-4 1 6 0,3-4-3 0,1-1-3 16,0 2-2-16,-4-3 4 0,-1 2 0 16,0 0 5-16,1-2 8 0,-1 2-5 0,2-1 1 0,-4-4 4 15,1-1 0-15,1 2-1 0,-3 0 7 0,1-1 1 16,-1 1 0-16,-1-9 3 0,0 1 4 0,0-2-6 16,0 5 7-16,-1-2 9 0,-2 4-1 15,3 1 2-15,-1-5 0 0,-2 2 0 0,0 3 3 0,1 1-4 16,-3-6 2-16,4 8-7 0,-2-1 17 0,-2-1 1 15,0 1 2-15,0-2-2 0,-2 3 4 0,1-4-7 16,-2 3-10-16,-2-6 3 0,-4 1-4 0,5 9-6 16,-3-2-8-16,1 1 4 0,-2 1-8 0,-1-1-1 15,1 2 2-15,1 1-6 0,-6 0-2 0,2 0 1 16,-1 5-1-16,-1-3-3 0,-7 0 0 0,6 3 0 16,-8-1-2-16,3 0-1 0,2 1 1 0,-3 0-1 15,-2-1 2-15,5 2-4 0,-6-4-4 0,0 4 3 16,-4-1-3-16,14 4 11 0,-15-4-7 0,-2 4-6 15,2-5 4-15,-1 2 4 0,-1 0-9 0,2 2 8 16,-5-1-1-16,3-1-7 0,1 2 2 0,-19-2-4 16,17 1 2-16,1 1 3 0,-2 0-2 0,2-1 0 15,1 3 0-15,-1 1 3 0,3-5-4 0,4 6 2 16,-4 1-4-16,5-2-7 0,-1 2-8 0,6 0-2 16,1-2-6-16,-1 2-9 0,-1 1-10 0,2 0-11 15,1 4-8-15,-2 0-13 0,2-2-5 0,-1 3-6 16,2 0-2-16,-4 4-7 0,-2-3-2 0,6 1 4 15,2 1 4-15,-5-2 4 0,8 2 2 0,-9 5 2 16,5-4 5-16,0 0-2 0,2 3 6 0,-7 0 7 16,1 3 6-16,0 1 10 0,2 0 7 0,3 1-11 15,-2 0 12-15,1-1 2 0,-1 0 5 0,5-2-2 16,-5 3 14-16,6-4 6 0,1 2-8 0,0 5 4 0,-1 1-4 16,4-5 1-16,1 0 11 0,-3 5 6 0,4-4-9 15,1 5 4-15,3-5 5 0,-1 4-3 16,2 3 5-16,2-1-1 0,2 0 8 0,2 2-11 15,2-2 8-15,-1 2-4 0,0-3 9 0,5 0-6 16,1 2 10-16,1 0 5 0,3 1 0 0,2 2 1 0,2-3 2 16,0-1 0-16,3 2 2 0,2-2 12 15,3 1 0-15,10 8-2 0,-10-10-3 0,0-1-3 16,4 0 0-16,8 5 1 0,-8-7 7 0,1-1-12 16,1-1-1-16,-1-1-5 0,1-2-1 0,4-2-12 15,-5 2 2-15,5-4-12 0,2 0-12 0,-4-2 8 0,2-3 7 16,-3 0-13-16,0 0 5 0,3 0 12 15,-2-1-10-15,2-4 10 0,-1 0 7 0,-1-1-6 16,1 1-3-16,0-4 23 0,0 1-5 0,0 1 1 16,4-1 4-16,-3 0-1 0,3-1-2 0,-1-4 1 0,-5 4-4 15,4-3 2-15,1 1-4 0,-1-1-4 0,-1 0 7 16,1 1 0-16,1 0-1 0,-2-3-3 0,1 0-4 16,0 2 3-16,-3-3-6 0,-2 1 3 15,0-1-3-15,-1-2-2 0,0 2 3 0,-2-1-3 0,0 0 0 16,0-1 5-16,-4 0-5 0,-2 0 0 0,1 0-3 15,-2-4 4-15,3 0 12 0,-3 0-18 0,-1-2 1 16,-1 0-4-16,-3 4 1 0,1-8-8 16,2 1-3-16,-5 0-11 0,-2 3 1 0,2-4 6 15,0-2-5-15,-2 0 6 0,-4 6 11 0,1-9 10 0,-1 1 3 16,-4 5 4-16,2-7 4 0,-3-1 5 0,-5 1 7 16,1 0 18-16,-2 1 6 0,-7-3 3 0,3 1 3 15,-1-1-3-15,-5 0 2 0,-1 1-1 0,-1 0 2 16,-3-2 4-16,-1 1 5 0,3 0-9 0,-6 1 6 15,-1-5-6-15,-1 2-1 0,3-1-2 0,-4 1-10 16,3 0-2-16,-7-10-4 0,4 12 0 0,-1 1-4 16,-10-6-5-16,6 7-9 0,-1 1-15 0,-2 4-11 15,-12-10-22-15,7 16-6 0,-10-4-18 0,-3 2-17 16,11 9-29-16,-12 0-26 0,-1 5-44 0,-3 3-91 16,-3 3-289-16,1 2 127 0</inkml:trace>
  <inkml:trace contextRef="#ctx0" brushRef="#br0" timeOffset="55615.24">17021 7192 109 0,'-2'-4'155'0,"-1"0"-2"0,-1-2-6 0,2 1 1 15,-2 0-19-15,1 1-8 0,0-3-8 0,-1 3 0 16,1-1-17-16,-1-1-2 0,-2 1-7 0,0-2-1 15,0 2 0-15,-1-1-4 0,-2 0-9 0,2 2-5 16,1 0-8-16,-3-2-8 0,0 1 2 0,0 0-3 16,-1 0-8-16,1 0-4 0,-4 1 0 0,4 1-13 15,0 2 3-15,-3-1-1 0,1 1-3 0,-1-1-3 16,1 1-5-16,1 2 0 0,-1 1-7 0,0-1-1 16,1 1 3-16,-3 1-5 0,3 2-1 0,0 0 0 15,-3 0 0-15,2 1 0 0,0 2-3 0,0 1 1 16,-2-1 3-16,-1 6-7 0,5-2 5 0,-4 1-3 15,1-1-1-15,0 3-4 0,4 1-2 0,-2 0 1 16,1-3-2-16,3 3-1 0,-3-1-10 0,1-2 0 16,2 2 3-16,1-3-6 0,-1 3 4 0,-1 0-1 15,3-4-7-15,0 3 2 0,2 1 1 0,0-1-8 16,0-3 2-16,-1 0 4 0,3 3 2 0,0-1-1 0,0-2 2 16,0 2 3-16,2-1-2 0,0 0 1 0,-1 0-1 15,2-1 0-15,1 2 0 0,1-3 1 16,1 1 1-16,-1 2-11 0,2-3 8 0,1 0-13 15,0-1 1-15,1 1 0 0,2 0-7 0,1 1 4 0,-1-3-11 16,0-1 4-16,3 4 2 0,3-3 1 0,-6 1 3 16,2-2 7-16,1 0-3 0,1-2 11 15,2 1-7-15,0 0 0 0,-1-1-3 0,-3-1 2 16,5 0 13-16,-5 0 4 0,-2-3 5 0,7 0 9 0,-5-1 3 16,7 1-3-16,1-1 12 0,-3 0-4 0,-2 0-2 15,1-1 4-15,2-1 6 0,-6 2-4 0,5-2 2 16,-3-2-2-16,2 1-4 0,1 0 3 0,-2-2-3 15,2-1 4-15,-4-1-10 0,4-2 8 0,0 0 0 16,-3-2-6-16,1 0 14 0,-2 2-10 0,0-3 6 16,0-1 3-16,-3-1-2 0,2 0 4 0,-3-2 6 15,-1 0 5-15,0-2-2 0,1 2 1 0,-1-8 2 16,-1 7 0-16,-4-2-1 0,2 0 5 0,-1-2 1 16,-1 2-3-16,0 0 7 0,1 0-4 0,-1 1 1 15,-4-2-1-15,1 1 2 0,-1 1-5 0,0 1 9 16,0 0 0-16,0 2-2 0,-2-1-4 0,-1 0-2 15,-2 5 1-15,-3-6-1 0,1 4-5 0,-3-2 2 16,-1 1-1-16,0 2-4 0,-6 1-5 0,3 3-1 16,-4-2-7-16,-3 0 1 0,1 6-2 0,-1-3-4 15,-9 0-2-15,0 5-7 0,0 1-5 0,1 0-5 16,-1 1-5-16,1-2-12 0,-3 2-11 0,5 4-15 16,5-4-15-16,2 2-16 0,-2 1-19 0,6 1-38 15,-2 0-43-15,4-1-144 0,0-1-355 0,2-1 157 16</inkml:trace>
  <inkml:trace contextRef="#ctx0" brushRef="#br0" timeOffset="55785.56">17134 7281 38 0,'0'0'274'0,"1"4"-30"16,-1-4-43-16,0 0-65 0,-6 6-74 0,3-2-108 15,3-4-106-15,-8 1-164 0,8-1 73 0</inkml:trace>
  <inkml:trace contextRef="#ctx0" brushRef="#br0" timeOffset="58285.01">16752 15343 106 0,'-17'26'133'0,"4"1"-12"0,3 3-17 0,0-2-8 15,1 1-3-15,5 1-10 0,0 3-7 0,4 0-19 16,0-3-3-16,4-1-8 0,1 1-5 15,0 0-16-15,4-5 4 0,-4 1-12 0,7-2 1 0,-6-4-9 16,3-4-1-16,1 1-5 0,3-2-7 0,1-1-4 16,-2-1-4-16,3-2-5 0,-1-2 5 0,5-1-2 15,-6 1 4-15,15-2-1 0,-9-2 7 0,2-4 1 16,-1 0 8-16,3-1-6 0,4 0 0 0,1-2 20 16,-7-1-17-16,0-2 14 0,7 0-8 0,-1-4 13 15,0 2 1-15,-9-1 5 0,8-4 13 0,-4-5 2 16,-6 7 6-16,6-8 3 0,-3 0 7 15,-4-4 6-15,2 1 6 0,-2-3 7 0,-5 0 0 16,3-2 3-16,-4-1-2 0,0-2-3 0,-3 3 3 0,-2-3 5 16,1 0 7-16,-5-2 0 0,-1 1 6 0,-3 1-5 15,-2 1-1-15,-6 3 1 0,2-1 1 0,-5 3-4 16,-2 1-7-16,-1 2-10 0,-2 3-4 0,-3-1-5 16,-2 4-8-16,0 1-4 0,6 5-4 0,-7-1-2 15,-3 0-11-15,7 6-4 0,3-1-4 0,0 2-8 16,-3 1-11-16,5-2-7 0,0 3-20 0,4 3-31 15,0-2-34-15,3 1-42 0,-3 3-43 0,7-4-53 16,-2 1-226-16,8-2-486 0,-8 6 216 16</inkml:trace>
  <inkml:trace contextRef="#ctx0" brushRef="#br0" timeOffset="58432.14">17411 15363 3247 0,'0'0'190'0,"0"0"-119"0,0-6-37 16,-1 1-11-16,-2 0-20 0,-1 1-47 0,-2 2-100 16,2-5-144-16,-2 5-228 0,-2 0-558 0,-1 1 247 15</inkml:trace>
  <inkml:trace contextRef="#ctx0" brushRef="#br0" timeOffset="59651.26">6305 15472 70 0,'0'-6'132'0,"0"6"-17"16,0 0-8-16,8-2-3 0,-4 1-15 0,-4 1-11 15,9 0-5-15,-9 0-7 0,15 1-8 0,-7-1-6 16,2 0 0-16,3 2-1 0,-3-2-11 0,8 2-6 16,-2 0 2-16,0 0-5 0,0 0-2 0,6 0-5 15,6 1 2-15,3 1-4 0,1-1-16 0,1 1-6 16,-1-1-10-16,1-1-13 0,3 1-4 0,3 0-15 15,0 2-9-15,-1-2-26 0,15 0-101 0,-15 1-193 16,2 0 87-16</inkml:trace>
  <inkml:trace contextRef="#ctx0" brushRef="#br0" timeOffset="60015.52">8190 15614 87 0,'23'0'75'0,"4"1"3"16,-4-1-14-16,-1 1-2 0,6-1-12 0,0 0-1 16,-6 0-4-16,-2 0 0 0,3 0-6 0,0 0 4 15,-2 0-7-15,-2-1 3 0,2 1 2 16,1-1-3-16,-1 1 0 0,0 1 0 0,1-1-3 0,0 0-5 15,7 1 0-15,1-1-8 0,-2 0 2 0,1 2-13 16,1-1 16-16,0 0-1 0,0 1-13 0,0-1 2 16,1 0 2-16,0 0 8 0,1 0-14 0,-2 2 4 15,1-2 0-15,0 1 13 0,1-1 1 0,-3 2 0 16,-1-3-6-16,3 0 0 0,-3 1 5 0,-8 0-9 16,0-2-1-16,-3 1 2 0,-4 0-15 0,0 0-28 15,1-1-35-15,-4 1-56 0,-5-2-88 0,4 1-218 16,-5-1 96-16</inkml:trace>
  <inkml:trace contextRef="#ctx0" brushRef="#br0" timeOffset="60898.95">6386 14308 188 0,'10'-1'180'0,"0"-1"-14"0,2-1-13 15,3 1-7-15,-3 0-19 0,1 0-11 0,0 0-10 16,1 1-2-16,-1-1-14 0,4 0-4 0,1 0-8 0,1-1-6 15,-1 2-4-15,2-2-3 0,-2 2-7 0,-1-2-6 16,3 0-4-16,-4 3-7 0,5-1-4 0,-3-1-10 16,3 0-14-16,-1-1-10 0,-2 0-22 0,11 0-7 15,-6 1-15-15,-1 0-12 0,6 0-8 16,0-4-23-16,0 0-1 0,-2 1-1 0,3-1 8 0,1 0 3 16,-9 4 11-16,1-2 0 0,-3 1 9 0,3-2 0 15,-3 1 3-15,-1-2 1 0,0 3 2 0,-4-2 5 16,-1 0-12-16,-3 1-9 0,4 1-79 15,0-2-155-15,-2 2 68 0</inkml:trace>
  <inkml:trace contextRef="#ctx0" brushRef="#br0" timeOffset="62367.41">12392 11833 29 0,'-2'3'69'0,"-2"2"-7"0,-1 1-5 0,0 2-4 15,-2 1-4-15,-3 0-9 0,0 5 1 16,-2 0-12-16,-3 2-1 0,-3 3 2 0,0 2-18 16,-3 1-7-16,0 2-19 0,-3-4-32 0,-2 4-28 15,-11 7-81-15,8-8 36 0</inkml:trace>
  <inkml:trace contextRef="#ctx0" brushRef="#br0" timeOffset="68115.53">17060 7075 7 0,'-6'-4'292'15,"1"2"-10"-15,-2-2-12 0,2 2-12 0,-2 0-9 16,1-1-16-16,-1 2-20 0,-1 1-19 0,1-1-14 16,-1 2-10-16,-2-2-12 0,0 2-14 0,4 1-10 0,-2 0-13 15,-1 0-16-15,4-1-6 0,0 1-13 0,0 1-3 16,1-2-16-16,4-1-7 0,-3 2-16 0,3-2-15 16,12 2-16-16,-12-2-13 0,20-3-16 15,-7 1-16-15,6-2-8 0,-1-2-7 0,2 1 5 0,0-1 2 16,-4-2 3-16,2 2 3 0,-4 0 4 15,-4 1 4-15,-2-1 5 0,-3 2 6 0,-1-2 0 0,-4 4 5 16,0 2 9-16,-9-2 14 0,-4 3 10 0,1 1 8 16,-8 2 2-16,-3 4 11 0,-7 1 3 0,0 0 2 15,1 5-6-15,1-6 6 0,2 5-10 0,3 0-1 16,5-2-6-16,3-1-2 0,2-1-2 0,-1 2-5 16,5-2-1-16,3-1 0 0,2-2-6 0,1 1-2 15,1-2 1-15,6 0-2 0,-2 0 5 0,5-3 7 16,0-1-13-16,4-1-6 0,1 0-15 0,1-2-3 15,1-2-7-15,0 0-1 0,0-2-1 0,4 1 1 16,-5-1 1-16,-3-1 4 0,-1-1 0 0,-1 1-1 16,-4-2 13-16,-2 3-6 0,-3-2-2 0,0 1-3 15,-7-1 16-15,2 3-4 0,-6-1 2 0,-2 2 5 16,-4 4-2-16,-4 0 3 0,2 0 5 0,-6 8-2 16,-2 0 8-16,1 4-9 0,1 0 1 0,0 2 2 15,3 1-6-15,1 6-4 0,3-1 3 0,0 0-2 16,6-6-1-16,2 0-3 0,1 1-3 0,3-1-4 15,2-2 2-15,4 0-5 0,2-1-6 0,3-2-7 16,2 0 0-16,-2-4-9 0,7 2-6 0,-2-2-9 16,3-2-8-16,2-1-9 0,-4-1-1 0,4 1-9 15,-1-3 2-15,2 0 2 0,-2 0-4 0,-4 0 8 16,-1-2 7-16,-2 2 8 0,2 1 7 0,-4-1 5 16,-4 1 6-16,0 0 6 0,0 0 6 0,0 0 12 15,0 0 6-15,-18 6 8 0,5 0 8 0,4 4 3 0,0-2-4 16,-1 3 1-16,-2 2-1 0,6-4-1 15,-3 7-1-15,4-4-2 0,1 0-2 0,0-1-2 16,4 6 2-16,3-7-5 0,-2 3 8 0,3-4-9 16,1 0-9-16,4 0-9 0,0-2-2 0,1-1-4 0,2 0-11 15,-2-2-6-15,1 2-15 0,2-5 12 0,-3 0-4 16,-3 0 11-16,2-1 5 0,-3 0 7 0,-1 0 24 16,-5 0 9-16,8 0 11 0,-8 0 7 0,0 0 12 15,0 0 12-15,0 0 6 0,0 0 7 0,-12 7 5 16,7-1-2-16,-1-3-2 0,0 1-10 0,0 4-2 15,-1-1-4-15,3-1-11 0,1 1-4 0,-3 2 3 16,5-2-3-16,1 2-1 0,1-2-8 0,-1-1-5 16,6 3-1-16,-1 0-7 0,1-3-12 0,-1-2-6 15,-1 3-5-15,3-3-11 0,2 2-3 0,-1-1-9 16,-2-1-9-16,-2 1-15 0,2-1-10 0,-3-3-22 16,2 2-20-16,-5-3-9 0,5 3-20 0,-1-1-17 15,-1 2-45-15,-1-2-120 0,-2-2-349 0,5 1 156 16</inkml:trace>
  <inkml:trace contextRef="#ctx0" brushRef="#br0" timeOffset="68281.98">17117 7760 118 0,'1'-4'90'0,"2"-2"-80"0,-7 2-47 0,4-1-39 15,0 0 18-15</inkml:trace>
  <inkml:trace contextRef="#ctx0" brushRef="#br0" timeOffset="69881.48">15315 7603 81 0,'0'-6'116'0,"-2"4"2"0,2 2 3 0,-2-5-6 0,2 0-10 16,0 5-1-16,-5-8-6 0,1 4-13 0,0-1-5 15,2-2-3-15,-4 3-5 0,1 0-6 0,-3-4-2 16,3 3-5-16,-3 1-7 0,-1-4 8 0,-1 1-16 16,-1 1 1-16,0-1-2 0,0 1-5 0,-1-1-1 15,-2 1-4-15,0-1-8 0,0 1-1 0,1-3 7 16,-1 3-1-16,-1-1 3 0,2 0-3 0,3 1 0 0,-6-2-4 16,5 4 2-16,-2-1-7 0,-3 0 1 0,4 0-2 15,-2 2-3-15,1-1-3 0,0 2-3 16,-6 0-5-16,4-1 2 0,-2 2-5 0,3-1 4 15,-2 2-7-15,-1-1-4 0,2 4-6 0,1-2-2 0,0 2-9 16,1-2 2-16,-1 1-3 0,1 0 1 16,-1 2 6-16,1-2-8 0,-1 5 2 0,1-1 3 15,4-1-2-15,-1 2 4 0,0-1 3 0,-2 1-2 16,1 0-1-16,1 2 5 0,-1 2-1 0,1-1 5 0,1 3-10 16,-2-1 5-16,2-4-1 0,2 5-5 15,-2 1 6-15,3-5 7 0,-4 7-9 0,5-1 11 16,-2 0-2-16,1-1-3 0,1 1 5 0,-1 1-1 15,3-4 1-15,-2 1-11 0,2 0 11 0,2 4 8 0,-3 1-4 16,4-1 1-16,0 1 4 0,0 0-4 0,0-1-2 16,0-2 4-16,0 2 1 0,3 1 0 0,-1 0 11 15,2 0-10-15,-1 1-1 0,-2-2 0 0,2 0 0 16,-1 1 1-16,4 0-3 0,1 0 8 0,-1-1 4 16,-1 1-1-16,2-4 4 0,0 0-2 0,1 3-2 15,0-3 0-15,1 1 3 0,2-3 5 0,1 2 2 16,0-1-3-16,1 1-4 0,1-3 6 0,3 3-4 15,-3-4 3-15,1 1 1 0,4-1 2 0,-2 0-6 16,2-3 7-16,0 2-6 0,3-3-3 0,-3 1-1 16,0-2 1-16,8 3-3 0,1-1-1 0,-6-2-5 15,1-2 2-15,4 2 0 0,1-1 1 0,-6-3 0 16,7 2-7-16,-1 0-2 0,-6-2 6 0,7 0-4 16,1 0 1-16,-11-1 0 0,4 0 0 0,-1-1 1 15,-2 2-2-15,1-2 0 0,2 1-3 0,-3-2-1 16,3 1 3-16,-1-3-3 0,-4 1 6 0,1-2-2 15,0 2 0-15,-1-2-6 0,0 0 1 0,-3-3 6 16,2 1 1-16,-4-3 10 0,-1 3 2 0,1-3 4 16,-3-1 0-16,3-3 0 0,-4 2 3 0,5-4 5 15,-5 1-4-15,0-2-7 0,-4-1 8 0,5-1 0 16,-3 1 1-16,3-6 10 0,-4 5-2 0,2-6 3 0,-3 7 4 16,1-7-1-16,-2 5-1 0,-1 2 6 15,0 0-3-15,-2 2 5 0,0-2 7 0,-1-1-7 16,-1 1-1-16,-2 2 5 0,-1-1 1 0,0 2 1 0,-2-3-9 15,1 1 7-15,-5 0-4 0,1 2-2 0,-3-2-3 16,-3 2-4-16,-2-4-1 0,-2-1-10 0,-2 4 5 16,1-2-9-16,-3 0 0 0,-2-1-1 15,-1 3 0-15,2-1-12 0,-2 2-2 0,-3-1-8 0,-1-1 0 16,1 3-14-16,1-1-6 0,-4 2-8 0,3 1-1 16,-1 3-14-16,1-1-13 0,2 2-18 15,5 2-34-15,3 2-33 0,0-1-50 0,4-2-73 16,-3 1-215-16,6 1-517 0,2-1 229 0</inkml:trace>
  <inkml:trace contextRef="#ctx0" brushRef="#br0" timeOffset="73149.17">6363 14325 182 0,'5'-2'195'0,"-5"2"-9"16,6 0-9-16,-6 0-15 0,9 1-11 0,-9-1-6 16,9 1-12-16,-4 0-12 0,-1 0-10 0,-4-1-13 0,10 3-8 15,-2-3-8-15,-1 1-11 0,3 0-10 0,1-1-30 16,3 1-36-16,-1-1-44 0,11-1-35 0,3 0-60 15,-3 0-142-15,4 0-309 0,3-1 136 0</inkml:trace>
  <inkml:trace contextRef="#ctx0" brushRef="#br0" timeOffset="73315.45">7192 14275 135 0,'10'-4'245'0,"-1"-1"-13"0,0 3-21 0,-1-2-16 16,-2-1-25-16,5 3-13 0,-5 0-20 0,4-2-12 15,-1-1-31-15,1 2-24 0,3 0-29 0,-3 0-25 16,3-1-35-16,1-1-30 0,4-1-36 0,0 3-40 16,1-5-134-16,0 2-280 0,0 2 125 15</inkml:trace>
  <inkml:trace contextRef="#ctx0" brushRef="#br0" timeOffset="73431.7">7688 14132 94 0,'8'-4'193'0,"1"1"-5"0,2-1-15 0,-1 1-16 15,3-3-11-15,-2 2-22 0,2 0-9 0,1 1-12 16,3-4-26-16,0 3-37 0,-3 0-27 0,5 0-40 0,-2-3-42 16,-1 0-47-16,-3 5-87 0,1-5-217 0,-3 4 96 15</inkml:trace>
  <inkml:trace contextRef="#ctx0" brushRef="#br0" timeOffset="73582.38">8137 13996 52 0,'6'-1'237'0,"4"-4"-9"15,-1 2-11-15,1-2-9 0,3 1-11 0,-3-1-24 16,3 1-14-16,5-3-16 0,-5 4-15 0,0-1-23 16,2-1-32-16,5-4-29 0,-2 4-51 0,-1-1-42 15,2-2-55-15,-1 3-52 0,1 0-119 0,-9 2-298 16,8-4 133-16</inkml:trace>
  <inkml:trace contextRef="#ctx0" brushRef="#br0" timeOffset="73714.97">8579 13850 183 0,'7'-2'259'0,"1"-1"-3"0,-4-1-7 0,1 2-6 0,5-1-15 16,-2-3-14-16,1 3-22 0,1-4-15 0,-1 2-19 16,1 0-14-16,4 2-16 0,-2-2-20 0,1 1-37 15,3-4-49-15,0 2-65 0,-2 1-66 0,2-3-63 16,2 2-213-16,-1-3-417 0,-2 4 185 0</inkml:trace>
  <inkml:trace contextRef="#ctx0" brushRef="#br0" timeOffset="73847.33">9014 13707 122 0,'3'-5'300'0,"2"1"-14"16,-4 2-16-16,2-1-21 0,1-1-16 0,2 0-29 15,1-1-19-15,0 2-18 0,1-3-24 0,1 1-34 16,1 0-47-16,-1-2-60 0,4 1-73 0,6-2-79 16,-2 0-203-16,-1 0-380 0,3 1 169 15</inkml:trace>
  <inkml:trace contextRef="#ctx0" brushRef="#br0" timeOffset="73998.91">9413 13507 229 0,'1'-6'340'0,"1"3"-14"0,-2-2-22 0,4 1-32 16,-1-2-23-16,4 2-29 0,3-2-21 0,0 0-29 16,1 2-51-16,5-4-45 0,2 0-59 0,1 1-76 15,8-3-78-15,-1-1-248 0,-7 4-418 0,8-2 186 16</inkml:trace>
  <inkml:trace contextRef="#ctx0" brushRef="#br0" timeOffset="74131.97">9877 13311 278 0,'3'-5'290'0,"3"2"-22"0,-1-2-26 0,0 1-24 15,4-4-26-15,2 2-42 0,-2 2-50 0,3-3-60 0,2-1-71 16,4-1-92-16,-2-1-148 0,3 1-293 0,-4-2 129 15</inkml:trace>
  <inkml:trace contextRef="#ctx0" brushRef="#br0" timeOffset="74282.05">10238 13116 340 0,'5'-4'333'0,"-3"2"-24"0,3-1-27 15,2-3-33-15,2 1-25 0,3 1-24 0,0-2-59 16,5-2-51-16,-2 1-64 0,0 0-86 0,2-1-103 15,-2-1-166-15,2-1-356 0,-2 3 158 0</inkml:trace>
  <inkml:trace contextRef="#ctx0" brushRef="#br0" timeOffset="74782.05">12390 12201 112 0,'29'-25'160'0,"18"-6"-58"0,2-3-56 15,-2 1-116-15,7-3-77 0,-2-1 34 0</inkml:trace>
  <inkml:trace contextRef="#ctx0" brushRef="#br0" timeOffset="74934.31">13862 11135 2441 0,'27'-42'3'15,"-13"9"-19"-15,3 1-16 0,-6-3 5 0,2 6-1 16,-3 0-24-16,-1-1-27 0,0 4-23 0,1 3-7 16,-1 6-49-16,1 0-150 0,-1 0-331 0,2 3 146 15</inkml:trace>
  <inkml:trace contextRef="#ctx0" brushRef="#br0" timeOffset="75532.22">13862 10864 270 0,'-8'-3'321'0,"3"-4"-6"0,0 2-10 0,-2-1 5 16,1 1-3-16,2-1-4 0,2 0-2 0,-5 1 3 15,4 1-4-15,-1-1-5 0,1 3-8 0,2-1-18 16,-3 0-18-16,4 3-9 0,0 0 3 0,0 0-2 16,14 7-10-16,-4 0-5 0,12 1-13 0,4 4-11 15,2 3-6-15,9 0-9 0,10 7-3 0,4-2-4 16,4 2-16-16,-1-2-12 0,5 3-11 0,29 8-13 15,-27-9-13-15,26 8-13 0,-4-4 6 0,-20-7-22 16,26 5-15-16,-26-6-11 0,-2 0 1 0,26 8-19 16,-28-6-33-16,5-2-1 0,-4 2-13 0,1-3-4 15,2 0-2-15,-4 0-10 0,-2-1-1 0,-2 1 1 16,-2 0 2-16,-6-3 0 0,-10-4-4 0,1 2 8 0,-2-3 2 16,-5-1 3-16,-2-1-4 0,-8-2 4 0,0 0 0 15,-3-3 5-15,-1 1-7 0,-4-1-32 16,-1-1-43-16,-4-1-63 0,-3-1-89 0,1-1-88 0,-6 2-118 15,6-3-128-15,-6 0-383 0,-7-2-1033 16,-3-2 457-16</inkml:trace>
  <inkml:trace contextRef="#ctx0" brushRef="#br0" timeOffset="76348.89">14065 10708 27 0,'4'-6'326'0,"1"1"-7"15,-1 0-14-15,1 0-7 0,-2 0-15 0,3-3-17 16,-1 3-10-16,-2-2-32 0,-1 2-4 0,2-2-17 0,-1 1-7 16,-2 2-10-16,3-1-9 0,-3 2-1 0,2-1-12 15,-2-1-9-15,-1 5-6 0,4-6-8 16,-3 3-8-16,-1 3-6 0,1-6-12 0,-1 6-6 15,-6-3-12-15,6 3 2 0,0 0-6 0,0 0 7 0,-17 3-2 16,7 0-8-16,-3 2-5 0,0 0-2 0,-2 3-4 16,-3 2-2-16,-7 1 0 0,0 3-9 15,-1-1-7-15,1 2-4 0,3 0-6 0,-2 0-4 0,5-7 0 16,-4 8 0-16,5-7 5 0,-1 1-2 16,4-2 2-16,2-1 1 0,1-1 1 0,2-1 1 15,0 0 4-15,4-2 12 0,-2-1 7 0,4 1 0 0,0-3-8 16,4 0-10-16,0 0-1 0,-9-3-8 0,9 3-5 15,0-5 0-15,0 5-10 0,7-9-2 0,-5 5-5 16,-1 0-2-16,1 0 1 0,0 1-1 0,-2 3 0 16,3-5-3-16,-2 3-9 0,-1 2 8 0,0 0-8 15,0 0 3-15,0 0 4 0,8 7 4 0,-7-3-2 16,2 4 1-16,-1 0 2 0,3 1 18 0,-1 2-13 16,1 1 14-16,0-1-14 0,3 3 3 0,2 0 4 0,1 2-6 15,0-1-7-15,3 1 1 0,-4-3 2 0,3 1-6 16,1 2 1-16,5 1-8 0,-6-1 8 15,5-5-7-15,-3 3-5 0,3-2 6 0,3 6-5 0,-5-9-2 16,1 2 0-16,0-1-10 0,2-2-10 16,-8-3-17-16,-2 0-17 0,1 0-26 0,-2-1-26 15,0 0-24-15,-3-1-32 0,-4 1-36 0,3 1-50 16,-4-1-44-16,4 3-53 0,-8-1-65 0,-1 1-73 0,-3 1-422 16,3-1-969-16,-4 1 428 0</inkml:trace>
  <inkml:trace contextRef="#ctx0" brushRef="#br0" timeOffset="78299.21">16102 11261 357 0,'2'-7'435'15,"-4"-1"4"-15,2 2 1 0,0-1-3 0,-2 2 3 16,0 0-5-16,2-1-3 0,0 4-10 0,-1-2-18 15,1 4-24-15,-1-7-28 0,1 7-29 0,0 0-11 16,0 0-10-16,-4 14-4 0,-1 3-13 0,1 3-4 16,-1 8-19-16,0 3-12 0,4 2-18 0,-7 14-19 15,-1-1-18-15,4 1-21 0,1-12-83 0,-2 3-91 16,3 6 0-16,-1-11 0 0,-2-2 0 0,6-2 0 16,-4-2 0-16,3-1 0 0,1-9 0 0,0-5 0 15,-3 1 0-15,6-2 0 0,-3-5 0 0,-3 2 0 16,6-4 0-16,-7-2 0 0,4-2 0 0,0 0 0 15,0 0 0-15,8-14 0 0,-7 3 0 0,4-4 0 16,0-3 0-16,0-9 0 0,-1 1 0 0,5-7 0 16,-5-14 0-16,6 0 0 0,-6-3 0 0,6-1 0 0,2 3 0 15,-5-2 0-15,4 3 0 0,-1 12 0 0,0 0 0 16,-1 1 0-16,4 7 0 0,-4-2 0 16,6 3 0-16,-4 3 0 0,2 7 0 0,1 2 0 0,3 3 0 15,2 2 0-15,-1 2 0 0,12 1 0 0,-4 5 0 16,4 0 0-16,-2 2 0 0,1-1 0 0,-1 5 0 15,-6 0 0-15,-3 1-134 0,-1 2-340 0,0 2-53 16,-4-1-55-16,-6 2-497 0,-3 0-1170 0,-3 0 518 16</inkml:trace>
  <inkml:trace contextRef="#ctx0" brushRef="#br0" timeOffset="78616.27">15983 11504 385 0,'-1'4'431'0,"1"-1"6"15,0-3 2-15,11 3-10 0,-3-5-15 0,9 1-17 0,6-1-31 16,-1 2-30-16,7-6-35 0,4 1-31 16,2 3-29-16,-1-8-37 0,2 3-45 0,1 0-50 15,-2-1-47-15,-1-2-56 0,1 2-48 0,-5 0-46 16,-4 1-11-16,-3 1-27 0,-4 2 3 0,-1 4 4 16,-5-3 10-16,-3 2 13 0,-1-2 14 0,-3 2 23 0,-1 0 38 15,1 0 24-15,-6 1 40 0,0 0 12 16,5 4 33-16,-5-4 34 0,-4 6 24 0,0 1 18 15,-1-2 14-15,-3 4 23 0,2 2 10 0,-1 3 2 0,1 3 3 16,1-2 12-16,-4 3-19 0,8 0 2 0,-2 0-11 16,2 0-6-16,2-2-16 0,3 1-14 15,0-2-19-15,6-1-10 0,2-1-17 0,0-2-16 0,4-3-37 16,0-2-45-16,1-1-41 0,2-1-53 0,0-4-72 16,0-2-76-16,3-5-83 0,-4 0-64 0,0-2-72 15,-1-2-75-15,-3-1-408 0,0-3-999 0,-2-2 443 16</inkml:trace>
  <inkml:trace contextRef="#ctx0" brushRef="#br0" timeOffset="78733.12">16739 11282 222 0,'-10'-5'287'0,"2"1"-8"0,0 2-1 0,3 0-16 0,-1 2-24 16,6 0-29-16,0 0-19 0,-12 4-52 0,12 0-92 16,0 2-143-16,4-1-245 0,5 4-371 0,0 0 164 15</inkml:trace>
  <inkml:trace contextRef="#ctx0" brushRef="#br0" timeOffset="79798.92">16842 11732 422 0,'-5'5'566'16,"5"0"21"-16,-4-1-9 0,1-2-11 0,0 0-16 16,3-2-30-16,0 0-43 0,0 0-47 0,0 0-45 15,10-19-31-15,-3 9-39 0,4-5-33 0,7-6-26 16,-4 0-30-16,4-6-14 0,-1 1-23 0,-1 1-19 15,1-4-14-15,3-14-21 0,-2-2-13 0,-4 12-12 0,1-13-11 16,2 3-9-16,0-4-9 0,-6 16-4 16,1-1-15-16,-2 5-2 0,-5 9-10 0,0 0-12 15,-1 7-39-15,-4 3 0 0,1 2 0 0,2 2 0 0,-3 4 0 16,0 0 0-16,0 0 0 0,-8 33 0 0,3-11 0 16,1 6 0-16,-1 2 0 0,-5 2 0 15,2 14 0-15,3-10 0 0,-1 12 0 0,-1 1 0 0,1-3 0 16,5-11 0-16,1-2 0 0,1-1 0 0,5-3 0 15,-2-1 0-15,5-3 0 0,-2-7 0 0,5-3 0 16,-3-6 0-16,3-1 0 0,3-5 0 0,2-3 0 16,2-2 0-16,1-4 0 0,8-8 0 0,-6-2 0 15,2-6 0-15,1-2 0 0,-2-5 0 0,-3-2 0 16,11-13 0-16,-7-4 0 0,-1-5 0 0,-5 0 0 16,0-1 0-16,-3 1 0 0,-3 5 0 0,-5 11 0 15,1 7 0-15,-4 4 0 0,2 6 0 0,-6 10 0 16,0 0 0-16,-5 5 0 0,1 5 0 0,4 0 0 15,-12 13 0-15,0 4 0 0,-2 10 0 0,1 2 0 0,2 5 0 16,3 2 0-16,-6 12 0 0,6-1 0 16,2 2 0-16,7-13 0 0,-1 11 0 0,2-11 0 15,3 0 0-15,1-3 0 0,2-1 0 0,3-1 0 16,4-5 0-16,1-1 0 0,2-4 0 0,0-4 0 16,-2-5 0-16,1-4 0 0,2-3 0 0,1-2 0 0,0-6 0 15,0-2 0-15,0-1 0 0,2-7 0 16,1-4 0-16,-2-2 0 0,-3-5 0 0,2-4 0 0,-1-3 0 15,-6-1 0-15,1 3 0 0,-4 0 0 0,-2 4 0 16,-4 8 0-16,-3 5 0 0,2 0 0 0,-7 3 0 16,-1 1 0-16,1 4 0 0,-4 2 0 15,-2 4 0-15,-3 2 0 0,4 3 0 0,-7 5 0 0,5 1 0 16,0 2 0-16,1 1 0 0,3 2 0 0,0 0 0 16,7 1 0-16,0 2 0 0,2-3 0 0,8 4 0 15,8 1 0-15,-5-7 0 0,11-1 0 0,3 0 0 16,5-3 0-16,0-4 0 0,1-2 0 0,3-2 0 15,1-3 0-15,-1-1 0 0,2-3 0 0,2-1 0 16,-3-3 0-16,0-2 0 0,1-3 0 0,-2-4-120 16,-4-3-4-16,-1 1 13 0,-6 3 14 0,-3 0 10 15,-5 2 8-15,-6 2 16 0,1-2 11 0,-6 4 13 16,-1 0 9-16,-5-1 18 0,-2 3 10 0,-4 1 9 16,-2 3 18-16,-4 2 14 0,-3 0 7 0,-6 4 2 15,0 2 7-15,-5 3 6 0,-2 2-13 0,2 3 0 16,3 3 5-16,0 1-2 0,9-5-4 0,-2 2 10 15,3 0-2-15,1 0-10 0,3 0-3 0,4-4 0 16,4 0 5-16,0-1-47 0,3-3 0 0,2-2 0 16,3 0 0-16,4-1 0 0,1-5 0 0,5 0 0 15,0-5 0-15,3-4 0 0,2-3 0 0,1-5 0 16,0-1 0-16,1-4 0 0,-3-2 0 0,1-5 0 16,5-12 0-16,-3-3 0 0,-5-1 0 0,4-3 0 0,-3 1 0 15,3-1 0-15,-6 5 0 0,-8 12 0 0,1 2 0 16,-3 2 0-16,-5 10 0 0,-1 2 0 15,-2 4 0-15,0 6 0 0,-3 4 0 0,-2 3 0 16,-4 5 0-16,-1 4 0 0,-2 12 0 0,-2 5 0 0,5 3 0 16,-3 5 0-16,4 12 0 0,5 2 0 0,0 3 0 15,7 0 0-15,2-3 0 0,3-1 0 0,-3-10 0 16,5-4 0-16,3 0 0 0,2 1 0 0,1-5 0 16,0 0 0-16,2-4 0 0,4-4 0 0,-3-5 0 15,-4-3 0-15,4-4 0 0,-2-4 0 0,1-3 0 16,-3-1 0-16,3-4 0 0,-5-1 0 0,0-2 0 15,-7-4-130-15,6-3-246 0,-7-3-34 0,-4 5-20 16,-6-7-35-16,1 2-50 0,-6-1-463 0,-12-6-1059 16,-1 1 469-16</inkml:trace>
  <inkml:trace contextRef="#ctx0" brushRef="#br0" timeOffset="80099.03">17075 11310 65 0,'-9'-3'539'15,"5"0"17"-15,0-1 9 0,0 1-8 0,6-2-2 16,4 0 0-16,3-1-12 0,10-2-19 0,8-1-36 16,6 0-32-16,4 1-33 0,16 0-27 0,-2-1-36 0,1 1-29 15,7-2-28-15,-3 3-30 0,3 0-27 16,0 2-24-16,0-3-22 0,-2 2-166 0,2 1-34 15,-5 0 0-15,-3 3 0 0,-13-2 0 0,-1 1 0 0,-1 1 0 16,-5-2 0-16,-2 1 0 0,-9 2 0 16,-2-2 0-16,-6 1 0 0,-6 1 0 0,1 0 0 15,-2-2 0-15,-4 1 0 0,-1 2 0 0,0 0 0 16,-15-1-181-16,-1 6-433 0,-3-1-619 0,0 4-1336 0,-9 1 591 16</inkml:trace>
  <inkml:trace contextRef="#ctx0" brushRef="#br0" timeOffset="81532.39">15353 12353 291 0,'-2'-11'387'16,"-2"-3"20"-16,2 4-7 0,2-2 4 0,-2-1 12 16,1 3 7-16,-2 0-4 0,2 5 4 0,-3-3-19 15,4 2-28-15,-2 3-31 0,2 3-12 0,0 0-3 0,0 0-6 16,-14 22-3-16,11-2-6 0,-5 9-11 15,1 2-16-15,-3 2-13 0,-2 12-26 0,2 0-19 16,0-9-24-16,-1 13-16 0,-2-4-59 0,3-11-131 16,3-1 0-16,2-2 0 0,-3-2 0 0,3-4 0 15,1-7 0-15,-1-2 0 0,1-3 0 0,4-6 0 16,-1 2 0-16,-2-3 0 0,6-5 0 0,-3-1 0 16,0 0 0-16,1-17 0 0,4 3 0 0,3-4 0 15,1-7 0-15,-2-1 0 0,1-7 0 0,2-2 0 0,3-13 0 16,0 0 0-16,2-5 0 0,-1-1 0 15,4 1 0-15,-5 0 0 0,2 5 0 0,-4 15 0 0,0 6 0 16,-1 1 0-16,-2 12 0 0,-2 3 0 0,3 4 0 16,-5 4 0-16,1 4 0 0,2 5 0 0,-1 4 0 15,-1 9 0-15,0 13 0 0,-1 1 0 16,1 17 0-16,-4-1 0 0,2 0 0 0,0 2 0 0,-1-3 0 16,-1 2 0-16,2-14 0 0,2 9 0 0,-1-10 0 15,2-3 0-15,1-4 0 0,-1 0 0 0,2-3 0 16,-3-7 0-16,-1-2 0 0,-2-6 0 0,1-1-226 15,-2-5-188-15,-1 0-50 0,0-4-59 0,0 0-44 16,-15-8-433-16,5-1-1083 0,-3-3 479 0</inkml:trace>
  <inkml:trace contextRef="#ctx0" brushRef="#br0" timeOffset="83632.14">15245 12670 16 0,'-13'0'314'0,"-1"2"-7"0,5 2 7 0,1-1 46 15,1 1 11-15,3-1 5 0,3 1-7 0,2 2-8 16,4-1-12-16,4-1-23 0,2 0-30 0,10 2-27 15,6-2-28-15,3-2-22 0,0-1-22 0,4-1-35 16,3 0-34-16,17-4-34 0,-14-1-42 0,-2 1-34 16,14-3-41-16,-12 1-36 0,0 0-31 0,-2-2-13 15,-4-1 3-15,-2-3 4 0,-1 5 12 0,-13-3 13 16,1 3 4-16,-2 0 18 0,-8 2 20 0,-3 3 19 0,-2-4 16 16,-1 3 17-16,-3 3 21 0,0 0 15 0,-11-5 18 15,2 7 13-15,-3 2 20 0,-4 4 9 16,-2 0 13-16,2 2 11 0,-1 2 9 0,-6 3 10 15,6-1 5-15,2 0 9 0,2 1 5 0,-2-3-5 0,6 3-9 16,0 0-1-16,-1-1-7 0,7-5 2 0,1 4-18 16,-1-6-3-16,5 4-1 0,0-4-2 0,2-1-4 15,3-3-15-15,1 0-6 0,1-1-12 0,4-3-6 16,1-1-7-16,3-4-9 0,1-2-6 0,1-1-62 16,2-6-10-16,1-3 0 0,0-2 0 0,-1-6 0 15,0 0 0-15,-2-5 0 0,5-12 0 0,-2-5 0 16,1-2 0-16,-5-2 0 0,-9 4 0 0,0 14 0 15,1 4 0-15,-6 1 0 0,-3 4 0 0,-2 9 0 16,-2 7 0-16,0 3 0 0,-5 5 0 0,0 3 0 16,-5 10 0-16,2 4 0 0,-7 10 0 0,2 4 0 15,0 13 0-15,1 3 0 0,3 0 0 0,7 2 0 16,3-3 0-16,2-11 0 0,3 3 0 0,5-3 0 16,4-2 0-16,3-3 0 0,2-5 0 0,3-1 0 15,3-3 0-15,1-3 0 0,1-4 0 0,-5-7 0 16,2-1 0-16,-3-3 0 0,1-3 0 0,0-1 0 15,-4-4 0-15,2-3 0 0,-4 0 0 0,0-4 0 16,-1-3 0-16,-3-2 0 0,3-6 0 0,-7 6 0 16,1-1 0-16,-3 2 0 0,2 2 0 0,-5 5 0 15,-1 1 0-15,0 2 0 0,0 3 0 0,0 4 0 16,0 0 0-16,0 0 0 0,-11 12 0 0,7-1 0 16,0 1 0-16,3 5 0 0,-2 1 0 0,3 1 0 0,4 0 0 15,0-2 0-15,1 2 0 0,5-2 0 0,-1 0 0 16,3-1 0-16,-1-3 0 0,5-1 0 15,-5-5 0-15,-1-1 0 0,1-1 0 0,0-3 0 16,-1-1 0-16,-2-1 0 0,1-3-3 0,-2-1-27 0,1 0 0 16,-4-5 6-16,-3-1 2 0,1-2-2 0,-2-4 5 15,-3-5 4-15,-1-3-2 0,-6-2 3 0,-1 1-2 16,-1 3 1-16,2 5 7 0,-3 2 11 0,1-1 2 16,0 3 24-16,-1 1-4 0,-1 5 0 0,6-1 0 15,-2 6-2-15,2-1-1 0,2 3 4 0,6 0-7 16,0 0-3-16,0 0 3 0,-4 4-19 0,4-4 0 15,14 8 0-15,0-7 0 0,4 1 0 0,3-1 0 16,7-2 0-16,-1 1 0 0,1-5 0 0,-2-1-17 16,1 2 8-16,0-6-5 0,-9 0-2 0,2-1 4 15,2-4 3-15,-8 2 7 0,0-1 15 0,-2 0 15 16,-3-3 5-16,0 1-28 0,-2 1-5 0,0 0 0 16,-5 2 0-16,0 5 0 0,0-4 0 0,-2 6 0 15,0 3 0-15,0 0 0 0,0 3 0 0,0 0 0 16,-9 14 0-16,4 2 0 0,0 11 0 0,-3 4 0 15,5 5 0-15,0 18 0 0,-1-3 0 0,3 4 0 16,0-1 0-16,2 5 0 0,-1-2 0 0,4 0 0 16,0 0 0-16,-3-2 0 0,3-3 0 0,1 0 0 15,0-6 0-15,-3-12 0 0,0-2 0 0,1 0 0 0,-1-4 0 16,2-4 0-16,-4-7 0 0,0-6 0 0,2-2 0 16,-2-3 0-16,0-3 0 0,0-3 0 15,0 0 0-15,-15-9-89 0,8 1-264 0,-4-6-16 16,3-4-3-16,-2-10-8 0,-1-4 5 0,2-4 1 0,-2-15 13 15,1-7 23-15,4-23 29 0,4 23 30 16,2-1 34-16,3 3 53 0,0 3 65 0,3 6 55 16,-3 14 39-16,2 0 29 0,1 5 46 0,-2-1 53 15,1 8 38-15,0 2 28 0,3 2 21 0,-2 1 9 16,2 6 0-16,0 0-3 0,7 1-14 0,0 1-4 0,3 2-10 16,1 5-17-16,4 1-11 0,7 4-11 0,-2 0-15 15,1 5-12-15,-1 2-5 0,-1 3-12 0,-3 2-6 16,-2 0-6-16,-1 2-12 0,-9-3-1 0,2 1-8 15,-6 0-4-15,0 1-6 0,-7 0-1 0,-1-1-4 16,-5-1 1-16,-3 0 0 0,-5-1-6 0,-1-1 2 16,0-2 1-16,-1-1 1 0,5-3 1 0,-3-1 7 15,3-1 0-15,2 0 15 0,2-3 14 0,-1-2-14 16,7 0 1-16,0 0-8 0,-1-11-7 0,5 5-5 16,6-5 11-16,4 0-17 0,9-9-3 0,0-3-9 15,5 1-10-15,-1-6-9 0,5-7-3 0,0-2-4 16,-3-2-5-16,-3-4 6 0,2 4-4 0,-5-2 5 15,-5 10 2-15,-4 2 0 0,-2 3 1 0,-5 8 9 16,1 2 13-16,-4 5 2 0,-3 2 6 0,-1 5-6 16,0 3 4-16,0 1 0 0,0 0 12 0,-14 22 2 15,4-5 5-15,-2 9-7 0,2 2 9 0,1 5-11 16,1-1 6-16,3 3-8 0,0-1 2 0,2 0 4 16,3 1-5-16,3-5-8 0,2 0 4 0,-1-3 1 15,4-3-12-15,-1-5 3 0,6-4-1 0,0 0 1 16,2-6 3-16,2 2-9 0,1-6-3 0,2 0 4 15,0-3-7-15,1-3 7 0,2-3 4 0,-4 2-11 16,3-4-1-16,-3-4 18 0,-1 1-23 0,8-7 7 16,-7-2-5-16,-5 4 1 0,5-8-1 0,-5 6 0 15,-1 2 2-15,-4 1 2 0,-1 3-2 0,-5 3-10 0,4 2 8 16,-5 0-14-16,-1 5 1 0,-1 0 7 16,0 0-6-16,-1 14 1 0,1-5 18 0,-2 2-18 15,-1 1 15-15,3 0-15 0,0 4 5 0,3-4 1 0,-1-1-9 16,1 2-3-16,3-3 0 0,-1-1-2 15,3-3-3-15,-2 4 1 0,3-6 0 0,0-3-2 16,5 1 4-16,-5-4 3 0,4 1-1 0,1 0 15 16,-1-4-14-16,-4 0 0 0,4-3 1 0,-2 0 2 0,3-2 3 15,-1 0 0-15,0-1-2 0,0-3 1 0,-2 4 14 16,-1 2 7-16,-3 2 0 0,-1 0-1 0,-3 2 0 16,3 3-1-16,4 1-8 0,-10 0 4 0,9 7-1 15,-1 0-8-15,-3 1 6 0,-4 2 5 0,4 1-1 16,-1-1 3-16,0 7-2 0,1-4-9 0,-1-3 8 15,1 2 1-15,3-1-4 0,-2-2 1 0,2 1-2 16,1-2 2-16,0 0 1 0,-3-4-3 0,0-1 4 16,2-2 0-16,1-1-5 0,-3-1 4 0,1-2-3 15,-1-1-9-15,1-3 9 0,-1 2-5 0,-1-5 16 16,-2-1-13-16,-1-4-1 0,0-1 0 0,-2-2 1 16,0-1 1-16,-4-7-1 0,-3 0 4 0,0 2-10 0,-1 6 2 15,0 0-2-15,-2 4 0 0,-3 2 1 16,0 1-5-16,2 5 7 0,-2 1-8 0,3 5 2 15,-4 2 1-15,2 1-1 0,6 3 13 0,-3 1-8 16,4 3 0-16,2-2 3 0,3 4 1 0,3 0-2 0,2-1-4 16,8 2 1-16,1-2 7 0,1 0 6 15,2-3-3-15,2-1-8 0,2-2 7 0,-2-3-8 16,4 1 10-16,-3-3-8 0,3-3 5 0,0 1-1 0,-1-2 0 16,6 1 19-16,-7-2-12 0,-1-1 4 15,7-1 1-15,-8 0 1 0,1 1 12 0,-1 1-5 16,-2 0 7-16,-3 3-4 0,-5 0-23 0,1 2-3 15,2 4 0-15,-6 1 0 0,2 2 0 0,-4 2 0 0,-3 0 0 16,3 3 0-16,-4 2 0 0,5-3 0 0,-4 4 0 16,-1-2 0-16,4-2 0 0,-4 2 0 0,4-4 0 15,-3 1 0-15,3-2 0 0,-1-3 0 0,1 0 0 16,-2 0 0-16,4-4 0 0,-1 0 0 0,-5-1 0 16,15-3 0-16,-8 0 0 0,3-3 0 0,1 1 0 15,-1-2 0-15,1 0 0 0,2-1 0 0,-3 1 0 16,1-2 0-16,0 4 0 0,-1-1 0 0,3 4 0 15,-4-1 0-15,1 3 0 0,-1 0 0 0,0 1 0 16,-1 2 0-16,-2 2 0 0,3 0 0 0,-2 3 0 16,-1-2 0-16,3 2 0 0,-3 1 0 0,1 0 0 15,0-4-31-15,1 1-60 0,-3 0-15 0,0-1-15 16,0-1-14-16,-1-1-10 0,1 0-15 0,2-2-29 16,-7-1-30-16,0 0-42 0,11-6-26 0,-11 0-28 15,-1 0-33-15,-4-4-46 0,0-1-66 0,-8-4-362 0,-5-4-890 16,-2-1 394-16</inkml:trace>
  <inkml:trace contextRef="#ctx0" brushRef="#br0" timeOffset="83798.87">17444 12407 59 0,'-50'-11'458'16,"16"2"37"-16,3 2 27 0,3-1 25 0,10 2 14 16,5 1 18-16,2 3-8 0,7 0-34 0,0-1-37 15,6-1-47-15,-2 4-45 0,19-3-43 0,1-3-39 16,13 4-31-16,-1-4-53 0,4 5-55 0,-1 0-73 15,0-4-89-15,-3 4-103 0,-1 2-116 0,-3-2-121 16,-9 5-120-16,-6-2-140 0,-1-1-367 0,-6-1-1019 16,-2 3 451-16</inkml:trace>
  <inkml:trace contextRef="#ctx0" brushRef="#br0" timeOffset="84882.08">19260 12519 540 0,'9'-29'618'0,"-1"-4"-2"0,-3 6 5 0,-1 2 2 15,1 7-12-15,-1 7-17 0,-2 0-31 0,-2 4-56 16,3 3-46-16,-3 3-34 0,0 1-19 0,0 15-20 15,0 3-27-15,-3 9-33 0,2 4-29 0,0 3-73 16,-3 14-226-16,4-2 0 0,0 1 0 0,-1-1 0 16,-2-11 0-16,2-1 0 0,2 0 0 0,2-2 0 15,-3-3 0-15,5-2 0 0,-3-8 0 0,1-4 0 16,-2-2 0-16,-1-5 0 0,3-1 0 0,-1-4 0 16,-2-1 0-16,0-2 0 0,0 0 0 0,9-19 0 0,-6 5 0 15,-2-2 0-15,3-5 0 0,2-5 0 16,1 1 0-16,-3 5 0 0,-1 0 0 0,3 4 0 0,-3 3 0 15,4 3 0-15,-1 3 0 0,0 4 0 0,2 2 0 16,2 2 0-16,1 4 0 0,-2 3 0 16,3 3 0-16,1 2 0 0,-1 4 0 0,-1 0 0 15,-2 1 0-15,0 1 0 0,-3-1 0 0,-2 0 0 0,-3 1 0 16,3 1 0-16,-5-1 0 0,-3-4 0 0,-1-3 0 16,-5 1 0-16,0-3 0 0,-1 2 0 0,1-3 0 15,1-2 0-15,-2-3 0 0,-1-3 0 0,2 1 0 16,-1-4 0-16,3 2 0 0,0-2 0 0,3 1 0 15,-3-3 0-15,5 2 0 0,-1-1 0 0,3-3 0 16,1 6 0-16,0 0 0 0,10-5 0 0,-4 2 0 16,2 2 0-16,2 0 0 0,3 0 0 0,5-3 0 15,2 3 0-15,0-2 0 0,2 1 0 0,0 0 0 16,6-5 0-16,-1-1 0 0,-7 1 0 0,0 0 0 16,0-2 0-16,-3-1 0 0,1-1 0 0,-1-3 0 0,-4 2 0 15,-4-3 0-15,5 1 0 0,-6-1 0 16,-2-2 0-16,1-1 0 0,-5 1 0 0,2 6 0 15,-3 0 0-15,-1 1 0 0,0 4 0 0,-1 1 0 16,-4 3 0-16,5 2 0 0,0 0 0 0,-9 9 0 0,4 1 0 16,1 1 0-16,0 2 0 0,4 5 0 15,1-2 0-15,3 3 0 0,0-3 0 0,4 0 0 16,2-1 0-16,0-2 0 0,3-2 0 0,1-4 0 0,-1-1 0 16,1-2 0-16,4-2 0 0,-3-2 0 15,-2-2 0-15,5-5 0 0,-1 2 0 0,0-4 0 0,-4-1 0 16,6-2 0-16,-6 1 0 0,1-4 0 15,2 2 0-15,-4-1 0 0,-2 0 0 0,-2 3 0 0,4-1 0 16,-3 3 0-16,-6 2 0 0,3 2 0 0,-4 1 0 16,-1 2 0-16,-1 2 0 0,0 0 0 0,4 13 0 15,-4-1 0-15,-2 6 0 0,2 11 0 0,-3 2 0 16,1 4 0-16,-4 15 0 0,4 2 0 0,-3 4 0 16,-2 4 0-16,2-3 0 0,-2 23 0 0,1-22 0 15,3-2 0-15,0-3 0 0,-2 1 0 0,-1-5 0 16,-1-1 0-16,2-12 0 0,1-3 0 0,2-3 0 15,-5-5 0-15,2-7 0 0,4-6 0 0,-3-2 0 16,-1-3 0-16,-3-6 0 0,-1 1 0 0,-1-5 0 16,-4-4 0-16,-4-5 0 0,-1-8 0 0,0-2 0 15,5-6 0-15,0-3 0 0,3-17 0 0,5-2 0 16,4-4 0-16,7 1 0 0,6 0 0 0,6 1 0 16,5 6 0-16,2 1 0 0,3 5 0 0,-4 12 0 15,0 5 0-15,-3 0 0 0,2 5 0 0,-12 7-364 0,2 7-393 16,-6 4-422-16,-6 0-1277 0,1 10 566 15</inkml:trace>
  <inkml:trace contextRef="#ctx0" brushRef="#br0" timeOffset="85582.59">17650 13834 4636 0,'4'-33'539'0,"-2"3"-248"0,2 7 9 16,-1 5 28-16,-1 3 52 0,1 4-28 0,-1 3-49 16,2 2-52-16,-4 3-16 0,0 3 7 0,0 0-1 15,9 15-148-15,-5 2-93 0,0 10 0 0,2-1 0 16,-2 5 0-16,-1 2 0 0,-1 2 0 0,-2 0 0 15,2 12 0-15,-4-12 0 0,0-3 0 0,2-1 0 0,0 1 0 16,-3-4 0-16,2-9 0 0,-1-2 0 16,1-6 0-16,-1-1 0 0,2-5 0 0,0-4-279 15,0-1-55-15,0 0 12 0,-5-17 25 0,3 5 31 0,2-5 29 16,-2-9 19-16,-1-2 27 0,-1-4 19 0,3-1 23 16,0-14 36-16,1 0 24 0,0-2 40 0,2 15 34 15,2 1 34-15,0 1 34 0,4 3 32 16,-2 3 24-16,-1 8 22 0,0 2 15 0,3 0 13 0,2 3 2 15,0 5 1-15,2 2 0 0,2 1-5 0,3 2-6 16,2 2-13-16,1 4-12 0,0 3-16 0,0 0-6 16,0 2-14-16,-2 3-6 0,-1 0-14 15,-2 2-18-15,-3 1-13 0,-3 3-16 0,-3 1-1 0,-5 1-5 16,-2 8-10-16,-3-7-3 0,-5-2-1 0,-3 5 1 16,-1-6-7-16,-5-1 7 0,1-2 0 0,-2-2-2 15,4-2 1-15,-2-3 5 0,2-1-10 16,1-2 16-16,2-1-6 0,1-3 13 0,3-3-3 0,4 2 2 15,0-3 3-15,4 0 0 0,7-2 2 0,2-3 3 16,2-2 4-16,2 6-11 0,5-1 10 0,1-3 3 16,1 3-11-16,2 3-17 0,-1 0-6 0,8 3 0 15,-9-1 0-15,2 5 0 0,0-1 0 0,-3 5 0 16,3 1 0-16,-5 5 0 0,0-4 0 0,-4 3 0 16,1 4 0-16,-5-2 0 0,-2 2 0 0,-5-1 0 15,-2 1 0-15,-2 0 0 0,-2-2 0 0,-4 1 0 16,-2-1 0-16,-6-4 0 0,1 0 0 0,-9 4 0 15,2-8 0-15,-5 0 0 0,-1-1 0 0,0-2 0 16,0-3 0-16,7-2 0 0,0-1 0 0,-1-1 0 16,4-2 0-16,4 0 0 0,4 0-31 0,1-2-212 0,5 1-84 15,4-1-74-15,1 1-65 0,8-2-66 16,3 4-501-16,6-4-1117 0,8 3 495 0</inkml:trace>
  <inkml:trace contextRef="#ctx0" brushRef="#br0" timeOffset="86381.47">18357 14024 228 0,'21'-6'352'0,"0"-1"15"0,-3 1 39 16,-2-3 30-16,-4 2 21 0,-3-2-1 0,1 1-9 16,-4-2-11-16,0 1-2 0,-4-2-22 0,1 1-28 0,-3-6 0 15,-2 2-23-15,0 3-11 0,-5 3-20 0,-1-2-24 16,-5 5-18-16,-3 0-21 0,-3 3-22 0,0 3-20 16,-1 3-17-16,-5 7-21 0,0 2-16 0,2 3-117 15,4 4-54-15,2-5 0 0,3 5 0 0,4-3 0 16,2-1 0-16,3 1 0 0,5-1 0 0,1 1 0 15,3-5 0-15,4-1 0 0,-1-1 0 0,4-1 0 16,0-3 0-16,3-1 0 0,-1-1 0 0,1-2 0 16,3-4 0-16,-3-1 0 0,1-3 0 0,0 0 0 15,-2 2 0-15,-4-6 0 0,1 3 0 0,2-4 0 16,-6 1 0-16,7-3 0 0,-5 2 0 0,-2 0 0 16,1 0 0-16,-2 3 0 0,0 3 0 0,-3-2 0 15,1 2 0-15,-1 3 0 0,1 0 0 0,-3 2 0 16,0 0 0-16,6 8 0 0,-4-2 0 0,-1 1 0 15,0 0 0-15,3 2 0 0,1 0 0 0,0 0 0 16,2-2 0-16,-4 1 0 0,1 0 0 0,1-5 0 16,3-1 0-16,-3 1 0 0,1-2 0 0,2-2 0 15,5 0 0-15,-2-3 0 0,1 1 0 0,5-5 0 16,-6 2 0-16,7-3 0 0,-4 0 0 0,4 0 0 0,0-2 0 16,4-4 0-16,-5 7 0 0,0-2 0 0,2 2 0 15,0 2 0-15,-3 2 0 0,-2 2 0 0,-1 1 0 16,-2 1 0-16,3 3 0 0,-1 1 0 15,-2 2 0-15,0 2 0 0,-2 1 0 0,-4 2 0 0,2 3 0 16,-3-2 0-16,0 0 0 0,-1 0 0 0,-2 3 0 16,-1-6 0-16,0 3 0 0,-3 2 0 0,1-4 0 15,-2 0 0-15,-1-2 0 0,-2-3 0 16,0 1 0-16,0-2 0 0,2-3 0 0,-5 0 0 0,6-1 0 16,4 0 0-16,-9-2 0 0,8-2 0 0,1-1 0 15,0-1 0-15,4-2 0 0,2-4 0 0,7-1 0 16,0 0 0-16,6-8 0 0,3 0 0 0,3 1 0 15,5 1 0-15,-4 0 0 0,1-1 0 0,0 1 0 16,-3 0 0-16,1 2 0 0,-5 1 0 0,-2 4 0 16,-5-1 0-16,-4 5 0 0,-2 0 0 0,0 2 0 15,-3-2 0-15,-3 2 0 0,-1 3 0 0,0 3 0 16,-9-4 0-16,1 4 0 0,-2 2 0 0,0 0 0 16,-3 3 0-16,2 1 0 0,0 2 0 0,1-1 0 15,1 4 0-15,4-2 0 0,1 4 0 0,4 0 0 16,5 4 0-16,-2-6 0 0,7 3 0 0,2 2 0 15,0 0 0-15,5-3 0 0,0-2 0 0,4 5 0 16,-4-4 0-16,0 0 0 0,-3-2 0 0,2-1 0 16,-3 2 0-16,-3-3 0 0,-1 1 0 0,0-3 0 15,-5 1 0-15,1-1 0 0,-5 1 0 0,0-2 0 16,-5 1 0-16,-3 0 0 0,2 0 0 0,-6 0 0 16,-7-1 0-16,1 1 0 0,-2-1 0 0,1-1 0 15,-9 0 0-15,-4 5 0 0,1-8 0 0,-1 5-436 16,1-3-305-16,1-2-428 0,8 0-1267 0,-6 2 560 0</inkml:trace>
  <inkml:trace contextRef="#ctx0" brushRef="#br0" timeOffset="87332.03">19926 13927 102 0,'0'-12'533'0,"0"1"38"0,0-3 5 16,-4 6-2-16,4-2 0 0,-4 4-2 15,3 2-24-15,-1-1-35 0,0 1-39 0,2 4-16 0,0 0-17 16,-15 16-22-16,9-5-27 0,0 8-27 0,-4 4-34 16,5 5-29-16,1-1-32 0,1 3-94 0,-1-1-176 15,-2 2 0-15,4-2 0 0,1-2 0 0,1-2 0 16,0-4 0-16,0-4 0 0,1-1 0 0,0-3 0 16,-1-6 0-16,1 0 0 0,2-1 0 0,-2-5 0 15,-1-1 0-15,0 0 0 0,0 0 0 0,11-18 0 16,-9 5 0-16,-2-6 0 0,4-5 0 0,-4-2 0 15,1-5 0-15,-1 0 0 0,5-3 0 0,-5 1 0 16,0-2 0-16,0 0 0 0,2 5 0 0,0 5 0 16,-2 7 0-16,1 6 0 0,2 1 0 0,-2 4 0 15,-1 2 0-15,2 4 0 0,-2 1 0 0,6 7 0 16,-1 4 0-16,-1 1 0 0,2 6 0 0,2 2 0 16,1 6 0-16,0 2 0 0,1-1 0 0,3 1 0 15,0-2 0-15,-2-3 0 0,3-2 0 0,-1-6 0 16,1 0 0-16,0-2 0 0,-2-6 0 0,0-2 0 15,2-2 0-15,-2-2 0 0,3-3 0 0,-4-3 0 16,5-3 0-16,-3-6 0 0,1 1 0 0,-4-4 0 16,3-4 0-16,-3-3 0 0,2-4 0 0,-2-2 0 15,-1-1 0-15,0-4 0 0,-1 4 0 0,-3 2 0 0,1 3 0 16,-1 9 0-16,-2 4 0 0,1 2 0 0,-2 3 0 16,1 4 0-16,1 3 0 0,-4 1 0 0,3 9 0 15,2 2 0-15,-5 6 0 0,3 8 0 0,-4 1 0 16,-1 3 0-16,2 4 0 0,0-1 0 0,0-1 0 15,-3 3 0-15,3 1 0 0,0-6 0 0,0 3 0 16,3-5 0-16,0-7 0 0,3-2 0 0,-1-1 0 16,3-1 0-16,2-4 0 0,-1-2-460 15,0-3-122-15,5-3-51 0,4 0-453 0,0-4-1177 16,0-3 520-16</inkml:trace>
  <inkml:trace contextRef="#ctx0" brushRef="#br0" timeOffset="88316.09">20520 14159 1566 0,'20'-22'82'15,"-9"6"67"-15,3-1 32 0,-6 0 38 0,-2 3 56 0,-2 5 51 16,2-4 29-16,-3 6 13 0,-2 2-9 0,-1 0-11 15,0 3-4-15,0 2 3 0,0 0-19 0,0 0 15 16,-18 8-23-16,13 1-23 0,-4 0-11 0,3 1-23 16,-2 6-15-16,4-4-24 0,3 1-16 0,-3 1-24 15,2 0-19-15,4-1-15 0,-2-2-14 0,4 2-16 16,0-5-120-16,2 3 0 0,3-3 0 0,0-2 0 16,4 2 0-16,1-6 0 0,0 1 0 0,0 0 0 15,3-4 0-15,-3-2 0 0,-3 1 0 16,-2-3 0-16,1-3 0 0,-1-2-31 0,-1-4-20 0,1-2 18 15,-6-3 1-15,-1-5 1 0,-2-3-11 0,-2 1 22 16,-5 7 3-16,1 1 9 0,-2 2 13 0,3 4 14 16,-1 2 10-16,-2 0 6 0,2 3 6 0,2 2 0 15,0 0-3-15,0 1 7 0,0 3-33 0,4 1-12 16,0 0 0-16,0 0 0 0,12 14 0 0,-2-9 0 16,7 3 0-16,3-1 0 0,4 1 0 0,7-2 0 15,-3 3 0-15,4-5 0 0,-1 1 0 0,0-1 0 16,2-1 0-16,-10 0 0 0,-2-3 0 0,0 1 0 15,-6 0 0-15,-1 2 0 0,-1-3 0 0,-8 1 0 16,4-2 0-16,-5 2 0 0,0 3 0 0,-3-1 0 16,-6 3 0-16,-1 3 0 0,-2-1 0 0,-5 5 0 15,-1 2 0-15,1-1 0 0,-6 5 0 0,-3 1 0 16,6-2 0-16,-2-1 0 0,8-2 0 0,2-4 0 0,2-2 0 16,1 2 0-16,1-2 0 0,4-2 0 15,0-3 0-15,2 1 0 0,3-3 0 0,4-2 0 16,0-1 0-16,2-3 0 0,1 0 0 0,2-7 0 15,0 4 0-15,3-6 0 0,-2 1 0 0,3-9 0 16,1 2 0-16,-6-3 0 0,4-1 0 0,-6-4 0 0,4-3 0 16,0 1 0-16,-4-3 0 0,4-13 0 0,2 0 0 15,-3-4 0-15,0 3 0 0,-4 14 0 0,-1-2 0 16,-3 8 0-16,0 7 0 0,-2 2 0 0,-2 6 0 16,-1 4 0-16,-2 3 0 0,1 3 0 0,0 1 0 15,-10 11 0-15,2 7 0 0,3 1 0 16,-6 11 0-16,-1 2 0 0,5 3 0 0,-2 10 0 0,0 1 0 15,6-11 0-15,2 0 0 0,2 0 0 0,3-4 0 16,2 0 0-16,3-3 0 0,4-3 0 0,2-2 0 16,-4-9 0-16,6-2 0 0,5 3 0 0,0-7 0 15,-3-6 0-15,3 1 0 0,6-3 0 0,1-2 0 16,-8 0 0-16,8-6 0 0,-1-2 0 0,-5 0 0 16,-1-4 0-16,1-1 0 0,0-5 0 0,-5 1 0 15,1-2 0-15,-1-4 0 0,-6 3 0 0,-5 4 0 16,0 1 0-16,0 3 0 0,-7 2 0 0,0 3 0 15,-2 3 0-15,-5 3 0 0,2 3 0 0,5 0 0 16,-23 9 0-16,8 2 0 0,-5 8 0 0,3 1 0 16,0 4 0-16,3 3 0 0,0-4 0 0,8 5 0 15,-2-2 0-15,5-7 0 0,3-1 0 0,7 0 0 16,-1-5 0-16,3 1 0 0,5-3 0 0,2-1 0 16,3-3 0-16,1-4 0 0,8-3 0 0,-7-2 0 15,6-2 0-15,-1-3 0 0,1-4 0 0,-4-3 0 16,-1-3 0-16,1-2 0 0,-1-1 0 0,-4-4 0 0,1-5 0 15,1-2 0-15,2-12 0 0,-2-4 0 16,2-1 0-16,-5-5 0 0,1 0 0 0,2 1 0 16,-10 0 0-16,1 3 0 0,-9 14 0 0,2 2 0 0,-7 3 0 15,1 12 0-15,-3 2 0 0,-4 3 0 0,-1 6 0 16,-2 5 0-16,3 4 0 0,-5 5 0 0,1 8 0 16,-5 9 0-16,6 2 0 0,0 8 0 0,-5 10 0 15,7 5 0-15,3 1 0 0,4-3 0 0,4 0 0 16,4 1 0-16,-1-11 0 0,3-2 0 0,4-2 0 15,3 0 0-15,-1-2 0 0,2-3 0 0,6-5 0 16,-1-3 0-16,6-6 0 0,-8-7 0 16,3-1 0-16,0-3 0 0,8-5-264 0,-10-3-250 0,3-2-99 15,6-6-521-15,-1-1-1228 0,2-6 544 0</inkml:trace>
  <inkml:trace contextRef="#ctx0" brushRef="#br0" timeOffset="88449.16">22519 13971 3935 0,'0'0'340'0,"0"0"-188"0,0 0 17 15,0 0 75-15,0 0 52 0,0 0-19 0,-20 4-40 16,12-1-39-16,0 2-43 0,-1 2-3 0,-2-1-34 16,2 3-64-16,-4 2-100 0,1 0-151 0,-4 4-186 15,-3 1-568-15,0 1-1029 0,0 2 456 0</inkml:trace>
  <inkml:trace contextRef="#ctx0" brushRef="#br0" timeOffset="88682.16">20349 14816 6878 0,'-32'-2'231'16,"9"2"-103"-16,4 0 69 0,9 1 103 0,1-4 10 0,5 3-163 15,4 0-147-15,0 0 0 0,14-7 0 0,6 3 0 16,12 1 0-16,7 0 0 0,13 1 0 15,7-1 0-15,-3-5 0 0,4 6 0 0,3-2 0 16,-3 1 0-16,1-3 0 0,-4-2 0 0,-6 4 0 0,-13-1 0 16,-3 2-476-16,-5-1-146 0,-8 1-561 15,-2 0-1280-15,-7 0 566 0</inkml:trace>
  <inkml:trace contextRef="#ctx0" brushRef="#br0" timeOffset="88848.95">20609 14814 2 0,'-58'15'418'0,"7"-7"28"0,15-1 18 0,9-4 41 15,4 2 28-15,4-2 16 0,9 0 8 0,2 0 5 16,8-1-11-16,0 1-27 0,0-3-51 16,32-2-46-16,3 1-48 0,2 0-59 0,20-3-74 0,2 1-70 15,4-4-95-15,-1 3-125 0,-2-4-136 0,2-3-167 16,-1-2-209-16,-11 0-459 0,-12 3-1099 0,-1-4 487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20:15.569"/>
    </inkml:context>
    <inkml:brush xml:id="br0">
      <inkml:brushProperty name="width" value="0.05292" units="cm"/>
      <inkml:brushProperty name="height" value="0.05292" units="cm"/>
      <inkml:brushProperty name="color" value="#00B050"/>
    </inkml:brush>
  </inkml:definitions>
  <inkml:trace contextRef="#ctx0" brushRef="#br0">4816 14848 190 0,'2'-8'367'0,"-4"-3"-2"15,0-2 5-15,2 1-12 0,-1-3 5 0,-3-1-10 16,0 0-7-16,0 0-15 0,0 1-8 0,-1-2-5 15,4 8-1-15,-3-2-8 0,0 1-2 0,3 3-22 16,0 1-15-16,-2 0-11 0,3 1-23 0,0 0-35 16,-1 2-3-16,1 3-14 0,0 0-19 0,0 0-7 15,0 0-3-15,20 11-4 0,-4-1-1 0,8 8-23 16,1 1 4-16,-1-1-7 0,1 6-7 0,4-2-7 16,1 3-4-16,8 7-11 0,-1 3-8 0,-10-9-6 0,-3 0-10 15,13 6-8-15,-15-6-13 0,6 0-50 16,-5 0 0-16,4 2 0 0,-4-3 0 0,-3-1 0 15,1-1 0-15,0-1 0 0,-2-1 0 0,2 0 0 16,-8-6 0-16,1-1 0 0,-4-1 0 0,4 0 0 16,-6-3 0-16,1-1 0 0,-4-1 0 0,3-4 0 0,-3 5 0 15,-1-4 0-15,-2-1 0 0,2 0-35 16,-1-1-31-16,-2 0-9 0,-1-3-11 0,6 4-13 16,-2-2-6-16,-1 0-10 0,-3-2-5 0,5 4-3 15,-5-4-10-15,0 0-19 0,4 3-14 0,-2 0-12 16,-2-3-31-16,3 4-24 0,-3-4-26 0,2 1-20 15,-2-1-34-15,0 0-30 0,-4 7-27 0,1-6-40 16,3-1-311-16,-7 4-780 0,2-2 346 0</inkml:trace>
  <inkml:trace contextRef="#ctx0" brushRef="#br0" timeOffset="331.7">5266 15344 98 0,'-8'1'369'0,"-3"-2"5"0,2 0 23 0,0 1 9 15,3-2 4-15,-3 2-10 0,1-2-18 0,2-3-19 16,-1 4-22-16,1-1-18 0,6 2-28 0,-5-1-23 16,5 1-30-16,0 0-16 0,0 0-29 0,0 0-16 0,0 0-15 15,0 0-16-15,19 9-14 0,-11-5-11 0,1 0-16 16,2 4-14-16,1-2-6 0,-3 1-13 16,6 3-3-16,-6-3-11 0,1 1-2 0,0-1-12 15,-1 0-3-15,0-2-3 0,-1-2-4 0,1 3-4 0,-3-4 1 16,1 2-1-16,0-4 8 0,0 0 6 0,-1-2 11 15,-1-2-6-15,0 1 11 0,4-5 0 16,0 2 11-16,0-5-8 0,0-3-2 0,-1-4 0 16,1 1-7-16,-3-1-11 0,5-6 3 0,1-1 2 0,1 3-15 15,0-3-2-15,-6 7-4 0,1 3-4 0,1-3-4 16,-3 2 8-16,-2 4-10 0,0 0-33 0,0 1-23 16,1 0-47-16,-5 5-59 0,2-1-64 15,-4 1-92-15,1 2-73 0,-3 0-84 0,1 1-95 16,-4 1-378-16,0 2-1005 0,-3 1 444 0</inkml:trace>
  <inkml:trace contextRef="#ctx0" brushRef="#br0" timeOffset="2034.58">4373 13634 299 0,'-13'-28'520'0,"3"1"15"0,1 2 7 16,-3 3-6-16,5 5-19 0,-1 2-19 15,4 7-32-15,3 0-40 0,-2 3-50 0,2 1-46 16,1 2-8-16,0 2-19 0,0 0-2 0,9 20-22 16,3 3-11-16,2 2-20 0,-2 2-17 0,5 5-25 0,1 3-13 15,4 9-22-15,1-3-21 0,-3 4-9 0,-5-13-14 16,7 10-9-16,-8-10-30 0,3 1-88 0,-3-1 0 16,0-3 0-16,-4-4 0 0,-1-2 0 15,2-5 0-15,-4-1 0 0,-2-8 0 0,-2 1 0 0,-2-5 0 16,3 0 0-16,-4 0 0 0,0-5 0 0,0 0 0 15,0 0 0-15,-7-16 0 0,1 2 0 0,2-2 0 16,-2-4 0-16,-4-5 0 0,-2-7 0 16,3-2 0-16,-5-11 0 0,1-1 0 0,3-2 0 0,-3 2 0 15,5 11 0-15,1 3 0 0,3 2 0 0,-2 4 0 16,3 7 0-16,3 1 0 0,0 2 0 0,0 5 0 16,0 5 0-16,1 0 0 0,7 2 0 0,-4 3 0 15,6 1 0-15,-1 4 0 0,1 1 0 0,8 3 0 16,-2 2 0-16,-5 0 0 0,4 4 0 0,1-2 0 15,-6 3 0-15,4 2 0 0,-3-1 0 0,-3 1 0 16,-1-2 0-16,-2 1-17 0,-4-3-34 0,-1 2 6 16,-3-2-3-16,-2 0 3 0,-2 2 10 0,-1-2 5 15,-2 1-1-15,0 0 17 0,3-4-11 0,-2-3 2 16,4-2 9-16,-1 0-1 0,1-1 4 0,2-1 11 16,3-3-17-16,-4 2 7 0,4-2-1 0,0 0 5 15,10-16-9-15,0 6 14 0,5-2-11 0,4-7 5 16,0 1 2-16,3-1-1 0,-3-5-2 0,0 4 11 15,4 0-11-15,-4-1 5 0,-5-2 2 0,0 1-1 16,-1-1-3-16,-5 6 12 0,-3-2-11 0,2 0 3 16,-7-1 9-16,3 1-5 0,-3 2-2 0,-3 1 17 15,1 1-6-15,-4 4-3 0,-2 0-3 0,2 3 7 16,-1 1-8-16,1 2 3 0,-3-1 2 0,4 3-4 16,-2 0-6-16,2 1 1 0,0 2-2 0,5 0 0 15,0 0-1-15,-6 6-1 0,3-4 6 0,3-2 0 0,4 9-3 16,1-6 7-16,0 2-7 0,4 1-7 15,3-3 6-15,-2 1 6 0,3 2-9 0,-3-2 7 16,4-1-1-16,4 1-5 0,-7 1-2 0,1 1 7 16,1-1-6-16,-2 2 9 0,2 2-4 0,-3-1-8 0,-1-1 4 15,-4 3 6-15,-1 0-6 0,0 2 3 0,0 1 6 16,-2-2-8-16,-1-1 2 0,2 3-4 0,-3-4 3 16,0 4-3-16,3-4 9 0,-1 0 1 0,2-3-6 15,0-2 3-15,1 3 5 0,4-5-2 0,1-1 10 16,2-2-9-16,-1-1-5 0,6-3 4 0,-5-1-8 15,4-4-1-15,0-2 4 0,1-1-9 0,-3-2 2 16,2-5 1-16,-4 3 3 0,-4-1-5 0,2-7 19 16,-2-1-12-16,-2 2 0 0,-6-3 4 0,0 7-2 15,0 2-2-15,-6 2 22 0,5 3-4 0,-2 3 1 16,-3 0 0-16,-1 3 0 0,2 4 0 0,-1 0 2 16,6 3-1-16,-14 7-8 0,7 0-1 15,1 3 3-15,-3 3 3 0,4 2 0 0,5 3-3 0,-3 0-10 16,5-1 6-16,1 2 5 0,5-2-6 0,1 0 4 15,4-2-8-15,2-3-10 0,1-2 14 0,0-2 0 16,7-1 9-16,4-1-1 0,1-4-19 0,4-3 2 16,-3-3-5-16,1 0-5 0,-1-4-9 0,-1-1 2 15,3-5 2-15,-3 0-13 0,-1-4 7 0,-3-1-8 16,-1-3 3-16,-2 1 2 0,-4-2 12 0,4-1-7 16,-4 0 4-16,-7-2 1 0,0 0-3 0,-5 10 13 15,-1 0 10-15,-3 5 20 0,2 1-8 0,-6 3 1 16,2 2 6-16,-3 3-14 0,-5 2 22 0,9 0-12 15,-14 9 7-15,0 4-19 0,3 1 24 0,-5 5-6 16,5-1-3-16,-1 6-7 0,2-6-14 0,-1 6 11 16,3 0-13-16,5-7 1 0,1 0-2 0,-1 1 0 15,3-7 0-15,1-1 0 0,2 0 0 0,1-2 0 16,1-3 0-16,1-3 0 0,7-2 0 0,-1-4 0 16,0-2 0-16,2-5 0 0,1-2 0 0,5-6 0 15,-6-3 0-15,0-3 0 0,-1 0 0 0,0-5 0 0,-4-3 0 16,6-11 0-16,-6-3 0 0,-4-4 0 0,3-3 0 15,-2 4 0-15,-6 2 0 0,0-2 0 16,0 0 0-16,-4 16 0 0,-2 2 0 0,-1 3 0 16,-3 8 0-16,3 4 0 0,2 8 0 0,-3 1 0 15,0 6 0-15,-3 4 0 0,-1 3 0 0,3 8 0 16,-5 3 0-16,5 9 0 0,1 4 0 0,5 1 0 16,3 3 0-16,3 13 0 0,5-10 0 0,1-1 0 15,9 8 0-15,-8-10 0 0,7-2 0 0,2 0 0 0,1-4 0 16,2-3 0-16,-1-4 0 0,-1-2 0 0,2-4 0 15,-5-4 0-15,-1-4 0 0,2-1 0 0,-4-2 0 16,-1-2 0-16,1-4 0 0,-4-2 0 16,-1-2 0-16,1-3 0 0,-1-1 0 0,0-4 0 0,0-2 0 15,-1-6 0-15,-1-2 0 0,-3-3 0 0,-1 9 0 16,1 0 0-16,-1 2 0 0,-1 5 0 0,0 0 0 16,-2 6 0-16,1 1 0 0,-1 3 0 0,0 2 0 15,0 0 0-15,3 12 0 0,-3-2 0 0,0 5 0 16,1 2 0-16,1 1 0 0,-1 0 0 0,1-1 0 15,2 0 0-15,0 2 0 0,5-3 0 0,-1-2 0 16,-1-5 0-16,2-1 0 0,4-2 0 0,-3-4 0 16,2-2 0-16,-1-1-262 0,2-3-79 0,1-7-49 15,-5 3-51-15,-2 0-57 0,4-11-78 0,-2-3-372 16,-5-4-1026-16,-2-3 455 0</inkml:trace>
  <inkml:trace contextRef="#ctx0" brushRef="#br0" timeOffset="2181.73">6066 12723 300 0,'-9'-8'432'0,"-1"1"1"0,1 2 32 16,1 0 27-16,-2 2-7 0,5-1-29 0,-3 1-31 16,2 1-45-16,2 1-38 0,4 1-36 0,-6-1-30 0,6 1-52 15,0 0-96-15,-7 6-114 0,7-6-145 0,0 6-158 16,-2-4-501-16,2-2-855 0,2 9 377 16</inkml:trace>
  <inkml:trace contextRef="#ctx0" brushRef="#br0" timeOffset="3281.58">6268 12839 86 0,'0'-6'505'15,"0"0"13"-15,0-1 24 0,-5-1-18 0,4 4-30 0,-3-1-26 16,0-1-23-16,-1 3-28 0,-3 3-40 0,8 0-6 15,-18 8-27-15,8-3-14 0,0 0-26 0,-7 9-7 16,5 0-23-16,1 4-24 0,-2 3-24 16,3-3-9-16,1 4-30 0,6-2-12 0,3-2-23 0,1-2-14 15,1 1-14-15,4-6-11 0,2 3-7 0,5-1-11 16,3-5-9-16,0 0-60 0,1-6-26 0,2-1 0 16,1-5 0-16,7-3 0 0,-1-5 0 0,-10 1-54 15,0-1-26-15,0 0-15 0,1-7-3 0,-2-3 2 16,1 0 4-16,-5-1 10 0,-6-5 4 0,-1-1 6 15,-1-6 15-15,-2 0-1 0,3-18 8 0,-8-2 2 16,0 6 3-16,-2 1 12 0,3 17 29 0,-1-1 21 16,-2 3 26-16,1 5 26 0,0 9 15 0,2 7 12 15,1 2-17-15,0 2 14 0,2 4 17 0,0 0 12 16,-6 15 3-16,6 2-8 0,-1 2-30 0,-1 8-87 16,5 5 0-16,1-1 0 0,2 2 0 0,2-3 0 15,1 4 0-15,-2-1 0 0,2-4 0 0,0 0 0 16,-1-2 0-16,1-3 0 0,-4-6 0 0,1-1 0 15,-2-6 0-15,0 2 0 0,1-4 0 0,-2-3 0 0,-1 0 0 16,1-4 0-16,-3 1 0 0,0-3 0 0,0 0 0 16,0 0 0-16,0-16 0 0,0 7 0 15,0-3 0-15,1-5 0 0,-1-2 0 0,0 1 0 16,3 0 0-16,-2 2 0 0,4 1 0 0,-4 2 0 0,3 2 0 16,0 4 0-16,-3 0 0 0,7 2 0 0,-3 2 0 15,4-2 0-15,0 0 0 0,0 3 0 0,0-1 0 16,5 3 0-16,-1 0 0 0,7-1 0 0,-3 1 0 15,1-1 0-15,2 0 0 0,-4-2 0 0,-3 2 0 16,7-1 0-16,-9 0 0 0,7-5 0 0,-4 5 0 16,-2-3 0-16,-5 1 0 0,3-1 0 0,-2-1 0 15,-3 1 0-15,-1-1 0 0,-1-3 0 0,-2 4 0 16,-2-2 0-16,1-1 0 0,-1 3 0 0,-2 1 0 16,-1 0 0-16,-1 1 0 0,5 3 0 0,-14 3 0 15,4 2 0-15,-2 2 0 0,2 2 0 0,-3 3 0 16,4 4 0-16,-2 0 0 0,0-1 0 0,5 3 0 15,2 0 0-15,0-1 0 0,4-2 0 0,-2-3 0 16,7 0 0-16,0-2 0 0,1 1 0 0,6-5 0 0,1-1 0 16,1-2 0-16,5 0 0 0,3-4 0 15,3-3 0-15,3-1 0 0,-6-1 0 0,6-7 0 16,-5 0 0-16,4-2 0 0,-1-2 0 0,-3-4 0 16,-3-1 0-16,-2-2 0 0,-1-1 0 0,-2-3 0 0,-1 0 0 15,-6-1 0-15,-1-1 0 0,-2 0 0 0,-5 11 0 16,2 1 0-16,-4 3 0 0,-4 1 0 0,1 4 0 15,-1 5 0-15,-5 2 0 0,2 2 0 0,-3 5 0 16,0-2 0-16,-5 7 0 0,1 5 0 0,3-1 0 16,3 4 0-16,-5 4 0 0,4-3 0 0,5 5 0 15,-2-4 0-15,7 0 0 0,1-3 0 0,0 0 0 16,1-5 0-16,3 2 0 0,1-5 0 0,4 2 0 16,-5-7 0-16,9 1 0 0,-4-2 0 0,1-2 0 15,4-5 0-15,-1 1 0 0,1-7 0 0,-1 1 0 16,-4-4 0-16,3-4 0 0,-1-4 0 0,-2-2 0 15,-1-2 0-15,0-3 0 0,-3-2 0 0,-1-17 0 16,-1 1 0-16,-1-1 0 0,-3-2 0 0,0-1 0 16,-2 1 0-16,-6 3 0 0,1 15 0 0,-2 1 0 15,0 8 0-15,2 3 0 0,-1 6 0 0,-1 6 0 16,0 4 0-16,-2 4 0 0,2 4 0 0,1 1 0 16,2 9 0-16,2 2 0 0,1 10 0 0,5 3 0 15,3-1 0-15,6 5 0 0,0 3 0 0,9 7 0 0,3-1 0 16,4-1 0-16,-3-11 0 0,6 8 0 0,-6-11 0 15,3-1 0-15,-2-1 0 0,-1-1 0 0,2-3 0 16,-7-3 0-16,-2-4 0 0,-3-1 0 16,-5-4-57-16,3 2-389 0,-5 2-83 0,-3-2-106 0,-6 3-453 15,-5 2-1177-15,-6 8 520 0</inkml:trace>
  <inkml:trace contextRef="#ctx0" brushRef="#br0" timeOffset="3831.51">4948 13927 107 0,'-4'-6'485'0,"4"0"32"0,-5 2 13 16,3-2-1-16,-1 1-7 0,0 2-3 0,2-3-15 16,1 3-31-16,-4-1-38 0,4 4-24 0,0 0-5 15,0 0-7-15,0 0-20 0,4 16-22 0,0-4-29 16,-1-3-28-16,4 6-25 0,-1 4-24 0,5-2-24 16,-1 5-23-16,0-4-171 0,-1-1-33 0,0 2 0 15,4-5 0-15,-2-1 0 0,0 1 0 0,-1-5 0 16,-3 1 0-16,2-2 0 0,2-2 0 0,-2-2 0 15,0-5 0-15,-2-1 0 0,1-1 0 0,0-3 0 16,-2-3 0-16,5-4 0 0,-7 1 0 0,1-6 0 16,0-10 0-16,2 3 0 0,-4-2 0 0,0-1 0 15,1 1 0-15,-4 0 0 0,0 8 0 0,0 2 0 16,-4 0 0-16,8 6 0 0,-4 2 0 0,-4 4 0 16,3 3 0-16,1 2-17 0,0 0-440 0,0 0-39 0,6 15-41 15,-2-6-40-15,0 2-442 0,0 4-1101 0,1 2 487 16</inkml:trace>
  <inkml:trace contextRef="#ctx0" brushRef="#br0" timeOffset="4833.97">5394 13988 137 0,'8'-5'355'0,"-1"-1"25"0,1-2 21 16,-3-1 10-16,-1 0 4 0,1-1 3 0,-2-2-1 16,-2 0-9-16,4 1-16 0,-5-2 0 0,-1 2-13 15,-3 0-8-15,0-1-7 0,2 6-20 0,-1 0-22 0,-5 2-18 16,3 1-27-16,-4 3-18 0,-1 4-14 15,1 0-30-15,-4 5-13 0,3 2-20 0,-3 3-15 16,3 3-18-16,-4 6-11 0,6-8-18 0,2 5-93 16,0-4-27-16,2 0 0 0,4 0 0 0,1-5 0 0,0 0 0 15,4-1 0-15,-1-4 0 0,2 0 0 0,1-4 0 16,1-1 0-16,-1-1 0 0,6-2 0 16,-3 0 0-16,-1-8 0 0,1 2 0 0,2-6 0 15,-3 1 0-15,1-1 0 0,-2-2 0 0,-3-2 0 0,3-7 0 16,-3 9 0-16,-2-2 0 0,0 4 0 0,1 2 0 15,-2 0 0-15,0 2 0 0,-1 5 0 16,2 0 0-16,-2 2 0 0,-1 3 0 0,0 0 0 16,0 0 0-16,0 0 0 0,5 15 0 0,-1-7 0 0,0 3 0 15,-1 0 0-15,1-3 0 0,4 3 0 0,-2-3 0 16,3 2 0-16,0-1 0 0,-1-1 0 0,1-3 0 16,2-1 0-16,0-1 0 0,3-2 0 0,-3-2 0 15,-1-4 0-15,7-3 0 0,-8 0 0 0,5-2 0 16,-5-5 0-16,3 2 0 0,-2-3 0 0,-4-1 0 15,0-7 0-15,-3 5 0 0,3-6 0 0,-2-2 0 16,-4-3 0-16,-1-3 0 0,1 1 0 0,-3 0 0 16,0 2 0-16,0 5 0 0,-1 5 0 0,2 4 0 15,-2 5 0-15,1 3 0 0,-2 3 0 0,5 4 0 16,0 1 0-16,-10 9 0 0,6 5 0 0,0 2 0 16,2 2 0-16,2 9 0 0,0-1 0 0,1 5 0 15,3-2 0-15,1 0 0 0,5 2 0 0,-1-3 0 16,0-1 0-16,-1-10 0 0,6 5 0 0,-3-7 0 15,3-1 0-15,-3-6 0 0,4 2 0 0,-2-6 0 16,0 2 0-16,0-5 0 0,-1-1 0 0,2-2 0 16,-5-5 0-16,0 1 0 0,0-2 0 0,1-2 0 15,-1-4 0-15,0-2 0 0,1-7 0 0,-6 8 0 16,1-2 0-16,-1 1 0 0,2 1 0 0,-3 3 0 16,1 1 0-16,-3 1 0 0,3 6 0 0,-3-1 0 15,0 1 0-15,-1 4 0 0,0 0 0 0,0 0 0 16,7 12 0-16,-6-5 0 0,2 4 0 0,-1 2 0 15,1-4 0-15,-1 3 0 0,5 0 0 0,-2 3 0 0,0-4 0 16,3 0 0-16,-2-4 0 0,0-1 0 16,2-1 0-16,0-1 0 0,-1-3 0 0,4-2 0 0,-4-1 0 15,1 1 0-15,1-2 0 0,-3-2 0 16,2-2 0-16,1 1 0 0,-1-5 0 0,-1 0 0 16,1 0 0-16,-3-4 0 0,3-1 0 0,-2 2 0 0,-1-1 0 15,-1 3 0-15,0 4 0 0,-2 1 0 0,1 0 0 16,0 4 0-16,-1-2 0 0,-2 5 0 0,0 0 0 15,0 0 0-15,0 0 0 0,4 11 0 0,-3-6 0 16,2 1 0-16,-2 4 0 0,4-2 0 16,0-2 0-16,2 0 0 0,0 0 0 0,5 3 0 0,-3-5 0 15,2 0 0-15,3 0 0 0,-1-3 0 0,1-1 0 16,-1-1 0-16,1-2 0 0,-4-3 0 0,3 3 0 16,1-5 0-16,-5 0 0 0,0 1 0 0,1-2 0 15,-1-5 0-15,0 0 0 0,1 0 0 0,-5-3 0 16,-2 1 0-16,0-1 0 0,-3-4 0 0,0 4 0 15,-3 2 0-15,0 3 0 0,-1 2 0 0,1 3 0 16,-2 2 0-16,-3 2 0 0,3 3 0 0,-8 2 0 16,4 4 0-16,0 4 0 0,-1 4 0 0,1 2 0 15,4 2 0-15,0-2 0 0,2 4 0 0,2-1 0 16,5-1 0-16,1-2 0 0,5 0 0 0,3-1 0 16,0-2 0-16,2-1 0 0,2-3 0 0,2-2 0 15,-6-2 0-15,1-2 0 0,-4-2 0 0,-5-2-366 16,-5 1-939-16,0 0-1412 0,0 0 624 0</inkml:trace>
  <inkml:trace contextRef="#ctx0" brushRef="#br0" timeOffset="5514.73">3993 14354 259 0,'1'-4'419'0,"5"1"-5"0,-6-3-4 16,0 1-7-16,1 0-11 0,-4-1 4 0,2 0-18 15,-3 1-17-15,0 0 16 0,-1 2-21 0,0-2-22 16,-4-1-23-16,3 5-22 0,-7-2-20 0,2 3-3 0,-1 3-9 16,1 0-21-16,-6 2-23 0,-1 1-18 0,0 2-10 15,5 3-18-15,1 2-21 0,1-4-14 16,2 1-10-16,2 0-17 0,0 3 1 0,4-4-22 15,1 3-3-15,4-2-10 0,3-1-3 0,0 1-12 0,1-2 6 16,3 0-11-16,6 1-13 0,-3-4 3 0,2 3-5 16,-1-2 1-16,1-1 3 0,0 0-19 15,5 0-14-15,-6-2-7 0,0 3 0 0,-2-1 0 16,-1 0 0-16,4 1 0 0,-6 0 0 0,-2-2 0 0,2 3 0 16,-5-1 0-16,-1 1 0 0,0-1 0 0,-5 0 0 15,-1 1 0-15,-2 1 0 0,-2-1 0 0,-3-1 0 16,-3 3 0-16,2-4 0 0,-5 1 0 15,-3-4 0-15,8 2 0 0,-5-4 0 0,4 2 0 0,0-1-144 16,-1-2-73-16,2-2-65 0,1 0-69 0,5 0-80 16,0-1-79-16,5-1-80 0,1-1-355 0,4 2-1023 15,1 0 453-15</inkml:trace>
  <inkml:trace contextRef="#ctx0" brushRef="#br0" timeOffset="6867.04">4203 14452 73 0,'10'-6'430'0,"-4"-1"14"0,1 0 8 0,-4 1 21 0,-1-1-10 16,-1 1-12-16,1-2-17 0,-5 5-12 0,1-2-15 16,-1 0-8-16,-1 2-20 0,-2 1-25 0,0 1-17 15,-1 1-24-15,7 0-23 0,-17 5-13 0,9 1-27 16,0 2-27-16,-1 2-19 0,0-2-18 0,-4 5-21 16,8-3-12-16,0 1-15 0,2 0-19 0,-2-2-13 15,4 0-11-15,2-2-13 0,-1-1-10 0,0 0-72 16,5 0 0-16,-1-3 0 0,0-3 0 0,-4 0 0 15,10 0 0-15,-5-4 0 0,-1 1 0 0,2-3 0 16,1-1 0-16,-3 2 0 0,2-3 0 0,-2-1 0 16,0-1 0-16,0-2 0 0,-1 1 0 0,0-1 0 15,-3 4 0-15,4-3 0 0,-3 6 0 0,-1 0 0 16,1-2 0-16,-1 5 0 0,0 2 0 0,0 0 0 16,7-3 0-16,-7 3 0 0,0 0 0 0,6 10 0 0,-3-4 0 15,2-3 0-15,0 3 0 0,3-1 0 16,-1 0 0-16,2 0 0 0,0-1 0 0,2-1 0 15,1-2 0-15,-2-1 0 0,3-2 0 0,0-2 0 16,1-1 0-16,-4 1 0 0,7-7-47 0,-8 4-61 0,0-4 13 16,-2 3 8-16,1-5 11 0,1-1 9 0,-5-1 3 15,-3-5 13-15,-1 2 2 0,0-9 7 16,-5 0 4-16,1-1 18 0,0 0-2 0,-5-2 10 16,2-3 25-16,-1 7 9 0,3 7 14 0,0 2 29 15,1 5 3-15,-1 4 7 0,5-3 5 0,-4 7-9 0,4 3 17 16,0 1-1-16,0 0 4 0,0 20-9 0,0-4-82 15,3 3 0-15,2 9 0 0,1-2 0 0,-1 0 0 16,-1 2 0-16,2-2 0 0,2 2 0 0,2-1 0 16,1-4 0-16,-4-5 0 0,2-1 0 0,1 0 0 15,2-5 0-15,1 2 0 0,-2-5 0 0,2-1 0 16,-2-1 0-16,1-4 0 0,-1-2 0 0,1-1 0 16,-3-1 0-16,2-1 0 0,0-1 0 0,-1-3 0 15,-1-1 0-15,0-4 0 0,-2 4 0 0,0-9 0 16,0-1 0-16,-2 2 0 0,1 0 0 0,-3 0 0 15,4 1 0-15,-4 3 0 0,-3-1 0 0,1 1 0 16,-1 6 0-16,0-1 0 0,0 1 0 0,0 0 0 16,0 5 0-16,1-3 0 0,-1 3 0 0,0 0 0 15,0 0 0-15,-4 13 0 0,3-8 0 0,1-1 0 16,0 4 0-16,1-2 0 0,1 1 0 0,-1-2 0 16,1 1 0-16,3 0 0 0,-2 0 0 0,3-1 0 15,2-2 0-15,-3-1 0 0,3-2 0 0,-1 1 0 16,1-4 0-16,-1 2 0 0,3-5 0 0,-4 0 0 15,0 1 0-15,-2 1 0 0,3-6 0 0,-5 1 0 16,2-5 0-16,-4 2 0 0,0 0 0 0,-4 0 0 16,3 0 0-16,-4 1 0 0,1 2 0 0,-1-2 0 15,-2 2 0-15,1 1 0 0,1 4 0 0,1-2 0 16,-1 3 0-16,0 1 0 0,1 0 0 0,-1 1 0 16,5 1 0-16,0 0 0 0,-13 3 0 0,11-1 0 15,2-2 0-15,-5 5 0 0,5-5 0 0,0 4 0 16,0-4 0-16,-3 3 0 0,2 1 0 0,1-4 0 15,0 4 0-15,0-4 0 0,0 0 0 0,0 4 0 16,0-4 0-16,0 0 0 0,0 0 0 0,1 4 0 0,-1-4 0 16,0 0 0-16,-1 4 0 0,1-4 0 15,0 0 0-15,0 0 0 0,0 0 0 0,0 0 0 16,-4 4 0-16,4-4 0 0,0 0 0 0,-3 3 0 16,0-1 0-16,3-2 0 0,-3 6 0 0,2-4 0 15,-2 2 0-15,2-1 0 0,-3 2 0 0,1 1 0 0,1-1 0 16,-1 2 0-16,1-1 0 0,2 1 0 0,-3 3 0 15,2-2 0-15,0 3 0 0,2-2 0 16,0 2 0-16,2-2 0 0,-2 0 0 0,0 0 0 0,3 1 0 16,0-2 0-16,1-1 0 0,-1-1 0 0,2 0 0 15,2-1 0-15,-2 0 0 0,3-2 0 16,3 0 0-16,-2-2 0 0,-1 0 0 0,2-2 0 16,1-1 0-16,-2-1 0 0,4 0 0 0,-2-5 0 0,-1 4 0 15,1-2 0-15,1-5 0 0,-3 3 0 0,1-6 0 16,-2-1 0-16,0-1 0 0,-2-3 0 0,-2 2 0 15,1-2 0-15,-2 1 0 0,1-6 0 0,-2 7 0 16,-3 0 0-16,-2 5 0 0,5 0 0 0,-3 1 0 16,-1 2 0-16,-4-2 0 0,2 5 0 0,-1 3 0 15,2-3 0-15,-4 3 0 0,1 0 0 0,5 3 0 16,-11 2 0-16,6 0 0 0,1 1 0 0,1 4 0 16,-3-2 0-16,6 3 0 0,-1-1 0 0,1 3 0 15,1-1 0-15,2 4 0 0,-3-3 0 0,6 5 0 16,-1-3 0-16,5 1 0 0,0-1 0 0,2 0 0 15,-1 1 0-15,2-1 0 0,1-3 0 0,-5 1 0 16,4-2 0-16,-3 2 0 0,-2-2 0 0,1 2 0 16,6 0 0-16,-6-2 0 0,-1 0 0 0,-3 1 0 15,4 0 0-15,-5-1 0 0,0 0 0 0,-2 1 0 16,2-3 0-16,-4-1 0 0,3 3 0 0,-6-1 0 16,3-4 0-16,-1 4 0 0,-2-1 0 0,-2-2 0 0,1 1 0 15,-1 0 0-15,0-1 0 0,0-1 0 16,0-2 0-16,1-1 0 0,4 0 0 0,-17 0 0 15,11-1 0-15,-4-1-371 0,-1-2-933 0,-1 3-1411 16,1 1 624-16</inkml:trace>
  <inkml:trace contextRef="#ctx0" brushRef="#br0" timeOffset="7733.7">7353 14670 266 0,'-4'-1'393'0,"4"1"1"0,-6-2 5 0,2-1-4 0,0 0-1 16,4 3-10-16,0 0-26 0,-4-2-24 0,4 2-16 15,0 0-1-15,0 0-2 0,-2 10-2 0,3-3 6 16,0 3-13-16,10 6 2 0,-1 1-4 0,4 5 4 15,5 4-6-15,8-1-8 0,-4 1-4 0,4 0-12 16,12 10-13-16,1-3-4 0,1-1-18 0,4-1-110 16,-4-2-133-16,1-3 0 0,5 1 0 0,-6-1 0 15,-7-7 0-15,14 6 0 0,-13-8 0 0,0-1 0 16,-2 2 0-16,-1-3 0 0,0-1 0 0,-4-2 0 16,-2-2 0-16,-8-3 0 0,-2 0 0 0,-3-3 0 15,-4 1 0-15,-3-3 0 0,-2 1-333 0,-4-3-128 16,0 0-76-16,0 0-75 0,-19-1-430 0,6-4-1128 15,-5-2 500-15</inkml:trace>
  <inkml:trace contextRef="#ctx0" brushRef="#br0" timeOffset="8148.89">7398 14781 3277 0,'-23'-22'146'0,"5"2"-13"0,4 4-45 16,1 5 55-16,4-1 67 0,-1-1 20 0,1 5 5 15,0-3-1-15,3 3-12 0,-2 2 1 0,3 0 1 16,-1 1 1-16,3 2-7 0,-1 0 2 0,1-1-9 16,3 4-5-16,0 0-2 0,-13 10-10 0,7-3 0 15,0 4-17-15,-3 4-12 0,-1 0-15 0,0 9-8 16,3-6-20-16,2 1-9 0,0 2-14 0,0-3-13 16,1 2-9-16,4-3-54 0,0-1-23 0,0-3 0 15,-1-2 0-15,2-3 0 0,-1 0 0 0,3-2 0 16,1-3 0-16,-1-2 0 0,-3-1 0 0,9-5 0 15,-5-1 0-15,1-4 0 0,-1-1 0 0,1-6 0 16,-2-1 0-16,2-9 0 0,-4 0 0 0,-2 2 0 0,-3-1 0 16,3-1 0-16,-2 1 0 0,-1 2 0 15,2 6 0-15,0 6 0 0,1 3 0 0,0 0 0 16,1 2 0-16,-1 1 0 0,3 5 0 0,3 0 0 16,-5 1 0-16,19 8 0 0,-7-1 0 0,7 3 0 0,5 5 0 15,2-1 0-15,1 1 0 0,1 0 0 16,0 1 0-16,4-4 0 0,-4-1 0 0,0-1 0 15,0-2 0-15,-1 1 0 0,-8-3 0 0,2-3 0 16,-3-1 0-16,-6 0 0 0,0-4 0 0,1 2 0 0,-6-3 0 16,0-5 0-16,-2-1-302 0,-5-1-255 15,1-1-87-15,-3-2-471 0,-3-4-1208 0,-2-8 535 16</inkml:trace>
  <inkml:trace contextRef="#ctx0" brushRef="#br0" timeOffset="8281.62">7643 14525 138 0,'8'1'391'0,"-8"-1"-9"0,6-1-25 0,-6 1 36 15,8 1 34-15,-8-1 29 0,5 2-13 0,-1-1-26 16,-4-1-46-16,6 0-31 0,2 4-35 0,-3-2-33 16,1-1-79-16,5 3-106 0,1-3-160 0,-4 3-209 15,1 2-488-15,5-2-834 0,-1 1 369 0</inkml:trace>
  <inkml:trace contextRef="#ctx0" brushRef="#br0" timeOffset="10098.95">8350 15212 3089 0,'9'-3'405'16,"-3"0"-157"-16,1-4-34 0,-1 0 84 0,-2-3 22 0,-1 2-10 16,-1-4-16-16,-1 0-30 0,-1-4-27 15,-1-1 16-15,-3 0-4 0,0 1 15 0,1 0 3 16,-3 5-8-16,1 1-4 0,-5 2-8 0,2 1-15 0,-1 4-14 15,-1 3-13-15,3 3-142 0,-4 4-63 0,-3 5 0 16,3 3 0-16,-2 6 0 0,2-4 0 16,2 8 0-16,-3 2 0 0,3-3 0 0,7 2 0 15,-1-7 0-15,6 1 0 0,-3-2 0 0,2-1 0 0,6-1 0 16,-2-1 0-16,3-6 0 0,0-2 0 0,1 0 0 16,1-3 0-16,-2-1 0 0,2-8 0 0,0 1 0 15,-1-1 0-15,1-3 0 0,-2 0 0 0,-3-2 0 16,2-1 0-16,2-2 0 0,-5-4 0 0,0-2 0 15,1 0 0-15,-4-1 0 0,-1 0 0 0,4 6 0 16,-5-2 0-16,0 5 0 0,2 4 0 0,-4 2 0 16,4 1 0-16,-2 4 0 0,0 0 0 0,0 0 0 15,0 0 0-15,2 14 0 0,2-2 0 0,1 0 0 16,-1-1 0-16,1 7 0 0,4-6 0 0,-1 2 0 16,2 2 0-16,-1-7 0 0,4-1 0 0,1 0 0 15,-3-4 0-15,2 2 0 0,-1-4 0 0,2-2 0 16,-3-2 0-16,3-1 0 0,3-2 0 0,-1-2 0 15,1-2 0-15,-2-1 0 0,-2-2 0 0,5 0 0 16,-8-4 0-16,7 2 0 0,-3-9 0 0,1-1 0 16,-2-2 0-16,1 0 0 0,-4-1 0 0,3 1 0 15,-3 9 0-15,-1 1 0 0,-1 2 0 0,-3 5 0 16,0 4 0-16,0 0 0 0,0 3 0 0,1 1 0 16,-6 1 0-16,7 6 0 0,-3-1 0 0,1 1 0 15,1 2 0-15,1 1 0 0,-2 0 0 0,0-3 0 0,-4 1 0 16,7-1 0-16,-3-1 0 0,-1 0 0 0,-3-1 0 15,3-2 0-15,-1 1 0 0,-3-3 0 0,0 0 0 16,0 0 0-16,6-7 0 0,-6 2 0 16,0 5 0-16,-5-13 0 0,1 5 0 0,-1 0 0 15,0-2 0-15,-4-1 0 0,1 4 0 0,3-2 0 16,-4 4 0-16,4 0 0 0,-6 1 0 0,4 4 0 0,-2 3 0 16,0 2 0-16,0 3 0 0,-1 5 0 0,1 3 0 15,3 1 0-15,2 2 0 0,3 1 0 16,2 6 0-16,4-8 0 0,0-1 0 0,5 0 0 0,2-1 0 15,3-2 0-15,2-1 0 0,11-4 0 0,-9-2 0 16,9-4 0-16,-7-3 0 0,8-2 0 16,-7-4 0-16,7-2 0 0,-10-2 0 0,3-6 0 0,1 2 0 15,-1-4 0-15,-8-1 0 0,1-4 0 0,-2-4 0 16,-4-4 0-16,1-2 0 0,-1-13 0 0,-5-3 0 16,5-3 0-16,-5 0 0 0,-8-2 0 15,5 2 0-15,-2 4 0 0,-2 17 0 0,2 12 0 0,-1-3 0 16,-1 10 0-16,0 2 0 0,1 7 0 0,-2-1 0 15,4 4 0-15,-9 15 0 0,3 4 0 0,-2 7 0 16,-1 7 0-16,4 2 0 0,0 13 0 0,9-2 0 16,-8-12 0-16,10 10 0 0,-2-7 0 0,5-3 0 15,-1-1 0-15,7-5 0 0,-1-3 0 0,1 0 0 16,-3-9 0-16,3 0 0 0,-1-5 0 0,4-3 0 16,-5-3 0-16,-1-3 0 0,4-2 0 0,-6-1 0 15,3-2 0-15,-1-5 0 0,-3-2 0 0,2-3 0 16,-2-2 0-16,3-8 0 0,-1 0 0 0,-1-1 0 15,-3-1 0-15,-2 6 0 0,-1 3 0 0,-2 4 0 16,1 3 0-16,-2 2 0 0,0 1 0 0,2 3 0 16,-3 1 0-16,0 2 0 0,0 0 0 0,4 14 0 15,-4-5 0-15,1 5 0 0,-1-1 0 0,3-1 0 16,2 5 0-16,2-1 0 0,0-1 0 0,0 0 0 16,0-5 0-16,4 0 0 0,-2-1 0 0,4-4 0 15,-2 0 0-15,5-3 0 0,-2 1 0 0,-3-2 0 16,6-5 0-16,1 2 0 0,-3-1 0 0,-3-3 0 0,4-3 0 15,-2 1 0-15,2-3 0 0,-4-1 0 16,0-2 0-16,-1-3 0 0,1 2 0 0,-3 2 0 16,-1 2 0-16,-2 4 0 0,-1-2 0 0,-1 3 0 15,-3 4 0-15,2 1 0 0,-3 1 0 0,0 0 0 16,0 0 0-16,1 12 0 0,-1-5 0 0,0-1 0 0,4 5 0 16,2-2 0-16,2 1 0 0,1-1 0 0,1-3 0 15,4 1 0-15,4-1 0 0,0-2 0 16,2-4 0-16,8-3 0 0,-9 0 0 0,2-5 0 15,-2 2 0-15,-2-2 0 0,2-2 0 0,-2 2 0 0,-2-3 0 16,-1-2 0-16,-1-1-2 0,0 0-8 0,1 0 20 16,-4-3-8-16,-1 0-2 0,1-7 0 15,-2 7 0-15,-3 2 0 0,1-1 0 0,-2 7 0 16,-4-2 0-16,1 1 0 0,-1 4 0 0,-1 3 0 0,-1-1 0 16,2 4 0-16,0 0 0 0,-18 9 0 15,10-2 0-15,-1 3 0 0,-1 4 0 0,-4 1 0 0,5 0 0 16,-3-1 0-16,1 0 0 0,3 1 0 0,2-1 0 15,2-4 0-15,0 0 0 0,4 0 0 0,-2-4 0 16,4 1 0-16,-2-2 0 0,1-3 0 0,6 0 0 16,-1-1 0-16,-6-1 0 0,9-4 0 0,3 1 0 15,-3-4 0-15,1 2 0 0,0-2 0 0,-1 0 0 16,0 0 0-16,-1 1 0 0,0 1 0 0,-2 1 0 16,-1 0 0-16,1 1 0 0,2 0 0 0,-3 2 0 15,1 0 0-15,2 1 0 0,1 0 0 0,-3 2 0 16,3-1 0-16,0 3 0 0,-1-1 0 0,10 0 0 15,-8 0 0-15,3-2 0 0,-3-1 0 0,5 1 0 16,-2-2 0-16,5-3 0 0,-1 0 0 0,-5 0 0 16,2-3 0-16,-3-2 0 0,0 1 0 0,3-6 0 15,0 1 0-15,-5-5 0 0,2-1 0 0,1-4 0 16,-3-3 0-16,-5-3 0 0,4 0 0 0,-6-4 0 16,2-3 0-16,-4-14 0 0,-4 1 0 0,3 0 0 15,-3-1 0-15,-1 14 0 0,-3 3 0 0,2 5 0 16,-3 9 0-16,4 2 0 0,-2 8 0 0,2 4 0 15,0 5 0-15,5 0 0 0,-12 13 0 0,5 6 0 16,1 9 0-16,3 3 0 0,2 2 0 0,2 2 0 16,3 14 0-16,2-1 0 0,8-1 0 0,-3-12 0 15,2-3 0-15,0 0 0 0,7-3 0 0,-4-1 0 16,5-2 0-16,-5-5 0 0,-4-6 0 0,2-2 0 16,-5-3 0-16,0-3 0 0,-3-4 0 0,1-1 0 0,-2-2 0 15,-5 0 0-15,6-10 0 0,-5 2-178 16,-3-3-374-16,-2-2-118 0,-6-11-463 0,-6-1-1225 15,1-2 543-15</inkml:trace>
  <inkml:trace contextRef="#ctx0" brushRef="#br0" timeOffset="10281.5">9330 14527 4941 0,'-16'9'327'0,"8"-5"-162"16,3 1 92-16,6 0 85 0,-1-5 12 0,13 3-73 0,1-2-47 15,14-3-57-15,7-5-38 0,-1 1-10 16,17-5-13-16,-1 1-2 0,-10 1-32 0,8-6-35 16,-14 5-70-16,-6 0-57 0,1 2-84 0,-13 1-78 15,0 0-115-15,-6 3-127 0,-5 3-576 0,-5 1-1147 0,0 0 508 16</inkml:trace>
  <inkml:trace contextRef="#ctx0" brushRef="#br0" timeOffset="11184.52">8693 15661 2741 0,'6'-16'197'0,"-1"4"-80"0,-1-3-22 16,-3 4 51-16,2 0 52 0,-1-1 21 0,-1 3-31 16,1-1-16-16,-5 0-14 0,3 5 5 15,-1-2-8-15,1 2-15 0,0-1-10 0,-1 4-14 16,1 2-7-16,-4-3-7 0,4 3 8 0,0 0 3 0,0 0 1 15,0 0 3-15,-9 8 7 0,6-6 1 0,1 3-4 16,-2-1 6-16,3 1 4 0,-2-1-9 0,2 0-16 16,-3 0 13-16,0-1-6 0,0 1-4 0,3 1 4 15,0-2-5-15,-4 2-15 0,2-1 2 16,-1-2-3-16,3 2-8 0,-3 0-6 0,3 0 11 0,-3 1-15 16,1-3 2-16,2 3 6 0,-4-2-5 0,1 4 8 15,3-1-3-15,0-1-2 0,-2 6-1 0,3 0-72 16,3-2-7-16,-1 2 0 0,3-1 0 15,7 4 0-15,-2-1 0 0,3-1 0 0,1 0 0 0,4 0 0 16,-4-2 0-16,11 4 0 0,2-4 0 0,-3 2 0 16,-7-3 0-16,1 0 0 0,-4 1 0 0,4-3 0 15,-9 1 0-15,4-1 0 0,-3-1 0 0,-5 1 0 16,-1 0 0-16,0-3 0 0,-5 2 0 0,-2 0 0 16,-1-3 0-16,-5 1 0 0,-1 1 0 0,-3-3 0 15,-6 1 0-15,-2-2 0 0,1 0 0 0,-8-2 0 16,1 0 0-16,7-1 0 0,0 1 0 0,3 0 0 15,3 0 0-15,2-1 0 0,-1 1 0 0,7 0 0 16,-2 1 0-16,8 0 0 0,-9 0 0 0,9 0 0 16,0 0 0-16,0 0 0 0,0 0 0 0,26-3 0 15,-12 3 0-15,4-2-143 0,1 0-354 0,0-1-40 16,0 1-46-16,9 0-37 0,-9-2-349 0,3-2-1049 16,5 2 464-16</inkml:trace>
  <inkml:trace contextRef="#ctx0" brushRef="#br0" timeOffset="12082.96">9040 15818 363 0,'18'-6'195'0,"1"-1"38"15,-6-3 17-15,5 5 24 0,-4-5 26 0,4-1 38 16,-7 0 3-16,2-2 6 0,-7 2 14 0,1-3 2 16,-1 4 2-16,-2-2 1 0,0 2 5 0,-3 0-15 15,-2-2-8-15,-2 4 5 0,-2-2-16 0,-1 5-9 16,2-1-17-16,-6 3-16 0,1 3-19 0,-4 2-17 16,4 4-26-16,-5 0-21 0,5 7-13 0,-2 1-28 15,-1 1-125-15,3 1-46 0,4 0 0 0,-3 1 0 16,7 0 0-16,0 0 0 0,1-6 0 0,1 0 0 15,4-2 0-15,0-1 0 0,3-3 0 0,1 3 0 16,0-6 0-16,0-1 0 0,1-2 0 0,4-3 0 16,0-3 0-16,-4 2 0 0,2-4 0 0,-4 2 0 15,1 2 0-15,-3-3 0 0,3 0 0 0,-5 3 0 16,0 1 0-16,-2 2 0 0,3-2 0 0,-5 4 0 16,7-1 0-16,-7 1 0 0,7 6 0 0,-4 0 0 15,3 0 0-15,1 0 0 0,-1 2 0 0,4-1 0 16,-3-2 0-16,3 3 0 0,1-5 0 0,2 1 0 15,0-3 0-15,1 0 0 0,0-3 0 0,0-2 0 16,0 1 0-16,-2-6 0 0,2-1 0 0,1-4 0 16,-4 0 0-16,-1-3 0 0,2-7 0 0,-3 2 0 15,0-2 0-15,-1-5 0 0,-2-3 0 0,-5 3 0 16,2-5 0-16,-2-2 0 0,1 1 0 0,-5 0 0 16,3 4 0-16,0 4 0 0,-3 8 0 0,2 7 0 15,-1 2 0-15,-1-1 0 0,3 5 0 0,0 2 0 16,0 4 0-16,0 0 0 0,0 0 0 0,0 22 0 15,-1-4 0-15,1 3 0 0,1 7 0 0,0 3 0 16,3-1 0-16,0 2 0 0,-3-3 0 0,4 2 0 16,2-4 0-16,-2 1 0 0,4-3 0 0,-3 0 0 15,3-2 0-15,1-6 0 0,2-3 0 0,1-1 0 16,-3-4 0-16,1-3 0 0,5 0 0 0,0-2 0 16,-4-2 0-16,2-2 0 0,-1-3 0 0,1 0 0 15,1-4 0-15,-1-4 0 0,-5 2 0 0,1-6 0 16,3-4 0-16,-3-4 0 0,-3-5 0 0,-3-2 0 15,-2 4 0-15,-2 2 0 0,0 6 0 0,-2 2 0 0,-1 5 0 16,-2 0 0-16,0 4 0 0,-3 2 0 16,4 5 0-16,4 0 0 0,-10 10 0 0,5-1 0 15,-3 1 0-15,4 7 0 0,3 1 0 0,1 6 0 16,1-4 0-16,7 3 0 0,-4-4 0 0,6-1 0 0,4-1 0 16,-2-1 0-16,3-4 0 0,11 1 0 0,-2-4 0 15,-4-5 0-15,-1-1 0 0,-4-3 0 16,5-3 0-16,-1 0 0 0,-1-2 0 0,1-4 0 15,-5 0 0-15,3-5 0 0,-7 1 0 0,3-1 0 16,0-1 0-16,-6-6 0 0,1-4 0 0,1 0 0 0,-4-2 0 16,-1 3 0-16,-4 3 0 0,-4 1 0 15,3 2 0-15,-3 4 0 0,1-3 0 0,-2 7 0 16,4 0 0-16,-1 5 0 0,-1 3 0 0,3 2 0 16,-5 0 0-16,5 0 0 0,-8 6 0 0,4 1 0 15,3 1 0-15,1 4 0 0,1-1 0 0,1 2 0 0,0 4 0 16,5 0 0-16,-1 0 0 0,7-2 0 15,-2 3 0-15,8 2 0 0,-2 0 0 0,-4-6 0 0,0 2 0 16,6 1 0-16,-8-2 0 0,0-1 0 16,1-2 0-16,-7-2 0 0,3 1 0 0,-3 0 0 0,-1-1 0 15,0-1 0-15,-4-2 0 0,0-1 0 0,-4 1 0 16,-4 1 0-16,2-2 0 0,-2-2 0 0,-2 1 0 16,1-3 0-16,-4 0 0 0,3-1 0 15,-3-1 0-15,2-1 0 0,1-4-96 0,1 3-498 0,-2-5-657 16,5-3-1354-16,4-1 600 0</inkml:trace>
  <inkml:trace contextRef="#ctx0" brushRef="#br0" timeOffset="12231.27">10383 15530 4322 0,'7'-6'339'0,"-5"4"-74"16,2 0 60-16,-4 2 61 0,0-4-30 16,0 4-58-16,0 0-63 0,0 0-53 0,0 0-43 0,-18 6-1 15,13-1-70-15,-3-2-79 0,2 7-102 0,-2-3-129 16,-1 3-123-16,-5 2-120 0,2 1-489 0,1 1-1053 15,-8 6 467-15</inkml:trace>
  <inkml:trace contextRef="#ctx0" brushRef="#br0" timeOffset="12514.79">9017 16193 4782 0,'-27'-10'439'0,"2"-1"-164"0,8 4 64 0,6 4 72 0,2-4 34 16,2 4-55-16,-3 1-61 0,9 0-59 0,1 2-35 16,1-8 1-16,8 7-196 0,2-3-40 15,10 3 0-15,7-3 0 0,8-1 0 0,2 0 0 16,17 1 0-16,0 3 0 0,1-4 0 0,7-2 0 16,5 6 0-16,-5-7 0 0,4 1 0 0,-3 3 0 0,-1-2 0 15,-5 1 0-15,-3-1 0 0,-4 1 0 16,-17 0 0-16,-1 0 0 0,-6 1 0 0,-7 0 0 15,-6 0 0-15,4-1 0 0,-9 1 0 0,-8 0 0 16,2 1 0-16,-3 3-16 0,-9-5-481 0,-4 3-52 0,-1 0-62 16,-15 1-476-16,-2 0-1177 0,-1 3 521 0</inkml:trace>
  <inkml:trace contextRef="#ctx0" brushRef="#br0" timeOffset="12681.86">8998 16244 304 0,'-29'8'530'0,"9"-1"15"0,4-1 21 15,5-1 26-15,4-5 2 0,3 1-19 0,4-1-23 16,0 0-35-16,32-2-47 0,0-2-45 0,20-1-45 16,3-2-35-16,9-2-33 0,0 3-29 0,1-1-37 15,27-1-63-15,-29 2-74 0,-2-3-106 16,-3 1-98-16,-6 1-112 0,-15 0-122 0,-7 0-160 16,-11-3-580-16,0 4-1158 0,-9-2 513 0</inkml:trace>
  <inkml:trace contextRef="#ctx0" brushRef="#br0" timeOffset="28064.06">4378 16330 91 0,'5'-3'110'0,"3"1"-10"15,-2-1-2-15,2 0-5 0,-2 2-3 0,-1-2-20 16,4 1 1-16,-4 0-6 0,3-2-3 0,-2 3-11 16,6-3 5-16,-6 2-11 0,1-1-1 0,-1 1-6 15,4-2-2-15,-1 2-4 0,3-4-13 0,-7 3 11 16,6 0-8-16,-3-3 4 0,4 1-4 0,-2 0-12 16,-4 3 11-16,6-3-18 0,0-1 12 0,-1 0-4 15,-1 1 3-15,0-1-2 0,0 0 2 0,1 0-11 16,-3 2 10-16,3-3-8 0,-1 1-3 0,0 1 5 15,4-6-9-15,-2 5 8 0,-2-2-6 0,0 2 9 16,3-1-10-16,-3-1 6 0,-2 2-4 0,6 0 7 16,-4 0 7-16,0 1-1 0,-2-2-2 0,4 1 4 15,-2 1 1-15,2-2-2 0,-3 2 3 0,2-2 5 16,1 1-4-16,0 0-3 0,1 0 0 0,2-4 0 16,-2 4-2-16,-2-1-1 0,-2 1-3 0,9-2 2 15,-6 2-1-15,-2-2-4 0,3 2-1 0,2-5-1 16,-1 1 2-16,-2 2-2 0,4 0-1 0,-2-4 2 15,0 1 0-15,-1 2 1 0,1-2-8 0,-1-1 2 16,1 1 2-16,0 0 3 0,-1-2 1 0,1 0-6 16,-4 1-2-16,3-2 5 0,2 0-4 0,2 3-3 15,-3-3 0-15,8-3-2 0,-10 2-3 0,1 1 14 16,1-2-17-16,2 1 6 0,-2 1-14 16,1-1 7-16,-1 0-2 0,-4 1 4 0,7 0 5 0,-4-1 0 15,-3-1 0-15,4 1 4 0,0 1-9 0,-1 1 3 16,-2-1 2-16,2 0 0 0,0 1-1 0,1 0 5 15,0-2 2-15,0 1-1 0,0 0 0 0,2-1 0 16,-3 2-2-16,4 1-1 0,1-8 0 0,-4 7 10 16,5-8-3-16,-6 6-4 0,4 0-3 0,-3 1 1 15,5-7 7-15,1 3 1 0,-8 1-6 16,11 1 6-16,-6-4 5 0,-5 5 9 0,2 1-12 0,1-1 6 16,-2-1-1-16,1 2-3 0,6-6-1 0,-4 0-2 15,-3 5 2-15,4-7-4 0,-3 1 1 0,0 5-3 16,1-3 5-16,3-6-7 0,-1 3 7 0,0 0-2 15,1 1-10-15,0-2-1 0,1 0 5 16,-2-2-9-16,1 2 19 0,-4-2-6 0,5 5-6 16,-2-1 0-16,-1 0-11 0,0-1 11 0,2 3 10 15,-7 1-5-15,4-3-3 0,-3 6 10 0,2 1-5 0,0-7 5 16,4 0 10-16,-5 6 1 0,1 1 0 0,-1-1-7 16,3-5 6-16,-3 5-8 0,2-4 1 0,2 3 0 15,1-3 0-15,0 0 0 0,2 0-3 16,-4 1 0-16,0 3 0 0,7-5 0 0,-5 0-4 15,-1 4 11-15,2-3 5 0,0-1-4 0,-6 6 3 16,6-4 0-16,-1-1 7 0,-5 5-6 0,-2-1-1 0,4-2 3 16,-3 2 1-16,3-1 1 0,-5-1-12 15,2 1 8-15,3-6-3 0,-7 5-2 0,5-1 0 16,-7 0-7-16,7-6 3 0,-4 1-7 0,5 2-7 16,-4-2-4-16,4-2-14 0,-1 3 1 0,-5 4-8 15,2-1 5-15,3-6-7 0,1-1 8 0,-3 0 2 16,2 1-4-16,-3 7 4 0,3-6 1 0,1-1-1 15,-4 1 1-15,1 5 6 0,0 2 1 0,2-5 0 0,0 0 3 16,1-2-5-16,-4 7 5 0,5-8-6 16,-2 3-10-16,1-4-10 0,0 2-12 0,1-1-31 15,2-1 5-15,-2-2-10 0,2-2-7 0,2 0-10 16,-2 0 8-16,1-1-1 0,0-1-10 0,2-11-10 16,-5 15-79-16,6-18-204 0,-1 4 91 0</inkml:trace>
  <inkml:trace contextRef="#ctx0" brushRef="#br0" timeOffset="29015.21">8264 11095 97 0,'-6'-5'153'0,"1"0"-7"0,0 0-16 0,5 5-3 16,-8-7-5-16,3 1-8 0,1 3-12 0,2-1-18 16,-1-3-1-16,2 2-11 0,1 5 1 0,-4-11-11 15,5 5-8-15,-2 0-6 0,1-5-3 0,1 4-5 16,2-4-13-16,-2 2-7 0,4-4-13 0,3-2-6 16,-3-2-11-16,3 1-6 0,1 0-4 0,4-9-11 15,3 0 1-15,-1 0-10 0,-2-5 12 0,5 3-6 16,-1-4-11-16,8-9 4 0,-5 11 0 0,6-12 0 15,0 1 6-15,-3-1-3 0,-2-3 4 0,2 0 10 16,-3-2-1-16,1-1-4 0,-4-2 7 0,3-1 3 16,-1 0 0-16,-2-1 5 0,1 1-2 0,-4 1-5 15,0-1 8-15,2 2 5 0,-3-3-5 0,0 3 1 16,3-2 3-16,-5 2 4 0,1-4-11 0,-1 1 0 16,-3-3-7-16,2 4 0 0,1 1 2 0,-1-4 0 15,-4 1-4-15,5 3-3 0,-3 0 3 0,1 1 5 16,0 1-2-16,-3 12-4 0,2 1 11 0,0 1 17 15,-2 0-1-15,4 1-5 0,1 1-2 0,0 2 8 16,3-1-5-16,0 2 0 0,3 0 6 0,-2 0-9 16,3-1-5-16,0 2-16 0,2-6-64 0,2 4-97 15,1 2 43-15</inkml:trace>
  <inkml:trace contextRef="#ctx0" brushRef="#br0" timeOffset="29547.62">10032 7407 82 0,'9'-15'75'0,"0"1"-8"0,-2 5-10 0,4-4 6 0,-4 3-5 16,7-2-16-16,-6 2-2 0,4-1-4 15,-5 2 0-15,5 0 2 0,-2 1-8 0,4 0-9 0,-4 1 0 16,-1-2-3-16,4 2-1 0,-3 1 6 0,8-4-14 16,-3 2 3-16,1 0-4 0,-1 3-1 15,-3-3 2-15,3 1-1 0,-2 4-1 0,3-6 0 16,0 2 4-16,0 1 0 0,-2 0-8 0,0 1 0 16,-1 2-1-16,6-3 0 0,-2 1 11 0,1 1-9 15,-4 2-8-15,6 0-7 0,-2-1 6 0,-5 0 7 0,7 2-5 16,0 1-6-16,1 0 0 0,1-1 1 0,2 1-10 15,2 4 4-15,-4-3 3 0,1 1-2 16,-2 0 1-16,-1 0-5 0,1 1-9 0,2 0 7 16,-4-1-1-16,3 2 0 0,-3 1-1 0,-6-1-10 15,5 0 1-15,-7 1-8 0,2 1-3 0,0-1 6 16,1 5 0-16,-2-6 7 0,-5 6-2 0,2-2-26 0,-1 2-61 16,1-2 28-16</inkml:trace>
  <inkml:trace contextRef="#ctx0" brushRef="#br0" timeOffset="29880.38">11922 9216 87 0,'19'49'102'0,"-6"-3"-12"15,5 1-8-15,-3 0-16 0,6 1-1 0,-1-4-5 16,1 2-5-16,4-1-9 0,-1 2-13 0,3-3-13 15,4 1-14-15,-2 0-17 0,1 1-8 0,2 0-5 16,-2-1-40-16,2 0-35 0,-1-2-108 0,1-2 48 16</inkml:trace>
  <inkml:trace contextRef="#ctx0" brushRef="#br0" timeOffset="30381.78">13169 11403 56 0,'9'17'112'0,"0"-1"-1"0,4-2-16 0,-4 1-1 16,0 3-15-16,-1-3-4 0,-2-4 1 0,-1 6 4 15,4 1 22-15,-1-1 17 0,2-3-9 0,-1-1-7 16,0 2-11-16,-3-4-17 0,3-1 3 0,-1 0-11 16,1-1-4-16,0 1-6 0,0 1-9 0,0-5-4 15,0 2 1-15,2-1-1 0,1-2-8 0,0 3-8 16,-1-4 2-16,1 0-7 0,2 1 1 0,-2-2 1 16,2 1-4-16,-4 0-3 0,3 0-2 0,-3-1 4 15,-1-1 6-15,-1-1-1 0,-8-1 6 0,14 3 9 16,-10-2 2-16,-4-1 11 0,10 2 1 0,-10-2 10 15,5 1 4-15,-5-1 2 0,0 0 3 0,0 0 1 16,0 0 1-16,0 0-2 0,11 3 5 0,-11-3 0 16,0 0-2-16,0 0 5 0,0 0 4 0,0 0-1 15,0 0 0-15,0 0 8 0,7 4 6 0,-7-4 6 16,0 0-9-16,0 0-2 0,0 0-1 0,0 0-6 16,0 0-5-16,0 0-18 0,0 0 0 0,0 0-13 15,0 0 4-15,6-11-2 0,-6 11-12 0,4-5-7 16,-4 5 9-16,0 0-11 0,0 0-2 0,1-8-11 15,-1 8-18-15,3-4-9 0,-3 4-20 0,0 0-33 16,0-12-42-16,0 12-55 0,0 0-89 0,-1-9-114 16,1 9-246-16,-3-12-658 0,3 12 292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20:49.967"/>
    </inkml:context>
    <inkml:brush xml:id="br0">
      <inkml:brushProperty name="width" value="0.05292" units="cm"/>
      <inkml:brushProperty name="height" value="0.05292" units="cm"/>
      <inkml:brushProperty name="color" value="#00B050"/>
    </inkml:brush>
  </inkml:definitions>
  <inkml:trace contextRef="#ctx0" brushRef="#br0">8570 3717 368 0,'-3'-3'510'16,"1"-2"-20"-16,0 0-1 0,2 5-26 0,-1-4-30 16,1 4-27-16,-1-4-12 0,1 4-26 0,0 0-7 15,0 0-15-15,0 0-10 0,15 16-38 0,-5-6-21 16,2 5-22-16,3 0-24 0,2 9-28 0,-1 0-2 15,5 1-30-15,-2-2-25 0,1 2-5 0,0-2-16 16,1-1-16-16,0 1 0 0,-2-4-20 0,5 0-7 16,-1-3-3-16,-5-7-13 0,4 0-5 0,0-5-7 15,6 1 4-15,-8-5-14 0,11-4 9 0,0-2 4 16,-1-6-3-16,6-2 7 0,-9 0 7 0,9-4-2 16,5-12-1-16,-12 7-61 0,0 0-4 0,7-14 0 0,0 5 0 15,-12 6 0-15,3 2 0 0,-4 2 0 16,-2 0 0-16,-6 9 0 0,-2 2 0 0,-1 2 0 15,1 4 0-15,0-3 0 0,-2 6 0 0,1-1 0 16,2 6 0-16,0-1 0 0,1 6 0 0,2-1 0 0,3 4 0 16,-2 0 0-16,5 5 0 0,-1 0 0 15,1 2 0-15,0-5 0 0,-5-1 0 0,7 0 0 16,-5-2 0-16,-1-3 0 0,0-1 0 0,2-3 0 16,-1-2 0-16,8 1 0 0,-6-2 0 0,-3-2 0 15,4-2 0-15,6-3 0 0,-2-6 0 0,3 0 0 0,-2 1 0 16,-3-6 0-16,2 2 0 0,1-5 0 15,-3 4 0-15,0 2 0 0,-7 5 0 0,5-5 0 16,-7 5 0-16,0 3 0 0,-2 2 0 0,-1 4 0 16,0 1 0-16,1 3 0 0,0 0 0 0,4 4 0 0,1 5 0 15,-3 0 0-15,10 6 0 0,-2-3 0 0,-2 2 0 16,0 0 0-16,-3-7 0 0,5 2 0 16,0 2 0-16,-4-5 0 0,6 1 0 0,1-4 0 15,-10-3 0-15,2-1 0 0,3-2 0 0,-2-2 0 16,1-1 0-16,5-3 0 0,-9 0 0 0,2-5 0 0,-3 3 0 15,0-2 0-15,-3-2 0 0,5-3 0 0,1-5 0 16,-2-2 0-16,3-3-83 0,-4 3-381 0,-1 1-86 16,3 4-121-16,0 4-400 0,-1 2-1159 15,0-1 512-15</inkml:trace>
  <inkml:trace contextRef="#ctx0" brushRef="#br0" timeOffset="833.43">12121 3609 223 0,'0'0'565'0,"7"1"-18"0,-7-1-16 16,5 2-21-16,-5-2-13 0,4 2-3 0,-4-2-4 16,1 4-14-16,-1-4-20 0,-4 7-28 0,0-2-27 15,3 1-34-15,0 2-26 0,-2 0-33 0,-1-1-35 0,4 2-29 16,0 2-18-16,4-2-18 0,0 2-23 0,5 4-21 15,4-4-11-15,2-2-49 0,4-3-104 16,11 2 0-16,2-5 0 0,2-3 0 0,17-3 0 16,-10-4 0-16,-3-1 0 0,17-2 0 0,-1-3 0 0,-4 0 0 15,1-4 0-15,-16 1 0 0,12-5 0 0,-11 6 0 16,-3 1 0-16,-4 2 0 0,1 1 0 16,-6 2 0-16,-9 1 0 0,-3 5 0 0,-2-2 0 0,-2 4 0 15,-1 0 0-15,0 2 0 0,4 4 0 0,-4 0 0 16,2 4 0-16,-2 2 0 0,6 2 0 0,0 2 0 15,-2 0 0-15,-2 0 0 0,4 1 0 0,5 6 0 16,-1-3 0-16,3 1 0 0,-2-10 0 0,4 3 0 16,-3-3 0-16,2-3 0 0,0-2 0 0,7 0 0 15,0-3 0-15,-1-4 0 0,4-1 0 0,-2-3 0 16,0-2 0-16,3-4 0 0,-3 0 0 0,1-4 0 16,-3-1 0-16,2-3 0 0,-4 1 0 0,-2-2 0 15,-2 3 0-15,4 3 0 0,-12 4 0 0,-1 1 0 16,-3 5 0-16,0-1 0 0,-4 3 0 15,4 0 0-15,-1 3 0 0,-8 0 0 0,13 6 0 0,-6 0 0 16,1 2 0-16,1 2 0 0,0 1 0 0,1 4 0 16,3-2 0-16,-2 2 0 0,2-1 0 0,0 0 0 15,4-2 0-15,6 4 0 0,-8-4 0 0,4-5 0 16,0-3 0-16,11-2 0 0,-7 1 0 0,6-5 0 16,2-2 0-16,-1-3 0 0,-1-6 0 0,-3 2 0 15,5-3 0-15,-4-1 0 0,-4-3 0 0,5-2 0 16,-1 0 0-16,-3 0 0 0,0-1 0 0,-3 0 0 15,3 5 0-15,-9 3 0 0,1 3 0 0,-1 1 0 16,-6 3 0-16,4 3 0 0,-3 3 0 0,2 0 0 16,-1 3 0-16,-2 1 0 0,0 0 0 0,1 3 0 15,0 0 0-15,1 2 0 0,1 2 0 0,1-1 0 16,-2-1 0-16,5-1 0 0,-2 2 0 0,-4-4 0 16,-1 1 0-16,7 1 0 0,-5-3 0 0,2-1 0 15,-4-2 0-15,4-1 0 0,-3-1 0 0,0-3 0 16,-1 0 0-16,-3-1 0 0,1-4-437 0,-3-1-107 15,-2-1-102-15,1-5-448 0,-2-3-1186 0,-2 1 525 16</inkml:trace>
  <inkml:trace contextRef="#ctx0" brushRef="#br0" timeOffset="1633.51">16686 3501 204 0,'-6'-1'360'0,"-3"-1"-9"0,5 2 3 0,-1-3 1 16,5 3-5-16,-9-2-7 0,7 1-8 0,2 1-13 16,0 0-18-16,-11 0-21 0,11 0-23 0,0 0-16 15,0 0-5-15,0 0 9 0,0 0 3 0,0 0 8 16,9 8 5-16,4-3-10 0,9 0 2 0,11-2 4 15,17 2-6-15,10 1 3 0,32-3 0 0,9-1-6 16,5-1-12-16,8-3-8 0,6 2-8 16,5-1-14-16,9 2-35 0,4-2-174 0,12-5 0 0,3 5 0 15,7-2 0-15,-3-3 0 0,7 1 0 0,-4 2 0 16,-3-1 0-16,-4 1 0 0,-3 3 0 0,-5-4 0 16,-12-1 0-16,-10 1 0 0,-7 5 0 0,-10 0 0 15,-12-5 0-15,-28 3 0 0,-6-2 0 0,-6 1 0 16,-13 1 0-16,-9 0 0 0,-3 1 0 0,-11-2 0 15,0 1 0-15,-5 1 0 0,-3-1 0 0,-4-1 0 16,-6 2 0-16,9 0 0 0,-9 0 0 0,0 0 0 16,0 0 0-16,0 0-119 0,-33 8-375 0,11-5-70 15,3 2-82-15,-17 0-416 0,3 0-1150 0,-3 0 509 16</inkml:trace>
  <inkml:trace contextRef="#ctx0" brushRef="#br0" timeOffset="2049.79">16878 3608 176 0,'-32'-7'435'0,"11"2"-8"0,1-2 2 16,4 1 0-16,4 2-1 0,-1 2-7 0,4-2-18 15,3 2-40-15,-2 1-20 0,7-3-20 0,1 4-9 16,0 0-18-16,12-3-1 0,4-3-19 0,20 5 9 16,2-1 13-16,22-2 0 0,8 1-4 0,33 1-1 15,2-4-3-15,6 2-8 0,5 3-4 0,6-3-13 16,10 5-19-16,12-5-242 0,4 1-4 0,5 3 0 16,2 1 0-16,3 1 0 0,0-1 0 0,-5 6 0 15,-3-5 0-15,-7 0 0 0,-11 1 0 0,-9 0 0 16,-6-1 0-16,-2 3 0 0,-17-5 0 0,-34-2 0 15,-1 1 0-15,-3 0 0 0,-5 0 0 0,-18 1 0 16,-3-1 0-16,-5 0 0 0,-8-2 0 0,-7 2 0 16,-2-1 0-16,0 4 0 0,-3-2 0 0,-1-2 0 15,-6 2 0-15,8-2 0 0,-3 2 0 0,-5 0 0 16,0 0 0-16,6-1 0 0,-6 1 0 0,0 0 0 16,0 0 0-16,10 0 0 0,-10 0 0 0,8-1-479 15,1 0-807-15,-1-2-1392 0,1-1 616 0</inkml:trace>
  <inkml:trace contextRef="#ctx0" brushRef="#br0" timeOffset="2216.84">20695 3559 223 0,'0'0'596'0,"0"0"10"16,-10 5-4-16,6-5-12 0,4 0-52 0,-8 1-56 15,8-1-51-15,0 0-43 0,-9 1-61 0,9-1-98 16,-4 1-128-16,4-1-124 0,0 0-160 0,-2 5-188 15,2-5-385-15,6 9-819 0,-4-6 362 0</inkml:trace>
  <inkml:trace contextRef="#ctx0" brushRef="#br0" timeOffset="3499.7">4825 5931 403 0,'-4'-16'447'0,"2"4"6"0,2 0 15 15,-3-4-3-15,2 6 0 0,0-1-3 0,1 0-15 16,0 4 1-16,1 0-43 0,0 2-21 0,1 0-36 16,-2 0-27-16,0 3-25 0,1-1-27 0,-1 3-4 15,7-2 5-15,-7 2-29 0,9 6 2 0,-1 2-17 16,2 2-20-16,-2 4-16 0,1 0-15 0,1 2-19 16,-4 1-18-16,7 7-138 0,-1 1 0 0,-2-10 0 15,3 0 0-15,-3 3 0 0,0-2 0 0,3-1 0 16,1-2 0-16,-1-1 0 0,5-4 0 0,0-3 0 15,9-5 0-15,5-5 0 0,5-5 0 0,19-12 0 16,0-3 0-16,28-16 0 0,3-6 0 0,-4-6 0 16,13 1 0-16,3-15 0 0,8-5 0 0,2-8 0 15,3 2 0-15,6 0 0 0,-2 13 0 0,-2 4 0 16,-7 7 0-16,0 8 0 0,-10 9 0 0,-5 2 0 16,-8 4 0-16,-28 11 0 0,0 4 0 0,-6 2 0 0,-17 5 0 15,-1 1 0-15,-4 0 0 0,-11 4 0 16,-7-1 0-16,-1 0 0 0,0 2 0 0,-4 3 0 15,-1-1 0-15,2 0 0 0,-6 1 0 0,8-1 0 16,-8 1 0-16,0 0 0 0,5 2 0 0,-5-2 0 0,0 0 0 16,-4 9 0-16,3-3 0 0,-3 1 0 15,0 4 0-15,2-1-1366 0,-2 0-1478 0,0 2 654 16</inkml:trace>
  <inkml:trace contextRef="#ctx0" brushRef="#br0" timeOffset="4466.74">13003 9280 275 0,'-18'2'539'0,"4"-2"14"15,1 0-2-15,3 1 0 0,0-2-1 0,2 2 1 16,8-1-11-16,-9 0-24 0,4 2-32 0,5-2-36 0,0 0-21 15,0 0-23-15,0 0-19 0,0 0-27 0,36 0-24 16,-18 0-31-16,14-3-22 0,3 3-140 0,3-1-141 16,1-1 0-16,11 4 0 0,-9 0 0 15,14-2 0-15,-4 4 0 0,-15-3 0 0,19 1 0 0,-18 0 0 16,0 2 0-16,-5-2 0 0,-11-1 0 16,1-1 0-16,-1 0 0 0,-8 1 0 0,-3-1 0 0,-3 0 0 15,1-1 0-15,-3 1 0 0,-5 0 0 0,9-1 0 16,-9 1 0-16,9 0 0 0,-4-2 0 0,3 2-71 15,1-4-656-15,5 4-506 0,4 0-1334 0,9-2 590 16</inkml:trace>
  <inkml:trace contextRef="#ctx0" brushRef="#br0" timeOffset="4733.81">14783 9343 5821 0,'2'-4'388'0,"-5"-2"-130"0,-2-1 97 15,-1-1 76-15,-2 4-9 0,2-4-38 0,2 3-252 16,0 0-132-16,3-3 0 0,1 5 0 0,2-2 0 16,11-3 0-16,5 3 0 0,4 0 0 0,9-3 0 15,4 6 0-15,2 0 0 0,3 2 0 0,11-4 0 16,-11 7 0-16,13-2 0 0,2 0 0 0,-22 2 0 0,4-4 0 16,-5 2 0-16,-1 1 0 0,-3-2 0 15,-9 1 0-15,-1-2 0 0,-4-1 0 0,-2 4 0 0,-2-2 0 16,0-2 0-16,-6 2 0 0,4-2 0 15,-3 2 0-15,0-2 0 0,-5 2 0 0,0 0 0 0,0 0 0 16,0 0 0-16,0 0 0 0,-22 1 0 0,8 5 0 16,-4-1-1366-16,-7 4-1478 0,-1 6 654 15</inkml:trace>
  <inkml:trace contextRef="#ctx0" brushRef="#br0" timeOffset="5168.58">13159 11205 146 0,'-18'3'560'16,"4"-2"25"-16,1 1 5 0,1-2-16 0,5 0 0 16,2 1-2-16,5-1-5 0,-1 4-25 0,1-4-40 15,13 7-27-15,6-3-41 0,10 2-37 0,4-4-40 16,7 0-35-16,11 4-31 0,4-5-26 0,5-1-27 15,0 1-38-15,-1 0-200 0,-4-2 0 0,1 0 0 16,-3 0 0-16,-15 1 0 0,-2-3 0 0,-2-2 0 16,-3 4 0-16,-8-1 0 0,-4-1 0 0,-6 0 0 15,-3-1 0-15,-5-2 0 0,0 1 0 0,-3 2 0 0,-4-4-328 16,-7 4-167-16,-1-1-127 0,-8 0-503 0,-1 1-1218 16,-4 6 539-16</inkml:trace>
  <inkml:trace contextRef="#ctx0" brushRef="#br0" timeOffset="11550.03">11992 4831 3693 0,'7'-11'147'16,"-5"7"-31"-16,-1-5 36 0,3 3 62 0,-2 0-26 16,1 0-30-16,0 1-28 0,-2 2 1 0,-1-1 10 15,0 4 32-15,2-4 7 0,-2 4 8 16,0-4 4-16,0 4 6 0,0 0-13 0,0 0 10 0,0 0-23 16,-15 2-8-16,5 1-5 0,-1-2 4 0,-7 1 4 15,0-1-5-15,-2-2-6 0,-5-1-14 0,0-5 8 16,-5 0-6-16,-2-2 1 0,2-5-59 0,3-2-86 15,-1-3 0-15,2-5 0 0,2-3 0 0,1-1 0 16,-3-14 0-16,7-2 0 0,1-5 0 0,5 3 0 16,4 1 0-16,-1-3 0 0,7-3 0 0,3 4 0 15,0 0 0-15,2 13 0 0,6 3 0 0,-1 2 0 16,1 2 0-16,0 10 0 0,3 1 0 0,-4 3 0 16,-1 6 0-16,2 0 0 0,-1 4 0 0,1 4 0 15,1 5 0-15,6 6 0 0,-1 8 0 0,3 9 0 16,1 14 0-16,1 6 0 0,-1 4 0 0,1 2 0 15,3 25 0-15,-12-22 0 0,9 24 0 0,-6 1 0 16,-7-25 0-16,10 23 0 0,-12-25 0 0,-2 2 0 16,-2-4 0-16,-2-4 0 0,0 1 0 0,-2-5 0 15,-1-11 0-15,-2-2 0 0,-1-1 0 0,-2-1 0 16,-5-6 0-16,-2 0 0 0,0-4 0 0,7-8 0 16,-5-1 0-16,-2-3 0 0,7-3 0 0,-3-4 0 15,-5-3 0-15,4-3 0 0,1-6 0 0,-6-3 0 16,1-6 0-16,3-1 0 0,2-2 0 0,2-2 0 15,4 1 0-15,-2-3 0 0,5 8 0 0,1 2 0 16,1 4 0-16,1 1 0 0,4 6 0 0,-2-3 0 16,3 3 0-16,1 3 0 0,1 2 0 0,1 3 0 15,4 3 0-15,3 5 0 0,0-1 0 0,4 2 0 16,2 7 0-16,1-3 0 0,6-1 0 0,0 1 0 16,-3-2 0-16,0-2 0 0,-6-3 0 0,3-1 0 0,0-3 0 15,5-2 0-15,2 0 0 0,0-6 0 16,3 0 0-16,-6-6 0 0,1 0 0 0,2-4 0 15,0-4 0-15,-4-2 0 0,-2-1 0 0,-3-6 0 16,2 1 0-16,-6-3 0 0,2 2 0 0,-5 1 0 16,-5 8 0-16,1 3 0 0,-2 6 0 0,-4 1 0 0,4 4 0 15,-4 1 0-15,-2 2 0 0,8 7 0 0,-6 3 0 16,0 6 0-16,3 2 0 0,-3-1 0 16,2 11 0-16,0-4 0 0,0 2 0 0,1-2 0 15,0-6 0-15,3-2 0 0,1 1 0 0,0-1 0 0,-2-6 0 16,3 0 0-16,-2-2 0 0,1-3 0 15,1-1 0-15,3-3 0 0,-4-5 0 0,1 0 0 16,3-2 0-16,0-6 0 0,1-3 0 0,-1 0 0 16,5-7 0-16,-8-2 0 0,1 1 0 0,-4 5 0 15,-1 3 0-15,2-1 0 0,-3 7 0 0,1-2 0 0,-6 5 0 16,4-1 0-16,1 5 0 0,-5 2 0 0,0 0 0 16,7 9 0-16,-3-2 0 0,3 3 0 0,-4 0 0 15,3 6 0-15,-1 0 0 0,4-2 0 16,0 1 0-16,-3 1 0 0,6-3 0 0,2 1 0 0,3-2 0 15,2-3 0-15,-3-2 0 0,2-3 0 0,3 0 0 16,-5-3 0-16,6-2 0 0,1-4 0 0,1-1 0 16,-3-3 0-16,3-2 0 0,-7 1 0 0,3-8 0 15,1-1 0-15,-3-3 0 0,-3-3 0 0,0-3 0 16,-1-5 0-16,-1-13 0 0,1-3 0 0,-2-3 0 16,-1-4 0-16,-2-4 0 0,0-29 0 0,0 8 0 15,-8 26 0-15,3 5 0 0,-4 17 0 0,0 2 0 16,-4 6 0-16,4 7 0 0,-2 4 0 0,-2 8 0 15,0 1 0-15,0 7 0 0,-5 4 0 0,3 10 0 16,-2 9 0-16,-1 7 0 0,-1 19 0 0,4-1 0 16,-1 5 0-16,3-3 0 0,3 4 0 0,2 2 0 15,4-4 0-15,3 2 0 0,2-4 0 0,-1-4 0 16,4 0 0-16,2-3 0 0,1-13 0 0,2 0 0 16,10 8 0-16,-8-15 0 0,5-2 0 0,-1-2 0 15,1-1 0-15,2-6 0 0,-8-4 0 0,11-2 0 16,-10-4 0-16,7-5 0 0,-5 1 0 0,-4-7 0 15,-1-3 0-15,5-6 0 0,-6-4 0 0,-5-3 0 16,3-2 0-16,-5-4 0 0,-5-2 0 0,0 1 0 16,-3 1 0-16,-1 3 0 0,0 4 0 0,-1 6 0 15,-2 5 0-15,2 4 0 0,1 1 0 0,-3 4 0 16,3 2 0-16,0 0 0 0,-6 12 0 0,-1-1 0 16,1 4 0-16,2 3 0 0,4 0 0 0,-1 1 0 15,1-2 0-15,4 0 0 0,2-1 0 0,3-2 0 16,0 0 0-16,1-6 0 0,-1 0 0 0,13-2 0 15,-8 1 0-15,7-4 0 0,-6-1 0 0,5-6 0 16,-3-1 0-16,0 0 0 0,-2-6 0 0,4 0 0 16,1-5 0-16,0-2 0 0,-5-3 0 0,-1 0 0 15,0 4 0-15,-1 2 0 0,-4 2 0 0,4 0 0 16,-7 2 0-16,-2 2 0 0,1 5 0 0,1 0 0 16,-1 3 0-16,-5 1 0 0,9 6 0 0,-3 3 0 15,-1 2 0-15,2 5 0 0,-2 0 0 0,1 2 0 16,0 0 0-16,2 0 0 0,-1-1 0 0,2 2 0 15,-1-2 0-15,1-6 0 0,1 3 0 0,-1-4 0 16,1-1 0-16,3-3 0 0,-4-3 0 0,6-2 0 16,2-1 0-16,1-3 0 0,0-2 0 0,0-3 0 0,0-3 0 15,-2 1 0-15,3-3 0 0,-1-6 0 0,5-1 0 16,-4-4 0-16,-2-1 0 0,1-4 0 16,-5 7 0-16,-3-7 0 0,0 4-227 0,-6 5-372 15,-4 2-629-15,-4 0-1330 0,-1 0 588 0</inkml:trace>
  <inkml:trace contextRef="#ctx0" brushRef="#br0" timeOffset="11700.99">13375 4625 428 0,'-32'-14'559'16,"0"2"47"-16,5 1-7 0,6-6-25 0,4 5-31 16,4 1-26-16,3 1-54 0,6 1-34 0,3-2-60 0,0 2-39 15,7 1-65-15,4-1-84 0,7 0-98 16,12 0-130-16,7 0-157 0,2 2-181 0,3 1-500 0,21-1-959 15,-4 0 424-15</inkml:trace>
  <inkml:trace contextRef="#ctx0" brushRef="#br0" timeOffset="11983.68">14354 4237 118 0,'-6'-5'676'0,"-3"1"36"16,-3-1-1-16,3 1-30 0,3 3-35 0,-2 2-27 0,-1 3-16 15,3 3-28-15,-2 2-37 0,-2 9-31 0,6 9-29 16,-1 6-42-16,5 16-26 0,0 6-39 16,5 0-261-16,-1 5-110 0,6 29 0 0,3-5 0 15,-4-2 0-15,4-23 0 0,-7 22 0 0,3-26 0 0,2 5 0 16,0 21 0-16,-2-23 0 0,1-1 0 0,-5-2 0 16,1-1 0-16,-3-6 0 0,-3-1 0 0,-1-12 0 15,-2 1 0-15,-2-4 0 0,-1-3 0 16,-4-3 0-16,2-6 0 0,-4-3 0 0,0-4 0 0,-1-1 0 15,-5-7 0-15,2-2-136 0,3-6-313 0,-3-1-31 16,-2-7-46-16,7-4-46 0,-6-12-433 0,4-3-1089 16,2-15 482-16</inkml:trace>
  <inkml:trace contextRef="#ctx0" brushRef="#br0" timeOffset="12900.03">14256 4987 3262 0,'11'-32'192'0,"2"3"67"0,-8 3 27 0,3 1 2 15,-2 7-3-15,7-4-25 0,-8 4-11 0,-4-1-3 16,3 2-12-16,3 1-2 0,-1 2-10 0,3 1-28 15,2 0 1-15,-2 4-17 0,4 2-17 0,2 1-26 16,6 2-11-16,-1 4-5 0,2 1-12 0,-2 4-25 16,7 0-1-16,0 6-14 0,-5 0-22 0,-3 0-14 15,5 3-1-15,-8-2-20 0,-2 1-6 0,-3-2-8 16,-6 1-1-16,0 1 2 0,-2-1 6 0,-3-1 5 16,-5 3-23-16,0-5 17 0,-3 0 2 0,-5 3-8 15,1-5 25-15,1 1 5 0,1-3 10 0,-4-2 18 16,5-1 2-16,-2-1 3 0,2-2 13 0,2 1-22 15,2-2 3-15,1-3-12 0,-1-2-4 16,9-4-6-16,0-1 6 0,5-6-15 0,5-5 0 0,4 0-12 16,0 0-10-16,5 1 0 0,-2-1 0 0,4 0 0 15,0 5 0-15,-3 2 0 0,-3-4 0 0,-6 6 0 16,0 5 0-16,-7 1 0 0,3 0 0 0,0 0 0 16,-5 4 0-16,0 1 0 0,-2 1 0 0,1 0 0 15,-3 2 0-15,0 0 0 0,0 0 0 0,-9 10 0 16,2-3 0-16,-1 0 0 0,1 1 0 0,2 3 0 15,0-4 0-15,-2 3 0 0,5-2 0 0,1 4 0 16,2-1 0-16,4-1 0 0,0 1 0 0,0-1 0 16,11 3 0-16,0-2 0 0,3-2 0 0,6 5 0 15,0-1 0-15,-4-5 0 0,4 6 0 0,-7-4 0 16,-3 0 0-16,2-2 0 0,0 1 0 0,-11-1 0 16,2 1 0-16,-4-1 0 0,1 1 0 0,-3 0 0 15,-2 0 0-15,-2 0 0 0,-1-1 0 0,-2 1 0 16,4-2 0-16,-2-1 0 0,1 0 0 0,-1-1 0 15,2-1 0-15,1-1 0 0,-3 1 0 0,3-4 0 16,4 3 0-16,-4-3 0 0,12-2 0 0,-1 1 0 16,2-4 0-16,5-1 0 0,0-1 0 0,9-2 0 15,-10 1 0-15,8-4 0 0,-1-2 0 0,0-1 0 16,-1 1 0-16,0-3 0 0,-4-1 0 0,-5 2 0 0,2-3 0 16,-5 1 0-16,-1 2 0 0,-2 1 0 15,-4 3 0-15,-1 0 0 0,0 2 0 0,-3 2 0 16,-6 2 0-16,4 2 0 0,-5 2 0 0,-1 2 0 0,-3 2 0 15,-3 9 0-15,0 1 0 0,1 5 0 16,3 0 0-16,-3 5 0 0,3 1 0 0,1 4 0 16,5 0 0-16,1 0 0 0,6-8 0 0,-2 0 0 0,3 2 0 15,10-1 0-15,0-4 0 0,8-2 0 16,-3-2 0-16,7-5 0 0,3 0 0 0,-1-4 0 0,1-6 0 16,2-4 0-16,1 2 0 0,0-9 0 0,-3 0 0 15,1-3 0-15,-1-4 0 0,-3-2 0 0,2-3 0 16,4-11 0-16,-3-4 0 0,0-1 0 0,-5-4 0 15,-4 1 0-15,1-8 0 0,-1-1 0 16,-5 0 0-16,-2 2 0 0,-4 4 0 0,-4 14 0 0,3 1 0 16,-4 3 0-16,-4 5 0 0,0 7 0 0,0 7 0 15,-3 1 0-15,-1 3 0 0,3 3 0 0,-5 3 0 16,6 1 0-16,-17 10 0 0,7 2 0 0,1 6 0 16,-4 7 0-16,3 1 0 0,2 7 0 0,1 11 0 15,0 3 0-15,3 0 0 0,3-9 0 0,4 8 0 16,-2-2 0-16,5 3 0 0,-3-12 0 0,2 0 0 15,0 1 0-15,5-4 0 0,1-2 0 0,0-2 0 16,3-3 0-16,-4-8 0 0,4-2 0 0,-1-2 0 16,5-5 0-16,-6-4 0 0,0-2 0 0,2-2 0 15,2-7 0-15,-1-2-9 0,7-6-422 0,-6-5-78 16,-4-3-97-16,-1-8-500 0,4 1-1199 0,1-3 531 16</inkml:trace>
  <inkml:trace contextRef="#ctx0" brushRef="#br0" timeOffset="13133.5">15716 4483 257 0,'-18'-2'547'16,"1"-2"51"-16,0 3 25 0,6 0-2 0,3-1-14 15,0 2-33-15,6-2-28 0,2 2-41 0,0 0-39 16,0 0-39-16,30-7-49 0,0 3-37 0,2 2-29 16,2 1-30-16,7 0-31 0,10 0-18 0,0-1-35 15,-10 1-26-15,-3-2-29 0,1 1-35 0,-6 1-106 16,-1-3-2-16,-10 3 0 0,-1 0 0 0,-6 0 0 15,-3 1 0-15,-3-3 0 0,-2 2 0 0,-5 0-113 16,-2 1-57-16,0 0-37 0,0 0-40 0,-23-6-33 16,10 6-55-16,-15 2-53 0,-5-1-58 0,4 0-86 15,-6 3-381-15,7-2-987 0,-5-1 437 0</inkml:trace>
  <inkml:trace contextRef="#ctx0" brushRef="#br0" timeOffset="15482.23">17006 4645 304 0,'5'-2'352'0,"3"-2"-8"0,-3 1 0 16,0 0 3-16,0-3 7 0,1 3-7 0,-2-2-7 16,3 0-1-16,-5-4-9 0,1 3-5 0,-1 0-11 15,2-1-9-15,-4 1-27 0,-4-2-16 0,2-3-9 16,-3 2-14-16,-6 0-17 0,4 2 4 0,-12-1-23 15,7 1-8-15,-7 9-24 0,-2 6 1 0,-5 3-5 16,0 7-16-16,3 4 4 0,-9 13-6 0,10-4-8 16,-5 9 6-16,5 3-20 0,5 1-9 0,7-14-9 15,1 3-8-15,5 1-6 0,5 0-2 0,6-2-21 16,3-1-72-16,5-3 0 0,2-4 0 0,6-4 0 16,6-3 0-16,3-4 0 0,0-3 0 0,0-7 0 15,5-3 0-15,-4-5 0 0,4-1 0 0,-1-7 0 16,-4 1 0-16,0-5 0 0,-5-4 0 0,-2 1 0 15,-3-8 0-15,0 2 0 0,-7-4 0 0,-1-1 0 16,-5-2 0-16,-4 7 0 0,2-2 0 0,-5 9 0 16,-1 2 0-16,-1 5 0 0,-1 1 0 0,-1 5 0 15,-2 1 0-15,4 4 0 0,0 1 0 0,-8 8 0 16,-1 7 0-16,2 2 0 0,0 2 0 0,2 8 0 16,-1 1 0-16,2 1 0 0,3 0 0 0,3 0 0 15,2-5 0-15,1-4 0 0,-1-3 0 0,4 1 0 0,-1-5 0 16,4 2 0-16,1-4 0 0,-3-2 0 0,4-5 0 15,1-3 0-15,0-1 0 0,4-2 0 16,0-4 0-16,1-1 0 0,0-4 0 0,2-6 0 16,0 1 0-16,-2-5 0 0,-2-4 0 0,2 3 0 0,-3-1 0 15,-4 0 0-15,0 6 0 0,-3 3 0 0,-3 5 0 16,2 2 0-16,-4 1 0 0,-3 3 0 0,-1 3 0 16,8 9 0-16,-6 0 0 0,0 2 0 0,-1 3 0 15,4 4 0-15,-3 2 0 0,1 4 0 0,0-4 0 16,3 4 0-16,2-6 0 0,-1 0 0 0,4-1 0 15,-1-4 0-15,1 1 0 0,3-3 0 0,-2-3 0 16,7-2 0-16,0-3 0 0,3-3 0 16,-3-3 0-16,0-3 0 0,7-6 0 0,-7 3 0 0,5-7 0 15,-2-1 0-15,-1-6 0 0,-4 0 0 0,-4-4 0 16,1-6 0-16,-1-1 0 0,-7 1 0 0,3-14 0 16,-5 15 0-16,-8 2 0 0,4 0 0 0,-9 5 0 15,3 7 0-15,-2 2 0 0,-1 2 0 0,-1 7 0 16,-7 0 0-16,5 5 0 0,-6 4 0 0,1 6 0 15,3 1 0-15,-4 1 0 0,3 3 0 0,2 1 0 16,4 3 0-16,3 0 0 0,3 1 0 0,3 1 0 16,4-2 0-16,8 0 0 0,5 3 0 0,5-1 0 15,4-5 0-15,-1-3 0 0,6 0 0 0,2-5 0 16,2 2 0-16,-2-6 0 0,2 2 0 0,-2-4 0 16,-6 0 0-16,2 0 0 0,-10 1 0 0,0-1 0 15,-6 0 0-15,-1 1 0 0,-5 1 0 0,0 1 0 0,-2 2 0 16,-1 1 0-16,-2 1 0 0,0 3 0 15,-4 1 0-15,-3 3 0 0,1 2 0 0,-1 0 0 16,0 0 0-16,0 1 0 0,1-5 0 0,0 4 0 16,-1 0 0-16,5-4 0 0,0 0 0 0,3-5 0 15,-1 0 0-15,2 0 0 0,6-3 0 0,-1-1 0 16,3-3 0-16,2 0 0 0,2-5 0 0,2-2 0 16,-1 1 0-16,1-3 0 0,2-3 0 0,0-6 0 15,1-1 0-15,-3 1 0 0,-3-6 0 0,6 2 0 0,-3-3 0 16,-3-1 0-16,-1 0 0 0,0 4 0 15,-7 7 0-15,-1 3 0 0,2 5 0 0,-1-2 0 16,-3 2 0-16,1 3 0 0,-1 1 0 0,-4 3 0 16,0 0 0-16,10 11 0 0,-5-1 0 0,0 1 0 0,1 8 0 15,-1-1 0-15,5 6 0 0,-4-6 0 0,-2 1 0 16,5-1 0-16,-1 0 0 0,3-2 0 0,-2-1 0 16,-4-3 0-16,3-2 0 0,-2-3 0 15,2-3 0-15,0-1 0 0,0 0 0 0,0-6 0 0,3-1 0 16,-1-3 0-16,1-1 0 0,-2-1 0 0,7-5 0 15,0-8 0-15,3 1 0 0,-3-2 0 0,2 2 0 16,2-3 0-16,-2 3 0 0,-4 1 0 0,3 5 0 16,-5 1 0-16,4 2 0 0,-2 2 0 0,4 2 0 15,-4 1 0-15,2-1 0 0,-3 5 0 0,6-1 0 16,4 1 0-16,5 0 0 0,-7 3 0 0,2-1 0 16,6 1 0-16,2 0 0 0,1 0 0 0,-3 0 0 15,8-4 0-15,-6 1 0 0,1 0 0 0,-1-2 0 16,-2-1 0-16,2-2 0 0,-6 0 0 0,-4-1 0 15,-5 0 0-15,2 2 0 0,-4-3 0 0,0 2 0 16,-5-2 0-16,-1-1 0 0,0 0 0 0,-7 2 0 16,5-2 0-16,-5 4 0 0,-2-1 0 0,0 2 0 15,-4 2 0-15,-3 3 0 0,-3-1 0 0,-3 5 0 16,-2 4 0-16,-3 4 0 0,-1 7 0 0,-1 6 0 16,0-2 0-16,3 7 0 0,4-1 0 0,-1 1 0 15,5-2 0-15,3 5 0 0,3-6 0 0,3 2 0 16,8-3 0-16,0-7 0 0,4-1 0 0,2-2 0 15,3-4 0-15,11 2 0 0,-7-9 0 0,10-3 0 16,2-2 0-16,3-2 0 0,-2-4 0 0,0-2 0 0,-1-4 0 16,1-4 0-16,-1 0 0 0,0-4 0 15,9-8 0-15,-9 6 0 0,4-10 0 0,-7-7 0 16,3-1 0-16,-4-1 0 0,-2 0 0 0,-8 13 0 16,-4 2 0-16,-5 0 0 0,-2 3 0 0,-3 8 0 15,-4 3 0-15,-1 2 0 0,-2 5 0 0,-2 0 0 0,-5 2 0 16,-3 2 0-16,-6 4 0 0,1 6 0 15,3 3 0-15,-9 2 0 0,8 1 0 0,2 8 0 0,-1 1 0 16,6-5 0-16,4 1 0 0,2 1 0 16,2 4 0-16,6 1 0 0,3 2 0 0,3-3 0 0,3 1 0 15,4-2 0-15,1 0 0 0,-1 2 0 0,3-6 0 16,0 2 0-16,1 0 0 0,-5-8 0 0,-3 2 0 16,0 0 0-16,-4-3 0 0,-1 3 0 0,-1-6 0 15,-6 2 0-15,-2-5 0 0,-2 6 0 0,-5-5 0 16,-3 3 0-16,-5 0 0 0,-13-2 0 0,-2 0 0 15,-3-1 0-15,-4-1 0 0,-1-2-221 0,-22 7-274 16,-2-5-138-16,-2 2-508 0,-28 3-1235 0,27-4 547 16</inkml:trace>
  <inkml:trace contextRef="#ctx0" brushRef="#br0" timeOffset="16383.94">14570 5418 207 0,'-6'-15'570'0,"0"-1"-17"0,3 6-34 0,-1 3-35 0,4 0-22 16,0 2-20-16,0 4-12 0,0 1-8 0,9 0-33 15,-2 7-23-15,1 3-26 0,6 5-31 16,3 6-28-16,3 3-37 0,3 2-17 0,-3-1-24 0,5 1-15 16,2-2-16-16,1-3-22 0,15 5-12 0,-8-11-17 15,16 1-3-15,1-8-15 0,5-2-3 0,3-7-25 16,2-4 1-16,2-8-5 0,24-3-7 0,-31 4-7 16,5-5-1-16,5 1-6 0,-5-1-5 0,-4-9-8 15,2-1-3-15,-5 0 11 0,0-3-2 0,-3-3-43 16,-3-2 0-16,-3 1 0 0,-4 7 0 0,-14 10 0 15,0 2 0-15,-1 2 0 0,-10 5 0 0,-1 4 0 16,-3 1 0-16,1 7 0 0,-1 2 0 0,1 3 0 16,1 12 0-16,2 0 0 0,-2 4 0 0,2 1 0 15,2-1 0-15,4 2 0 0,4 1 0 0,10 5 0 16,3-3 0-16,4-5 0 0,7-1 0 0,-5-4 0 0,8-7 0 16,0 0 0-16,3-3 0 0,2-5 0 0,4-3 0 15,-3-2 0-15,-4-1 0 0,3 0 0 16,-2-9 0-16,-2 2 0 0,-1-5 0 0,-3-4 0 0,0 0 0 15,-2-3 0-15,-1-3 0 0,-4-2 0 0,-15 5 0 16,3 1 0-16,-5 5 0 0,-3 2 0 0,-8 5 0 16,-2 2 0-16,-3 0 0 0,-3 4 0 15,-1 3 0-15,2 2 0 0,-1 3 0 0,0 3 0 0,-1 4 0 16,1 3 0-16,1-1 0 0,0 4 0 0,4 5 0 16,3-1 0-16,1-1 0 0,6 1 0 0,4-2 0 15,3-2 0-15,4-3 0 0,13-1 0 0,-6-6 0 16,10 3 0-16,-1-7 0 0,6-2 0 0,-6-3 0 15,4-1 0-15,-2-2 0 0,0-4 0 0,-2-2 0 16,1-5 0-16,-14 3 0 0,13-9 0 0,0 0 0 16,-5-5 0-16,1-3 0 0,-2-4 0 0,0-7 0 15,-3 6 0-15,-9 11 0 0,2 2 0 0,-3 2 0 16,-2 5 0-16,-2 3 0 0,-5 7 0 0,10-1 0 16,-4 7 0-16,0 5 0 0,-1 1 0 0,0 3 0 15,-2 5 0-15,0 0 0 0,2 3 0 0,-1-1 0 0,5-2 0 16,-3 1 0-16,2 0 0 0,-1-1 0 15,4 0 0-15,0-5 0 0,3-2 0 0,4-1 0 16,10-1 0-16,-12-4 0 0,0 0 0 0,14-6 0 16,-13-4 0-16,11 3 0 0,2-5 0 0,-13-2 0 0,14-4 0 15,-4-3 0-15,1 0 0 0,-2-1 0 16,2-1 0-16,0 0 0 0,-14 3 0 0,-4 4 0 16,-4-1 0-16,-8 8 0 0,0 0 0 0,1-2 0 0,-3 5 0 15,-5 1 0-15,-3 1 0 0,4 2 0 0,-2 4 0 16,0-3 0-16,-3 3 0 0,4 3 0 0,1 1 0 15,-1 0 0-15,2 0 0 0,2-1 0 16,2 0 0-16,5 4 0 0,2-3 0 0,1 1 0 0,0-2 0 16,2-6 0-16,2 2 0 0,-3-2 0 0,2-4 0 15,-1 3 0-15,1-5-1366 0,-2 1-1478 0,4-1 654 16</inkml:trace>
  <inkml:trace contextRef="#ctx0" brushRef="#br0" timeOffset="16516.74">21254 5604 410 0,'4'-4'596'16,"-4"4"19"-16,4-2 2 0,-4 2-29 0,0 0-67 16,1-5-42-16,-1 5-58 0,-1-3-87 0,1 3-142 15,0 0-184-15,0 0-214 0,-12-6-557 0,12 6-826 16,0 0 365-16</inkml:trace>
  <inkml:trace contextRef="#ctx0" brushRef="#br0" timeOffset="22517.69">20692 5243 320 0,'2'-9'656'0,"6"1"14"15,-2 0 5-15,3-2 0 0,-1 2-3 0,2-1-7 16,-6 3-13-16,2 2-19 0,-1-5-20 0,1 4-44 15,-4-1-47-15,-1 2-47 0,3 0-81 0,-4-2-394 16,4 2 0-16,-4 1 0 0,0 3 0 0,1-5 0 16,-1 5 0-16,3-5 0 0,-3 5 0 0,1-3 0 15,-1 3-201-15,5-4-570 0,0 3-433 0,3 0-1303 16,1-2 577-16</inkml:trace>
  <inkml:trace contextRef="#ctx0" brushRef="#br0" timeOffset="22766">21742 4275 5347 0,'10'-48'214'0,"-2"15"35"16,-3 3 64-16,-2 1 18 0,-1 10-46 0,1 1-48 16,-3 6-25-16,1 2-33 0,-2 4-10 0,1-1-13 15,0 4-6-15,0 3 11 0,0 0 10 16,-7 28-154-16,2 1-17 0,-5 18 0 0,5 3 0 15,-1-1 0-15,-2 6 0 0,2 6 0 0,3-4 0 0,-2 1 0 16,0 1 0-16,1-4 0 0,-1-2 0 16,-3-1 0-16,-1-4 0 0,8-11 0 0,0-4 0 15,-2-3 0-15,2-10 0 0,1-3 0 0,-3-1-521 0,2-6-135 16,-2-6-513-16,7-2-1267 0,-4-2 560 0</inkml:trace>
  <inkml:trace contextRef="#ctx0" brushRef="#br0" timeOffset="23566.61">21910 4387 273 0,'7'-18'473'16,"-4"5"6"-16,1 3-7 0,-3 3-10 0,0 1-10 0,-1 5-8 16,0 1-7-16,0 0-1 0,0 0 6 0,-15 16-25 15,6-7-25-15,0 5-39 0,-4 4-26 0,0-2-24 16,-2 6-35-16,-3 1-34 0,0 2-10 0,2-1-30 16,-1-3-16-16,-1 0-23 0,-2-3-17 0,4-4-24 15,-4 2-16-15,5-6-25 0,-1-1-5 0,1-2-20 16,2-3-6-16,4-3-6 0,-3 0 1 0,5-3-17 15,-1 0 1-15,3-1-2 0,-2-2 0 0,3 1-8 16,3-2-2-16,1 6 0 0,2-6-14 0,4 4 7 16,-6 2 3-16,13 1-13 0,-4 3 13 0,1 2 7 15,3 5-17-15,1 1 1 0,3 1 2 0,-4 1 15 16,10 7-12-16,-6 1-1 0,3-3 0 0,0 2 0 16,4 0 0-16,-1-2 0 0,3-2 0 0,1 0 0 15,0-5 0-15,2-1 0 0,4-4 0 0,1-4 0 16,-1-4 0-16,0-1 0 0,0-1 0 0,0-3 0 15,-4-4 0-15,-1-3 0 0,-1-1 0 0,-3-2 0 16,-3-3 0-16,-3-3 0 0,4-3 0 0,-12 0 0 16,3-5 0-16,-5 4 0 0,-3-2 0 0,-4 10 0 15,-1 1 0-15,-4 0 0 0,3 4 0 0,-4 4 0 16,-3 4 0-16,-2 2 0 0,-3 3 0 0,-5 4 0 16,4 8 0-16,-5 0 0 0,0 10 0 0,0 0 0 15,1 7 0-15,1-1 0 0,8-3 0 0,6 4 0 16,-1-1 0-16,5-1 0 0,5-2 0 0,1-6 0 15,8 2 0-15,4-3 0 0,5-2 0 0,7-5 0 16,2-4 0-16,3-5 0 0,1-5 0 0,-1-3 0 16,-1-1 0-16,-3-1 0 0,1-6 0 0,-3-4 0 0,-4 2 0 15,-3-6 0-15,0-1 0 0,-6 1 0 16,-5-1 0-16,-1-1 0 0,-6 7 0 0,1 2 0 16,-5-1 0-16,-1 6 0 0,-1 4 0 0,-1 2 0 15,-3 2 0-15,5 2 0 0,-12 6 0 0,5 3 0 0,0 5 0 16,2 3 0-16,0 3 0 0,3-2 0 0,2 8 0 15,4-1 0-15,5-1 0 0,5-1 0 0,8-2 0 16,-2-4 0-16,7-4 0 0,0-4 0 16,4-5 0-16,1-4 0 0,5-3 0 0,-3-6 0 0,3-5 0 15,-5 0 0-15,-4-3 0 0,4-5 0 0,-10-2 0 16,0-4 0-16,-1-2 0 0,-6-2 0 0,2-12 0 16,-2-1 0-16,-3-2 0 0,-5-3 0 0,-1 2 0 15,-1 1 0-15,-5 14 0 0,2 4 0 16,0 1 0-16,-4 11 0 0,0 5 0 0,2 1 0 0,-2 7 0 15,-1 4 0-15,3 0 0 0,-13 20 0 0,2 3 0 16,1 9 0-16,-3 20 0 0,0 5 0 0,3 24 0 16,0-22 0-16,-4 26 0 0,6-4 0 15,0-23 0-15,2 24 0 0,2-26 0 0,-2-1 0 0,-1 1 0 16,3-3 0-16,2-3 0 0,-2-13 0 0,8-5 0 16,-4-3 0-16,-4-8 0 0,8-9 0 0,-4-6-158 15,-4-2-273-15,4-4-30 0,0 0-32 0,0 0-22 16,-4-26-27-16,-2 1-391 0,-1-3-1009 0,2-4 448 15</inkml:trace>
  <inkml:trace contextRef="#ctx0" brushRef="#br0" timeOffset="23783.83">23047 4483 303 0,'11'-35'353'15,"2"7"37"-15,1 0 38 0,-2 6 25 0,-3 4 13 16,3 4-6-16,1 1-11 0,1 2-7 0,-1 0-8 16,1 4-20-16,0 3-22 0,3 2-42 0,2 2-35 15,3 3-29-15,-3 3-32 0,5 9-18 0,-6-3-24 16,5 10-27-16,-2 0-15 0,-1 0-23 0,-6 4-12 15,0 4-11-15,-9-2-11 0,-1 2-21 0,-5 2-19 16,-7 0-12-16,-6-6-20 0,-4 1-17 0,-7-1-10 16,2-5-11-16,-4-2-14 0,-1 1-17 0,1-8-15 15,8-4-27-15,-2-2-32 0,3-1-60 0,7-4-84 16,3-3-73-16,-1-3-110 0,5-1-105 0,6-4-446 16,1-2-1061-16,6-3 470 0</inkml:trace>
  <inkml:trace contextRef="#ctx0" brushRef="#br0" timeOffset="24302.27">24073 4296 481 0,'12'-4'673'0,"-7"2"-7"16,0 1-23-16,3-2-52 0,-6 2-8 0,-2 1-11 15,8 6-15-15,-3 0-25 0,-2 4-44 0,-1 1-50 16,2 6-37-16,-4 11-41 0,0-2-36 0,1 3-28 15,2 0-32-15,-2 5-27 0,-1-9-152 0,1 5-85 16,2-2 0-16,2-2 0 0,-1-8 0 0,1-1 0 16,-1-6 0-16,0 2 0 0,2-5 0 0,-2-2 0 15,5-1 0-15,-1-3 0 0,3-3 0 0,0-2 0 16,-2-4 0-16,7-2 0 0,-1-3 0 0,-1-1 0 16,3-7 0-16,-1-1 0 0,-3-2 0 0,1 0 0 15,4 4 0-15,-5 1 0 0,-3 2 0 0,-2 8 0 16,1-2 0-16,-3 3 0 0,-1 3 0 0,2 0 0 0,-3 2 0 15,-4 2 0-15,10 7 0 0,-5-3 0 16,-1 6 0-16,1 2 0 0,-3-1 0 0,2 1 0 16,-1 6 0-16,-1-4 0 0,3-3 0 0,-1 5 0 15,-4-7 0-15,0-1 0 0,3 1 0 0,-1-3 0 0,-2-1 0 16,4-1 0-16,-4-4 0 0,7 0 0 16,-7 0 0-16,11-5 0 0,-5 0 0 0,3-2 0 15,-1 0 0-15,5-8 0 0,-2 2 0 0,7-6 0 0,-1-2 0 16,2 0 0-16,-2 2 0 0,-2 6 0 0,-4 1 0 15,0 4 0-15,0 2 0 0,-2 0 0 0,1 2 0 16,-5 4 0-16,3 3 0 0,1 3 0 0,-3 1 0 16,3 2 0-16,-1 7 0 0,0 1 0 0,-1 1 0 15,1 1 0-15,0-1 0 0,-2 0 0 0,7-2 0 16,-3-2 0-16,3-2 0 0,-2-3 0 0,1-2 0 16,-1-4-142-16,0-3-236 0,-2-4-59 0,-2 0-48 15,-2-6-70-15,0-4-478 0,-1-5-1118 0,-8-9 495 16</inkml:trace>
  <inkml:trace contextRef="#ctx0" brushRef="#br0" timeOffset="24433.56">24198 3967 5472 0,'-53'-15'152'0,"18"5"17"16,3 3 14-16,4 0-73 0,9 3-33 0,5 0-29 16,1 3-65-16,4 1-73 0,4-1-104 0,1 3-150 15,4-2-584-15,0 0-1005 0,13 4 445 0</inkml:trace>
  <inkml:trace contextRef="#ctx0" brushRef="#br0" timeOffset="25966.55">25425 4631 4600 0,'-3'-10'398'16,"-1"0"-80"-16,5 0 6 0,-3-6 11 0,0-1-20 0,6 1-35 16,-1-2-18-16,4 1-13 0,2-9-17 0,-2 6 1 15,7-4-5-15,1-1-11 0,1 3-17 16,1 3-200-16,2 1 0 0,-6 6 0 0,5 3 0 0,0 2 0 16,1 6 0-16,4 2 0 0,0 5 0 0,3 4 0 15,-1 7 0-15,1 1 0 0,-3 8 0 0,-4 2 0 16,-2-3 0-16,-5 9 0 0,2-4 0 15,-3 1 0-15,-6-1 0 0,-1-3 0 0,-2-1 0 0,-7 1 0 16,5-9 0-16,-4 0 0 0,2-6 0 0,-1-1 0 16,-1-1 0-16,0-4 0 0,2-4 0 0,-1 1 0 15,3-3 0-15,0 0 0 0,-9-16 0 0,9 3 0 16,4-6 0-16,1-9 0 0,3 2 0 0,0-9 0 16,4 1 0-16,-1 1 0 0,1 0 0 0,2 4 0 15,-2 2 0-15,-2 10 0 0,4-5 0 0,-5 10 0 16,1 4 0-16,-1 2 0 0,0 0 0 0,-2 5 0 15,4 2 0-15,-1 4 0 0,2 3 0 0,3 3 0 16,-2 3 0-16,2 8 0 0,1 0 0 0,-6 3 0 16,3 0 0-16,-2-2 0 0,1 1 0 0,-7-7 0 15,4 6 0-15,-3-9 0 0,0-3 0 0,1 0 0 16,-4-4 0-16,0-4 0 0,1 1 0 0,-1-2 0 16,3 1 0-16,-6-3 0 0,10-9 0 0,-3 0 0 15,-1-2 0-15,4-6 0 0,1-7 0 0,0 1 0 16,0-2 0-16,2 1 0 0,-5 6 0 0,2 1 0 15,-5 1 0-15,3 2 0 0,-3 6 0 0,-1 3 0 16,1 0 0-16,-4 1 0 0,3 2 0 0,-4 2 0 0,0 0 0 16,9 9 0-16,-5-1 0 0,-1 4 0 15,2 0 0-15,1 4 0 0,-2 1 0 0,-2 3 0 16,4-1 0-16,1 6 0 0,0-8 0 0,0 0 0 0,2-3 0 16,-1 2 0-16,3-3 0 0,-2-2 0 15,0-3 0-15,3-1 0 0,-1-3 0 0,-2 0 0 16,3-4 0-16,-1-3 0 0,-2-1 0 0,4 1 0 15,-3-9 0-15,7 0 0 0,-4-1 0 0,7-8 0 0,-5 1 0 16,2-2 0-16,-3 1 0 0,-4 5 0 16,4 3 0-16,-5-2 0 0,0 5 0 0,1 1 0 0,-4 3 0 15,-1 3 0-15,1-1 0 0,2 4 0 0,-2 2 0 16,-1 1 0-16,0 5 0 0,1 2 0 0,2 5 0 16,-4-1 0-16,1 4 0 0,2-4 0 0,-5 3 0 15,2-1 0-15,4-1 0 0,-2-2 0 0,-1-1 0 16,-1-4 0-16,3 4 0 0,-1-7 0 0,1 1 0 15,0-2 0-15,1-3 0 0,3-1 0 0,-1-3 0 16,3-3 0-16,2 1 0 0,2-4 0 0,-2 1 0 16,0-4 0-16,2 0 0 0,1-5 0 0,-1 4 0 15,-2 2 0-15,-2-1 0 0,1 3 0 0,-4 0 0 16,-1 2 0-16,-1 3 0 0,-2-2 0 0,1 4 0 16,-2 1 0-16,-5 1 0 0,9 3 0 0,-7 4 0 15,3 2 0-15,-1 0 0 0,1 0 0 0,-2 2 0 16,-2 0 0-16,2 2 0 0,1-2 0 0,-1-2 0 15,1 1 0-15,0-2 0 0,-1-2 0 0,2-1 0 16,2 1 0-16,2-1 0 0,-1-6 0 0,2 0 0 16,3-4 0-16,1-2 0 0,0 2 0 0,5-2 0 15,3-8 0-15,2 1 0 0,-7 4 0 0,0 2 0 16,0-2 0-16,-8 2 0 0,2 1 0 0,1 1 0 16,-3 3 0-16,-1 1 0 0,0-1 0 0,-1 7 0 15,-2-3 0-15,3 4 0 0,1 2 0 0,-3 3 0 16,2-1 0-16,1 2 0 0,1 2 0 0,6 0 0 0,-1 1 0 15,2-4 0-15,8 4 0 0,2-8 0 0,2 0 0 16,5-1 0-16,-4-4 0 0,6-5 0 16,-1 1-68-16,2-4-40 0,0 3 2 0,-3-10 4 15,-5 4 7-15,2-6 8 0,0 4 13 0,-3-5 7 0,-4-3 12 16,-1 2 20-16,-5-4 19 0,-4 3 9 0,0 3 41 16,-6 2 4-16,-3-1 22 0,-4 2 18 0,2 4 9 15,-6 2 14-15,2 1-6 0,-4 2-2 16,-3 2-14-16,-6 3 2 0,0 3-7 0,-4 3-74 15,2 2 0-15,-1 3 0 0,-1 0 0 0,0 6 0 0,7 0 0 16,-3-1 0-16,5-1 0 0,2-2 0 0,5 2 0 16,2-4 0-16,0-1 0 0,5-1 0 15,4-1 0-15,1-4 0 0,7 0 0 0,-4-5 0 16,7-1 0-16,0-3 0 0,0-4 0 0,6-4 0 0,-8 1 0 16,4-5 0-16,2-5 0 0,-6 0 0 0,0-5 0 15,0-4 0-15,-6-2 0 0,8-11 0 0,-6-2 0 16,0-5 0-16,-4-5 0 0,4-27 0 15,-11 24 0-15,3-31 0 0,-4 30 0 0,-8-1 0 0,3 4 0 16,-8 10 0-16,2 15 0 0,-1 3 0 0,0 11 0 16,-1 4 0-16,-1 9 0 0,1 4 0 0,-5 7 0 15,-4 14 0-15,-2 8 0 0,1 15 0 0,6 5 0 16,5 6 0-16,7 1 0 0,7 3 0 0,13 21 0 16,-2-25 0-16,4-2 0 0,7 1 0 0,1-1 0 15,5-4 0-15,0-2 0 0,2-2 0 0,2-9 0 16,-10-8 0-16,-1-10-17 0,1-6-380 0,0-2-67 15,-8-6-53-15,2-5-82 0,-6-3-435 0,2-3-1118 16,-7-6 495-16</inkml:trace>
  <inkml:trace contextRef="#ctx0" brushRef="#br0" timeOffset="26100.08">27029 4022 3981 0,'-33'0'56'15,"13"2"-78"-15,3 0-82 0,4 0-4 0,2 3-102 16,-1 2-141-16,1-2-190 0,-2 6-585 0,0 0 259 16</inkml:trace>
  <inkml:trace contextRef="#ctx0" brushRef="#br0" timeOffset="27483.57">24109 5602 4016 0,'15'-47'292'0,"2"0"14"0,-5 16-1 15,0 1 10-15,-5 12-3 0,-1 0-10 16,-2 7-43-16,1-1-11 0,1 2-13 0,-2 5-11 0,-4 0-18 15,3 3-12-15,-3 2 0 0,0 0-8 0,0 19-9 16,-3-1-16-16,-4 6-20 0,3 2-23 0,0 2-118 16,1 4 0-16,2-2 0 0,-2-1 0 0,3-2 0 15,2 1 0-15,0-10 0 0,4 1 0 0,2-4 0 16,-4-3 0-16,3-4 0 0,2-2 0 0,3-2 0 16,1-2 0-16,0-4 0 0,5-4 0 0,-2-3 0 15,6-5 0-15,-4 1 0 0,4-6 0 0,-3-2 0 16,-1 1 0-16,-5 3 0 0,-1 4 0 0,0 1 0 15,-2 3 0-15,-2 1 0 0,-2 3 0 0,1 3 0 16,2 0 0-16,-1 6 0 0,1 1 0 0,-1 2 0 16,1 6 0-16,1 3 0 0,-1-1 0 0,9 7 0 0,-9-5 0 15,3 6 0-15,-2-7 0 0,-3-1 0 16,5 0 0-16,-4-4 0 0,0-1 0 0,0-3 0 16,-3-2 0-16,0-3 0 0,-1 1 0 0,-4-3 0 15,12-6 0-15,-8 0 0 0,1-3 0 0,-1-1 0 0,-4-6 0 16,2-4 0-16,-2-8 0 0,-4 2 0 0,-1-2 0 15,6 0 0-15,-1 9 0 0,2 1 0 0,0 1 0 16,-2 7 0-16,0 0 0 0,0 4 0 0,5 1 0 16,2-1 0-16,0 4 0 0,6 1 0 0,6 0 0 15,3 1 0-15,9 0 0 0,1 2 0 0,1 0 0 16,3-2 0-16,2-1 0 0,-1-2 0 0,-2-6 0 16,2 3 0-16,-4-4 0 0,-1-3 0 0,-3-1 0 15,-6-1 0-15,-1-6 0 0,-7-2 0 0,2-1 0 16,-4-1 0-16,-6-3 0 0,-1-2 0 0,-5 0 0 15,-1 1 0-15,-3-1 0 0,-1 0 0 0,-1 3 0 16,-2 7 0-16,0 5 0 0,2 4 0 0,0 2 0 16,0 6 0-16,-3 4 0 0,-1 5 0 0,-1 7 0 15,-4 11 0-15,1 3 0 0,0 21 0 0,-3-2 0 16,4 2 0-16,3 1 0 0,4 0 0 0,5 2 0 16,0-4 0-16,3-9 0 0,-2-4 0 0,4 1 0 15,0-3 0-15,4-3 0 0,-2-11 0 0,-1 0 0 16,4-2 0-16,-3-7 0 0,-1-1 0 0,1-3 0 15,1-4 0-15,0-4 0 0,1 0 0 0,0-5 0 16,0-1 0-16,1-4 0 0,3-4 0 0,-2-7 0 16,2-2 0-16,1 3 0 0,-6 6 0 0,0 0 0 15,-1 3 0-15,0 3 0 0,-1 1 0 0,-2 4 0 16,1 2 0-16,0 1 0 0,3 3 0 0,-1 6 0 0,0 0 0 16,3 4 0-16,3 2 0 0,2 2 0 0,-1 0 0 15,7 6 0-15,-1-1 0 0,7-2 0 16,4-1 0-16,-2-1 0 0,0-5 0 0,3 0 0 15,4-4 0-15,-1-1 0 0,1-1 0 0,-3-5 0 0,-3-2 0 16,0-2 0-16,-9 2 0 0,1-4 0 0,-5-1 0 16,-1-1 0-16,-3-5 0 0,0 1 0 15,-5-1 0-15,-6-2 0 0,3 1 0 0,-5-1 0 0,-1 0 0 16,-3 5 0-16,0 2 0 0,-2 0 0 0,-3 1 0 16,0 5 0-16,-4-1 0 0,-1 8 0 0,-2 1 0 15,0 4 0-15,2 2 0 0,-4 3 0 0,4 1 0 16,0 0 0-16,1 7 0 0,7-4 0 0,-2 0 0 15,5-2 0-15,0-2 0 0,3-2 0 0,1 0 0 16,3-1 0-16,0-5 0 0,5-1 0 0,1-2 0 16,0-1 0-16,4-2 0 0,3-2 0 0,-4-3 0 15,3-2 0-15,2 1 0 0,-5-3 0 0,2-2 0 16,1-3 0-16,-2 3 0 0,-1-2 0 0,-3 8 0 16,-1-4 0-16,-2 3 0 0,2 3 0 0,-2-3 0 15,-1 5 0-15,-1 1 0 0,2 0 0 0,-1 7 0 16,3-4 0-16,-3 4 0 0,3 2 0 0,-2 0 0 15,4 0 0-15,-2 0 0 0,5 2 0 0,-4-3 0 16,6 2 0-16,-5-3 0 0,1-2 0 0,4-1 0 16,-3-4 0-16,0-3 0 0,0 1 0 0,-3-4 0 15,5-2 0-15,-2-3 0 0,-3 0 0 0,2-6 0 16,-1 3 0-16,-4-4 0 0,4-7 0 0,-2-3 0 16,-2-3 0-16,0-2 0 0,-1 0 0 0,2-18 0 15,0-2 0-15,1-2 0 0,-4-2 0 0,0 1 0 0,0 8 0 16,-2 13 0-16,-1 4 0 0,2 6 0 0,-8 10 0 15,7 5 0-15,-3 4 0 0,0 4 0 16,0 2 0-16,0 0 0 0,4 26 0 0,2 3 0 16,-1 6 0-16,3 14 0 0,2-1 0 0,0 4 0 0,-3-2 0 15,-2 0 0-15,0-2 0 0,-1 0 0 0,0-12 0 16,-1-3 0-16,4-2 0 0,-5-2 0 0,0-9 0 16,-1-3 0-16,3-5 0 0,-3-7 0 0,3 2 0 15,0-4 0-15,2-5 0 0,-6 2 0 0,8-11 0 16,-3-1 0-16,1 3 0 0,-2-13 0 0,10-3 0 15,-5 0 0-15,0-4 0 0,6-6 0 0,-3 2 0 16,8-12-265-16,-7 15-240 0,5 0-138 0,-4 5-487 16,4 2-1224-16,0 2 541 0</inkml:trace>
  <inkml:trace contextRef="#ctx0" brushRef="#br0" timeOffset="27833.45">27331 5304 4823 0,'-1'-11'571'16,"-2"7"-121"-16,-3-5-89 0,-5 1 13 0,5 2-18 16,-3 0-44-16,0 3-52 0,-2 3-38 0,-1 2-35 15,3 2-3-15,-4 4-93 0,1 6-91 0,3 3 0 16,2 1 0-16,5 6 0 0,-2-4 0 0,4 5 0 16,6-2 0-16,1-4 0 0,0-1 0 0,7 0 0 0,-3-6 0 15,4 1 0-15,2-4 0 0,3 0 0 16,-1-3 0-16,9-5 0 0,0-2 0 0,-1-2 0 15,-1-4 0-15,1-4 0 0,-2-3 0 0,-2-3 0 16,4 0 0-16,-1-5 0 0,-2 1 0 0,-2 1 0 0,-3 0 0 16,-5 10 0-16,2 0 0 0,-3-1 0 15,-1 4 0-15,-3 3 0 0,2 2 0 0,-2 4 0 16,1 2 0-16,-1 5 0 0,5 4 0 0,-6 3 0 0,1 8 0 16,1 0 0-16,-1 4 0 0,0-5 0 0,1 4 0 15,-6-7 0-15,5-4 0 0,-5 1 0 0,-3 0 0 16,2-6-434-16,-4 0-71 0,-3-3-81 15,0-5-525-15,-4-3-1205 0,-2-2 533 0</inkml:trace>
  <inkml:trace contextRef="#ctx0" brushRef="#br0" timeOffset="27966.75">27254 4981 263 0,'-4'-12'528'0,"4"0"-44"0,2 4-45 0,3 2-45 16,5 1-39-16,0 4-37 0,4 0-41 0,-1 4-75 15,4 1-113-15,2 4-139 0,8 4-184 0,-12-1-278 16,8 5-552-16,1-3 244 0</inkml:trace>
  <inkml:trace contextRef="#ctx0" brushRef="#br0" timeOffset="28267.04">28674 4992 6065 0,'4'-30'398'0,"-3"4"-44"0,2 1-20 0,-2 10-29 15,-1 4-45-15,0 4-73 0,0 2-54 0,-1 4-12 16,1 1-87-16,-3 12-34 0,1 6 0 0,-2 11 0 16,1 7 0-16,1 13 0 0,-2 5 0 0,2 29 0 15,6-27 0-15,-1 3 0 0,0 24 0 0,-1-24 0 16,2 1 0-16,0-2 0 0,0-1 0 0,2-3 0 15,-4-5 0-15,0-3 0 0,0-14 0 0,-3-3 0 16,0-10 0-16,-1-1 0 0,1-5 0 0,-1-4 0 16,-3-3 0-16,0-3 0 0,-2-5-133 0,-1-4-377 15,-3-2-27-15,-2-7-30 0,3-8-21 0,-3-4-388 16,3-2-1058-16,-2-15 468 0</inkml:trace>
  <inkml:trace contextRef="#ctx0" brushRef="#br0" timeOffset="28465.87">28586 5378 1475 0,'5'-58'107'0,"5"-2"60"0,-5 4 52 0,3 6 52 16,1 5 24-16,1 12 28 0,-1 5 21 0,0 2 18 15,4 2 2-15,-4 8-1 0,2 3-7 0,5 1-18 16,-1 6-15-16,3 1-30 0,3 4-26 0,10 5-28 16,-3 1-27-16,-3 4-10 0,-2 5-15 0,-7-1-33 15,5 3-16-15,-3 3-9 0,-3 2-7 0,-6-4-19 16,-1 2-5-16,-5-1-21 0,-1 3 7 0,-5-2-12 16,-7 6-13-16,-4-1-3 0,-4-3 0 0,-3-2-11 0,-1 2-12 15,-3-7-31-15,2 2-40 0,-2-4-46 16,0 0-58-16,6-6-71 0,6 0-94 0,-2-2-134 15,5 0-162-15,3-3-416 0,7-1-1101 0,0 0 487 16</inkml:trace>
  <inkml:trace contextRef="#ctx0" brushRef="#br0" timeOffset="29316.47">29493 5384 4926 0,'9'-3'441'16,"-1"2"-70"-16,-2-4-32 0,1 0-21 0,-2 1-20 15,-1-3-20-15,1-2-24 0,-1-1-16 0,-1-2-26 16,-1 1-9-16,-1-4-17 0,-4-1-59 0,1-3-127 16,-3 0 0-16,-7-5 0 0,2-2 0 0,-3-2 0 15,-2-1 0-15,2-1 0 0,-1-3 0 0,-4-13 0 0,0-4 0 16,5 0 0-16,3 0 0 0,1-2 0 16,6-1 0-16,4 8 0 0,0 11 0 0,2 2 0 15,2 1 0-15,0 3 0 0,1 3 0 0,-1 8 0 0,1 6 0 16,-1 0 0-16,0 3 0 0,2 0 0 0,-3 4 0 15,3 2 0-15,-7 2 0 0,12 13 0 0,-7-2 0 16,2 5 0-16,-6 8 0 0,-1 4 0 0,-1 0 0 16,-6 1 0-16,-3 0 0 0,-4 1 0 15,-4 0 0-15,0-1 0 0,-3 1 0 0,-4-1 0 0,1-5 0 16,-3 1 0-16,4-2 0 0,-1-3 0 0,2 1 0 16,4-2 0-16,9-5 0 0,-5-2 0 15,9-1 0-15,3-2 0 0,2 0 0 0,2-2 0 0,5 1 0 16,10 0 0-16,4 1 0 0,10-4 0 0,3-2 0 15,3-4 0-15,19 1 0 0,-6-4 0 0,5-2 0 16,4-3 0-16,0 1-237 0,-2 0-165 0,2 1 3 16,-1-1 12-16,-5 1 28 0,4 1 36 0,-4 1 30 15,-14 2 39-15,-2 0 48 0,-3 1 58 0,-4 0 59 16,0-3 74-16,-11-1 52 0,4 0 56 0,-6-2 45 16,-4 2 27-16,-4-2 22 0,5-4 23 0,-5 1 15 15,-3-4-2-15,-1 3-5 0,-4-6 12 0,-1 0 0 16,-2 0-9-16,-5 0-2 0,-4 1-19 0,1 1-11 15,-4 1-18-15,0 4-15 0,-2 2-156 0,-3 4 0 16,-1 5 0-16,-1 4 0 0,2 2 0 0,-8 9 0 16,4 1 0-16,0 5 0 0,4 3 0 0,1-1 0 15,3 2 0-15,3-1 0 0,5 1 0 0,4-7 0 16,1 2 0-16,3-4 0 0,3 1 0 0,3-1 0 16,2-7 0-16,4 2 0 0,1-3 0 0,2 0 0 15,1-5 0-15,1-2 0 0,-1-1 0 0,1-2 0 16,-2-3 0-16,-2-1 0 0,3-2 0 0,-2-2 0 15,-3 3 0-15,-2-1 0 0,0 1 0 0,-1 2 0 16,-1-2 0-16,-4 4 0 0,1-1 0 0,-1 2 0 16,-4 2 0-16,0 0 0 0,3 9 0 0,-4 3 0 15,0 6 0-15,-5 12 0 0,2 0 0 0,-4 5 0 16,0 16 0-16,-2-5 0 0,0 11 0 0,0-3 0 0,-2 1 0 16,3-2 0-16,0 0 0 0,2-1 0 0,0-6 0 15,0 1 0-15,5-13 0 0,-1-6 0 16,1 1 0-16,0-8 0 0,2-4 0 0,2-5 0 15,-2-3 0-15,2 0 0 0,1-4 0 0,1-2 0 0,0-4 0 16,-4 1 0-16,18-12 0 0,-12 2 0 0,8-5 0 16,2-12 0-16,-1 1 0 0,2-6 0 0,6-13 0 15,1-1 0-15,0-3 0 0,3-5 0 16,15-23 0-16,-1 3 0 0,-8 20 0 0,17-18 0 0,-1-1 0 16,3-2 0-16,-2 4 0 0,-14 23 0 0,-2 4 0 15,1 7 0-15,-10 14 0 0,2 1-1366 0,-4 6-1478 16,-1 8 654-16</inkml:trace>
  <inkml:trace contextRef="#ctx0" brushRef="#br0" timeOffset="29466.72">31046 5150 3574 0,'0'11'527'0,"0"0"-73"16,0-4-41-16,0 0-15 0,-1-1-16 0,1 0-40 16,0-3-52-16,-3 0-51 0,6 1-53 0,-3-4-23 15,1 5-42-15,-1-5-75 0,3 7-75 0,-1-1-106 16,-2 2-115-16,-1 3-131 0,-3 5-137 0,-1 2-453 15,-7 6-1051-15,-3 0 465 0</inkml:trace>
  <inkml:trace contextRef="#ctx0" brushRef="#br0" timeOffset="29932.36">28486 6249 8191 0,'-18'-4'0'0,"11"1"0"16,7-3 0-16,9-1 0 0,16-2 0 0,12-1 0 16,22-7 0-16,32 1 0 0,3 4 0 0,5 0 0 15,-4 2 0-15,9 1 0 0,0 3 0 0,4-4 0 16,-7 9 0-16,-5-2 0 0,-28 2 0 0,26-2 0 0,-34 0 0 16,-2 2 0-16,-3 0 0 0,-17-1 0 15,-3 8 0-15,-15-5 0 0,2 0 0 0,-12 1 0 16,-2-1 0-16,-8 1-159 0,0-2-130 0,-23 9 0 0,-8-3-4 15,-21 4 5-15,-10-1 2 0,-30 1 3 0,-6 8 16 16,-2-3 22-16,-2-2 28 0,1 5 17 16,-8 5 22-16,6-1 19 0,-3 2 31 0,0-2 36 15,2 2 55-15,6-6 73 0,10 4 72 0,29-6 77 0,1-7 56 16,21-2 44-16,5 0 49 0,4 3 26 0,10-6 17 16,8-1 19-16,8 0 13 0,4 0 9 0,10-2-157 15,23-1-261-15,23-1 0 0,35 2 0 0,11-3 0 16,6-4 0-16,6 1 0 0,5-4 0 0,7 0 0 15,11 0 0-15,-6-1 0 0,5-3 0 0,-5 3 0 16,-7-1 0-16,-4 3 0 0,-4 2 0 0,-6 0 0 16,-6 3 0-16,-15 1 0 0,-35 2 0 0,-2-4 0 15,-21 3 0-15,-10 1 0 0,-6 0 0 0,-6-2 0 16,-2-1 0-16,-2 2 0 0,-5-1 0 0,-2 2 0 16,0 0 0-16,-21-3 0 0,3 3 0 0,-2 3 0 15,-8-2-1366-15,0 5-1478 0,8-4 654 0</inkml:trace>
  <inkml:trace contextRef="#ctx0" brushRef="#br0" timeOffset="30083.85">30866 6478 6817 0,'0'0'743'0,"0"0"-188"0,0 0-479 16,0 0-76-16,0 0 0 0,0 0 0 15,0 0 0-15,0 0 0 0,0 0 0 0,-18-5 0 0,18 5 0 16,0 0 0-16,0 0 0 0,0 0 0 0,0 0 0 15,0 0-1366-15,0 0-1478 0,0 0 654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21:24.686"/>
    </inkml:context>
    <inkml:brush xml:id="br0">
      <inkml:brushProperty name="width" value="0.05292" units="cm"/>
      <inkml:brushProperty name="height" value="0.05292" units="cm"/>
      <inkml:brushProperty name="color" value="#00B050"/>
    </inkml:brush>
  </inkml:definitions>
  <inkml:trace contextRef="#ctx0" brushRef="#br0">3079 3541 3885 0,'-11'-13'79'0,"0"3"28"0,4 3 16 0,-2-2 87 0,5 5 14 16,-2 0-19-16,2-1-21 0,3 3-21 0,-3-1-13 15,4 3 10-15,0 0 29 0,0 0 16 16,0 0 9-16,9 17-10 0,1-4-16 0,7 9-12 15,6 1-12-15,-2-1-17 0,6-1-23 0,-2 2-9 16,2 0-5-16,2-2-9 0,3-2-7 0,0 3-9 16,0-5 0-16,2-4-25 0,6-4-1 0,11-5-6 0,-14-6-10 15,15-6-3-15,-13-3 5 0,8-8-6 16,-1-7-2-16,-1 2-9 0,-16 3 6 0,-1-1-7 16,9-9-2-16,-9 7-15 0,1 4-10 0,0-7 0 15,-1 7 0-15,0-2 0 0,-1 4 0 0,-1 3 0 0,1 4 0 16,-1 0 0-16,1 4 0 0,1 5 0 0,3 0 0 15,-3 6 0-15,3 2 0 0,-3 3 0 16,1 3 0-16,3 3 0 0,-4-1 0 0,0 0 0 16,2 2 0-16,-5 1 0 0,1-3 0 0,1 2 0 15,0-1 0-15,-7-7 0 0,-2-1 0 0,2 0 0 0,2 0 0 16,-4-2 0-16,4-1 0 0,-1-3 0 0,0-1 0 16,1-4 0-16,6 0 0 0,1-1 0 0,-11-2 0 15,10-4 0-15,3-2 0 0,-3-3 0 16,3-4 0-16,-3 1 0 0,1 0 0 0,-1 0 0 0,-1 2 0 15,-3 4 0-15,1 1 0 0,-6 4 0 0,-3 0 0 16,0 5 0-16,-2-1 0 0,2 3 0 0,0 2 0 16,0 4 0-16,-4-2 0 0,7 4 0 15,-1 2 0-15,0 1 0 0,0-2 0 0,0 3 0 16,-1 0 0-16,0-1 0 0,1-1 0 0,1 2 0 0,7 1 0 16,-7-6 0-16,9 3 0 0,-1-2 0 0,0-3 0 15,1 2 0-15,1-4 0 0,0-2 0 0,2-2 0 16,-3 2 0-16,3-3 0 0,-2-3 0 0,0-3 0 15,0 1 0-15,0-2 0 0,1 1 0 0,-10-1 0 16,4-2 0-16,-3 4 0 0,-2-2 0 0,0 5 0 16,-6 1 0-16,5 0 0 0,-7 3 0 0,0 1 0 15,1 1 0-15,-1 1 0 0,-2 0 0 0,1 4 0 16,0 1 0-16,0 0 0 0,2 0 0 0,-3 1 0 16,1 1 0-16,0 0 0 0,0 0 0 15,7-1 0-15,-3 0 0 0,-2-2 0 0,8-1 0 0,-1 0 0 16,8 0 0-16,2-2-107 0,-2-5-298 0,4 2-67 15,-2-7-58-15,2-1-81 0,0-1-400 0,-3 1-1096 16,3-4 485-16</inkml:trace>
  <inkml:trace contextRef="#ctx0" brushRef="#br0" timeOffset="115.41">6792 3434 262 0,'6'3'429'0,"1"-1"-1"0,-2 1 20 0,-1 1 20 15,-3-1-15-15,2 1-28 0,-2-1-38 0,-1-3-35 0,0 0-40 16,-1 6-75-16,1-6-130 0,-3 4-184 0,3-4-238 15,0 0-338-15,0 0-708 0,0 0 314 0</inkml:trace>
  <inkml:trace contextRef="#ctx0" brushRef="#br0" timeOffset="2648.64">3473 5644 4022 0,'-4'-10'162'0,"2"3"4"16,-3-3-79-16,2 3 34 0,-1 3 49 0,3-4 6 15,0 3 10-15,-2 2 6 0,-1-3 4 0,3 2 13 16,-3 2-2-16,4 2-9 0,0 0-22 0,1-7-32 15,-1 7-10-15,0 0-5 0,0 0-13 0,3 11-9 16,5-3 11-16,-3 0-21 0,4 2-14 0,-3-1-4 16,7 6-4-16,0-2-5 0,1 1-6 0,2-3 1 15,7 5-18-15,-3-9 0 0,-1-1-11 0,10 1 5 16,-2-2 1-16,1-2 4 0,4-2-13 0,1-5-5 16,-2-3 0-16,3 0-21 0,6-3 12 0,10-3 1 15,0-1 12-15,-14 0-12 0,-3 0 2 0,14-7-7 16,-15 6 3-16,1 0 23 0,12-4-6 0,-11 4-2 15,-2 2-10-15,-2-2-14 0,0 6-9 0,1 0 0 16,1 3 0-16,-1 5 0 0,-4 0 0 0,1 2 0 16,-5 0 0-16,4 7 0 0,-6 0 0 0,4 1 0 15,1 6 0-15,0-3 0 0,-2 1 0 0,0 1 0 16,2 2 0-16,-2-6 0 0,2 5 0 0,6-3 0 16,-1-3 0-16,6-1 0 0,-2-4 0 0,2 1 0 0,3-4 0 15,-3 1 0-15,4-5 0 0,-3 2 0 16,-2-1 0-16,1-3 0 0,-1 1 0 0,1-6 0 0,-4 4 0 15,-1-8 0-15,-2 3 0 0,-2 1 0 0,-1-3 0 16,-2-1 0-16,-6 5 0 0,-2-1 0 0,1 3 0 16,-8 2 0-16,0 1 0 0,0 1 0 0,-3 1 0 15,-2-1 0-15,-5 3 0 0,13 3 0 16,-7 0 0-16,1 5 0 0,3-1 0 0,-3 2 0 16,1 0 0-16,2 5 0 0,3-2 0 0,-1 2 0 15,0-3 0-15,1 2 0 0,1-5 0 0,3 2 0 0,-4-6 0 16,7 3 0-16,0-2 0 0,9-1 0 0,0-5 0 15,0 1 0-15,1-1 0 0,-1-2 0 0,8-3 0 16,-7 0 0-16,2-3 0 0,-2-1 0 0,2-4 0 16,1 1 0-16,2-4 0 0,-3 2 0 0,0-2 0 15,-1 0 0-15,-2 2 0 0,-2 1 0 0,-2 3 0 16,-7 3 0-16,-4 2 0 0,3 1 0 16,-3 2 0-16,-1 3 0 0,1 3 0 0,2 2 0 0,2 3 0 15,-2 1 0-15,0 3 0 0,3 5 0 0,3-3 0 16,-2 3 0-16,-3-5 0 0,1 1 0 0,6 4 0 15,2-3 0-15,6 1 0 0,2-5 0 0,-2-2 0 16,1-4 0-16,6 0 0 0,-3 0 0 0,2-7 0 16,16 0 0-16,-16-2 0 0,4 1 0 0,7-8 0 15,-12 6 0-15,2-4 0 0,10-6 0 0,-12 5 0 16,0-3 0-16,-2-2 0 0,-2 3 0 0,-1 1 0 16,-8 0 0-16,5 0 0 0,-2 3 0 0,-10 1 0 15,2 1 0-15,-1 1 0 0,-4 4 0 0,5 2 0 16,-5 0 0-16,-1 1 0 0,1 0 0 0,-1 1 0 15,0 4 0-15,3-1 0 0,-2 0 0 0,-3 0 0 16,0-1 0-16,3 2 0 0,-5-3-257 0,1 1-289 16,3 2-161-16,-1-4-407 0,-1 2-1207 0,1-4 535 15</inkml:trace>
  <inkml:trace contextRef="#ctx0" brushRef="#br0" timeOffset="3348.71">13343 5537 4074 0,'3'1'297'0,"4"2"-83"0,-5-2-13 0,0 1 64 15,-2-2 14-15,0 0-23 0,1 4-8 16,2 0-12-16,-3-4 20 0,0 0 15 0,0 0 16 15,0 0-8-15,0 0-19 0,0 0-25 0,10-7-23 0,-2 4-24 16,7-1-55-16,7 0-133 0,7-1 0 0,10 2 0 16,11-3 0-16,5-1 0 0,2 6 0 0,3 0 0 15,0 1 0-15,0-1 0 0,-2-3 0 16,-3 2 0-16,-3 1 0 0,-10 1 0 0,-5-1 0 0,-1-1 0 16,-5 0 0-16,-10 2 0 0,-8-3 0 0,1 2-406 15,-6 0-66-15,-7-2-72 0,1 1-73 0,-2 2-409 16,-21-2-1111-16,-1 2 492 0</inkml:trace>
  <inkml:trace contextRef="#ctx0" brushRef="#br0" timeOffset="3533.24">13503 5608 7 0,'-26'8'394'0,"7"1"1"0,0-7 33 0,9 3 26 16,-2-2 20-16,6-3-4 0,-2 3 6 0,8-3 4 16,0 0 10-16,0 0-13 0,0 0-14 0,0 0-34 15,36-2-27-15,-17-2-33 0,4 1-31 0,10 1-33 16,1 0-27-16,0 2-27 0,17-1-28 0,-11-2-26 15,-3-1-46-15,5 2-47 0,-2 0-45 0,-1-1-85 16,1 2-73-16,-8-1-99 0,-3-1-95 0,-7-1-87 16,-4 3-88-16,-1-1-98 0,-7 0-448 0,-4 0-1099 15,-6 2 486-15</inkml:trace>
  <inkml:trace contextRef="#ctx0" brushRef="#br0" timeOffset="4347.97">17627 5609 282 0,'-13'0'326'0,"7"-1"6"16,-3 2-4-16,9-1 6 0,-13-1 15 0,7 1 6 0,-1 0 6 15,7 0 6-15,-14 0 0 0,9-1 7 0,5 1-4 16,-9-1-2-16,5-1-2 0,4 2 12 16,0 0-18-16,-10-2-17 0,10 2-22 0,0 0-8 15,0 0-14-15,23-5-14 0,5 0-8 0,4 1-15 0,21 0-20 16,5 1-12-16,6 1-228 0,31 2-2 16,-2 0 0-16,-1 1 0 0,5-2 0 0,-3 1 0 0,-28 0 0 15,34 1 0-15,-3 1 0 0,5-2 0 0,-13-1 0 16,7 0 0-16,-2-4 0 0,-29 5 0 0,28-3 0 15,-31 1 0-15,-2 0 0 0,-2 0 0 0,0-1 0 16,-7 1 0-16,-14-2 0 0,0 0 0 0,-5 1 0 16,-9 0 0-16,4 0 0 0,-9 0 0 0,-8 1 0 15,3-1 0-15,-3 2 0 0,-5-2 0 0,-1 1 0 16,-1 0 0-16,-3 2 0 0,0-7 0 0,0 7 0 16,-11-2 0-16,1 1 0 0,-4 1 0 0,1 1-293 15,-15 1-336-15,0 0-71 0,-5 5-396 0,0-5-1185 16,1 2 525-16</inkml:trace>
  <inkml:trace contextRef="#ctx0" brushRef="#br0" timeOffset="4698.89">18239 5707 365 0,'-60'3'427'0,"10"-2"31"0,9-1 12 16,4-1 0-16,4 0 8 0,4-1 4 0,7 0 14 15,4 0 16-15,4 1-12 0,2-2-11 0,3 0-20 16,2-1-28-16,6 0-36 0,1 4-25 0,12-8-26 15,5 2-15-15,11-1-24 0,12 0-15 0,10-1-259 16,10 1-41-16,1 3 0 0,6-2 0 0,27-1 0 16,-3 6 0-16,1 0 0 0,1 0 0 0,-29 0 0 15,31-2 0-15,-1-1 0 0,-4 7 0 0,-25-6 0 16,28 1 0-16,-32 0 0 0,-2 0 0 0,0-1 0 16,-1 3 0-16,-2-6 0 0,-4 3 0 0,-19 0 0 15,3-1 0-15,-5 2 0 0,-3-3 0 0,-10 2 0 16,-2 1 0-16,-3 0 0 0,1-2 0 0,-5 2 0 0,-4 0 0 15,2 0 0-15,-1 0 0 0,-6 2 0 16,6-5 0-16,-3 5 0 0,-3 0 0 0,5-2 0 16,-5 2 0-16,4-3 0 0,-4 3 0 0,0 0 0 15,0 0 0-15,0 0 0 0,0 0 0 0,1-3 0 0,-1 3 0 16,0 0 0-16,0 0 0 0,4-4 0 16,-4 4-268-16,0 0-1053 0,0 0-1431 0,1-11 634 0</inkml:trace>
  <inkml:trace contextRef="#ctx0" brushRef="#br0" timeOffset="4849.1">20012 5611 3613 0,'4'2'371'0,"-4"-2"-143"15,2 0 34-15,-2 0 79 0,0 0-15 0,0 0-36 16,-18-5-45-16,12 4-41 0,-2-2-21 0,-1-2-19 0,-1 3-11 16,4 0-25-16,-3-2-62 0,2 1-59 0,-3-1-94 15,6-1-109-15,-1 3-130 0,1 0-129 0,-1-1-465 16,5-1-996-16,0 4 441 0</inkml:trace>
  <inkml:trace contextRef="#ctx0" brushRef="#br0" timeOffset="5647.96">23047 5447 357 0,'-6'3'481'0,"-1"3"10"0,2-4 7 0,-1 0 9 16,-2 2 5-16,4-1 12 0,-1-2-20 0,5-1-4 15,-5 7-22-15,5-5-6 0,0-2-14 0,8 1-8 16,3 4-15-16,8-4-21 0,12 1-25 15,6 1-27-15,18 2-23 0,5 0-319 0,31-2-20 0,-32 2 0 16,7-2 0-16,25 1 0 0,-25 0 0 0,31-3 0 16,-28 0 0-16,21-2 0 0,-24 2 0 0,-2 0 0 15,4-1 0-15,-3 0 0 0,-2-1 0 0,-2 0 0 16,-6 1 0-16,-17 0 0 0,1-1 0 0,-7 0 0 16,-11-2 0-16,2 3 0 0,-2-1 0 0,-7 0 0 15,-4 0 0-15,0-3 0 0,-3 1 0 0,-1 2 0 16,-3-1 0-16,-3 2 0 0,2-3 0 0,-2 3 0 15,0 0 0-15,-11-6 0 0,4 4 0 0,-4 0 0 16,-2 2 0-16,-9-2 0 0,1 4 0 0,-10 2-327 16,3-2-390-16,-7 3-475 0,0-3-1290 0,-4 1 571 15</inkml:trace>
  <inkml:trace contextRef="#ctx0" brushRef="#br0" timeOffset="5950.62">23229 5702 19 0,'-39'3'447'0,"8"-1"19"0,12 2 18 16,1-3 14-16,6-1 4 0,0 0 3 0,4 0 2 16,5 2 15-16,3-2-28 0,0 0-3 0,0 0-19 15,0 0-28-15,33-4-24 0,3 4-26 0,17 1-27 16,4-2-25-16,5 1-26 0,3 0-29 0,30 0-73 16,-31 2-214-16,28 1 0 0,-26-3 0 0,26 0 0 15,-28 0 0-15,-1 1 0 0,3-1 0 0,2 0 0 16,-5-1 0-16,-4 0 0 0,-6 1 0 0,-12-2 0 0,-4 0 0 15,-1 1 0-15,-6-3 0 0,-1 2 0 0,-11 1 0 16,-4-1 0-16,-3 0 0 0,-1 0 0 16,-1 0 0-16,0 0 0 0,-4-1 0 0,-1 2 0 15,1-1 0-15,0 1 0 0,-5 1 0 0,8-3 0 0,-8 3 0 16,0 0 0-16,5-1 0 0,-5 1 0 0,0 0 0 16,0 0 0-16,0 0-296 0,7-1-1021 15,-7 1-1425-15,14-1 632 0</inkml:trace>
  <inkml:trace contextRef="#ctx0" brushRef="#br0" timeOffset="6115.36">24936 5739 458 0,'0'0'468'16,"0"0"21"-16,0 0 21 0,-22-1 3 0,22 1-11 0,-18-3-27 16,8 1-21-16,2 1-39 0,-2-1-52 0,5 1-29 15,1 0-70-15,-2 0-75 0,6 1-84 0,-9 0-118 16,9 0-117-16,-8 1-143 0,8-1-155 0,-5 4-355 15,5-4-847-15,0 0 374 0</inkml:trace>
  <inkml:trace contextRef="#ctx0" brushRef="#br0" timeOffset="21815.12">6897 8477 204 0,'1'-5'355'0,"-1"1"-12"0,0 4 4 16,4-7 8-16,-4 5 3 0,1-3-15 0,2 0-4 15,-3 2-11-15,0 3-13 0,0 0-9 0,1-7-19 16,-1 7-21-16,0-3-18 0,0 3-17 0,0 0-19 16,0 0-14-16,0 0-3 0,0 0-10 0,0 0-3 15,10 7-11-15,-3-1-9 0,-1 1 1 0,3 0-21 16,4-2 2-16,4 2-8 0,4-1-6 0,9-1 6 16,3-1-14-16,3-2-8 0,2-6-9 0,17-2-8 15,-4 1 4-15,5-6-9 0,-3 4 0 0,-4-6-2 16,2 6-6-16,1-6-5 0,0 1-9 0,-16 4-2 15,5-2-9-15,7-3 0 0,-10 4 3 0,2-1-17 16,-4 0 0-16,-4 2-19 0,-3 4-26 0,1 1 0 16,-2-2 0-16,-8 5 0 0,-2 0 0 0,0 5 0 15,0-2 0-15,-3 4 0 0,2 1 0 0,-3 3 0 16,-1-4 0-16,1 1 0 0,3 4 0 0,-3 0 0 16,9 4 0-16,-7-8 0 0,3 0 0 0,7 4 0 15,0-4 0-15,4-1 0 0,-3-5 0 0,4 2 0 0,-2-5 0 16,4 0 0-16,-2-6 0 0,2 0 0 0,-2-1 0 15,-3-2 0-15,3 0 0 0,-1 0 0 0,-3-6 0 16,-1 3 0-16,-4-1 0 0,-2 3 0 0,-1 0 0 16,-5-1 0-16,-1 2 0 0,0 2 0 0,-3 0 0 15,-1 1 0-15,0 2 0 0,-3 2 0 0,1 2 0 16,0 1 0-16,1 2 0 0,1 2 0 0,0 2 0 16,2 1 0-16,-2 3 0 0,7 2 0 0,2-5 0 15,-1 4 0-15,0-1 0 0,10 1 0 0,-3-1 0 16,3-2 0-16,-8 1 0 0,9-4 0 0,0-2 0 15,0 2 0-15,3-4 0 0,-4 1 0 0,4-6 0 16,-2 5 0-16,2-3 0 0,1-3 0 0,-2-3 0 16,1-4 0-16,1 3 0 0,0-2 0 0,1 0 0 15,-1-1 0-15,-1-3 0 0,-2 3 0 0,1-2 0 16,0 4 0-16,0 0 0 0,-10 3 0 0,1 2 0 0,-1 2 0 16,-5 0 0-16,4 2 0 0,-1 1 0 0,-5 1 0 15,0 2 0-15,1-1 0 0,1 4 0 0,3-1 0 16,0-3 0-16,-5 3 0 0,6 1 0 0,4-4 0 15,5 4 0-15,0-5 0 0,-5 1 0 0,4-2 0 16,2 4 0-16,5-4 0 0,-2 0 0 0,-3-1 0 16,-6 1 0-16,-2-2 0 0,7-1 0 0,-8 0 0 15,-2-2 0-15,1 2 0 0,-1-5 0 0,-5 5 0 16,5-5-680-16,-8 1-573 0,-1 0-1355 0,-1 0 600 16</inkml:trace>
  <inkml:trace contextRef="#ctx0" brushRef="#br0" timeOffset="22733.49">11158 8329 274 0,'0'0'438'0,"0"0"-2"0,-8-1 0 0,8 1 1 0,0 0 11 15,-5 0-4-15,5 0-16 0,0 0-24 0,0 0-21 16,0 0-38-16,0 0-12 0,0 0 0 0,0 0-16 15,0 0-1-15,0 0-16 0,0 0 2 0,23 1-13 16,-4-1-12-16,9-1-17 0,7-2-18 0,3 1-15 16,17-3-18-16,1 1-19 0,3-3-67 0,5-1-123 15,3 2 0-15,27 2 0 0,-31 2 0 0,-2-2 0 16,0 1 0-16,2 3 0 0,-8 2 0 0,-1-4 0 16,-17 2 0-16,-3 0 0 0,-2 0 0 0,-9 0 0 15,-3-1 0-15,-7 1 0 0,-2-1 0 0,-4 1-282 16,-7 0-213-16,0 0-94 0,0 0-549 0,0 0-1233 15,-51 2 547-15</inkml:trace>
  <inkml:trace contextRef="#ctx0" brushRef="#br0" timeOffset="22981.69">11427 8475 391 0,'-19'4'482'0,"6"-1"20"0,2-2 15 15,-2 1-5-15,4-3-5 0,-1 2-6 0,4-1-8 0,6 0-18 16,0 0-26-16,-5-4-28 0,5 4-32 0,11-9-31 15,1 4-25-15,8 1-20 0,-1 0-15 0,11-4-24 16,4 4-16-16,3-4-22 0,14 2-29 0,-14 1-14 16,17 0-111-16,1-1-82 0,1 2 0 0,-5 3 0 15,-10 0 0-15,0-2 0 0,-5 3 0 0,-2 2 0 16,-2-2 0-16,-4 1 0 0,-10-4 0 16,-5 2 0-16,-2 2 0 0,-3-1 0 0,-3 3 0 0,-2-3 0 15,-3 0 0-15,0 0 0 0,0 0-284 0,-16 8-159 16,8-3-72-16,1-4-102 0,-2 6-439 0,5-1-1143 15,1-2 506-15</inkml:trace>
  <inkml:trace contextRef="#ctx0" brushRef="#br0" timeOffset="24020.48">15548 8456 221 0,'-9'-1'263'0,"9"1"12"15,-8-1-4-15,8 1 5 0,-9-3 10 0,5 1 7 16,4 2 21-16,-7-1-2 0,7 1 4 0,-7-1-3 16,7 1 1-16,0 0-4 0,0 0-3 0,-6-2-6 15,6 2-13-15,0 0-5 0,0 0-14 0,0 0-1 16,0 0-15-16,0 0 1 0,0 0-4 0,0 0-8 16,0 0 4-16,22 4-5 0,-10-2-7 0,10-2-16 15,10 4-3-15,8-4-13 0,15 1-8 0,5 2-32 16,5-6-162-16,30 3 0 0,-3-1 0 0,7-1 0 0,-6 0 0 15,-3-1 0-15,3 4 0 0,-1-3 0 16,-25 3 0-16,30 0 0 0,-5 1 0 0,-27-3 0 16,27 4 0-16,-29-1 0 0,1 2 0 0,-2-4 0 0,2 1 0 15,-8 3 0-15,-2-2 0 0,-16-2 0 16,-4 0 0-16,-4-1 0 0,1 2 0 0,-10 0 0 0,-2-1 0 16,-6 0 0-16,-2 1 0 0,-1-2 0 0,-2 1 0 15,-3 0 0-15,1 0 0 0,-6 0 0 0,9-1 0 16,-9 1 0-16,5 0 0 0,-5 0 0 0,0 0 0 15,0 0 0-15,8-2 0 0,-8 2 0 0,0 0 0 16,0 0-68-16,0 0-405 0,-24 1-42 0,7 2-33 16,0-1-61-16,-11 2-388 0,-4-1-1079 0,-5-2 478 15</inkml:trace>
  <inkml:trace contextRef="#ctx0" brushRef="#br0" timeOffset="24382.29">16298 8585 286 0,'-59'2'355'0,"3"0"18"15,16-1 20-15,4-4 16 0,2-1 13 0,3 2 17 0,3 1 5 16,5 0 5-16,6-3-6 0,6 2-11 16,-2 1-11-16,4-3-15 0,2 3-18 0,0-2-18 15,5 2-22-15,2 1-18 0,-3-6-13 0,3 6-13 0,8-7-11 16,3 2-15-16,5 0-16 0,10-3-233 0,9 2-29 16,2 1 0-16,18-2 0 0,4 0 0 0,6 0 0 15,24-3 0-15,-25 5 0 0,32 2 0 16,1-2 0-16,-5 3 0 0,2 1 0 0,0-2 0 0,7 0 0 15,-8-1 0-15,-29 5 0 0,31-1 0 0,-32 2 0 16,-1 1 0-16,-3-7 0 0,0 4 0 0,-4-3 0 16,-20 4 0-16,0 0 0 0,-2-3 0 0,-12 0 0 15,-7 1 0-15,0 1 0 0,0-1 0 0,-5 1 0 16,0 0 0-16,-4-3 0 0,1 2 0 0,-6 1 0 16,0 0 0-16,9-1 0 0,-9 1 0 0,2-3 0 15,-2 3 0-15,0 0 0 0,2-3 0 0,-2 3 0 16,1-3 0-16,-1 3 0 0,0 0 0 0,0 0 0 15,0 0 0-15,9 5 0 0,-9-5 0 0,0 9 0 16,1-4-471-16,2-1-816 0,-3-1-1394 0,1 4 617 16</inkml:trace>
  <inkml:trace contextRef="#ctx0" brushRef="#br0" timeOffset="25116.32">20785 8410 150 0,'-9'2'363'0,"-4"0"2"16,8-2 12-16,-1-1 6 0,6 1 7 0,-9 1 1 15,9-1-4-15,0 0 1 0,-10-2-5 0,10 2 1 0,0 0 0 16,0 0-5-16,0 0-2 0,0 0-8 0,26-6-8 16,-8 2-13-16,4 1-12 0,9-3-14 0,2 6-16 15,5-4-13-15,16 2-11 0,6 2-15 0,32-5-61 16,-27 6-206-16,31-7 0 0,-3 10 0 0,3-2 0 15,-3 3 0-15,-27-3 0 0,32 4 0 0,-6-2 0 16,0 0 0-16,-27-3 0 0,31 4 0 0,-32-8 0 16,1 4 0-16,0-1 0 0,-2-1 0 0,-9 1 0 15,-3 0 0-15,-17 0 0 0,-2-3 0 0,-13 1 0 16,2 0 0-16,-10 1 0 0,2-1 0 0,-4 0 0 16,-5 1 0-16,-3-4 0 0,-1 5 0 0,0 0 0 15,-11-8 0-15,-1 4 0 0,-8-2 0 0,-7-1 0 16,-4 3 0-16,-3 2 0 0,-1-3 0 0,-16 1 0 15,-4 2-601-15,1 2-155 0,1 3-383 0,-7-7-1235 0,-3 0 547 16</inkml:trace>
  <inkml:trace contextRef="#ctx0" brushRef="#br0" timeOffset="25348.63">21034 8426 233 0,'-60'2'473'16,"4"0"-21"-16,16-2 6 0,7 0 25 0,2 0 19 0,3 0 16 15,10-4 19-15,8 3 14 0,1-2-3 0,0 1-27 16,4 2-35-16,5 0-38 0,0 0-27 0,15-7-26 15,16 1-21-15,5 0-30 0,17 4-19 0,13-2-203 16,0 5-122-16,37-4 0 0,1-2 0 0,5 4 0 16,3 3 0-16,2 2 0 0,1 0 0 15,0-2 0-15,-1-6 0 0,5-1 0 0,-3 4 0 0,4-2 0 16,-10-5 0-16,-8 5 0 0,-2 2 0 0,-36-1 0 16,2 1 0-16,25-1 0 0,-37-2 0 0,-2 3 0 15,-15 1 0-15,17-1 0 0,-17-1 0 0,-1 1-75 16,1 0-611-16,13 0-553 0,-12 0-1342 0,16-2 595 15</inkml:trace>
  <inkml:trace contextRef="#ctx0" brushRef="#br0" timeOffset="26384.33">25958 8363 19 0,'-9'-7'508'15,"2"2"1"-15,2 4 0 0,-1 1 0 0,6 0-9 16,-7-3 6-16,7 3 4 0,-5-1 5 0,5 1-7 16,0 0-23-16,0 0-23 0,0 0-36 0,23 0-26 15,-3 1-31-15,0-1-20 0,10-2-29 0,2 3-25 16,-1-2-33-16,3 1-32 0,3 1-230 0,0-2 0 0,14 1 0 15,-11-2 0-15,0-1 0 0,0 1 0 0,-2-2 0 16,1-1 0-16,1 2 0 0,-3-3 0 16,-3 3 0-16,0-3 0 0,-2 3 0 0,-1-2 0 0,0 0 0 15,-9 0 0-15,-4 1 0 0,0 3 0 0,-5-1 0 16,-1-1 0-16,-5 2 0 0,-1 1 0 0,-1-1 0 16,0-1 0-16,-5 2 0 0,0 0 0 0,0 0 0 15,-16-4 0-15,-2 4 0 0,-3-1 0 0,-8-2 0 16,-6 2 0-16,-3 1 0 0,-13 0 0 0,-3 3-125 15,2-2-223-15,-7 3 20 0,-3-4 19 0,0 2 20 16,-29 3 29-16,28-4 28 0,-31 0 32 0,29 2 38 16,-27-4 44-16,28 1 59 0,-2 0 59 0,0-1 50 15,4 0 40-15,0-1 29 0,9-1 30 0,18 3 24 16,6 0 14-16,9 1 27 0,7-1 14 0,0-2 14 16,0 1 10-16,9 1-9 0,4 0-9 0,0 0-11 15,0 0-197-15,27-5-26 0,5 4 0 0,5 0 0 16,19 1 0-16,-2-2 0 0,0 1 0 0,5 0 0 15,-1 2 0-15,6-3 0 0,-2 1 0 0,0-2 0 0,-2 3 0 16,-1 0 0-16,-7-2 0 0,-11 1 0 16,14 2 0-16,-20-2 0 0,-1 1 0 0,-4 1 0 15,-7 0 0-15,-5-2 0 0,-6 2 0 0,-3-2 0 16,-2 2 0-16,-2-1 0 0,-5 0 0 0,0 0 0 0,0 0 0 16,-28 5 0-16,-1-3 0 0,-6 1 0 15,-18-1 0-15,0 4 0 0,-3-4 0 0,-5 2 0 16,-4-1 0-16,-27 4 0 0,32-3 0 0,-31 2 0 15,33-3 0-15,-6 3 0 0,-3-2 0 0,-22-4 0 0,31 4 0 16,3-4 0-16,0 1 0 0,18 2 0 0,7 0 0 16,9-2 0-16,3 0 0 0,6-2 0 15,1 1 0-15,5 0 0 0,6 0 0 0,0 0 0 0,24 0 0 16,4 0 0-16,7 0 0 0,17 1 0 0,8-1 0 16,7 0 0-16,-1-2 0 0,26-4 0 0,-28 7 0 15,28-2 0-15,-29-2 0 0,3-1 0 0,-1 2 0 16,-5 0 0-16,-2 1 0 0,-3 2 0 0,-21-1 0 15,1 0 0-15,-15-1 0 0,2-1 0 0,-12 1 0 16,-2-1 0-16,-3 1 0 0,-4-3 0 0,-1 4 0 16,-16-8 0-16,-15 1 0 0,-5-1 0 0,-20-3 0 15,-8 2 0-15,-28-6 0 0,3 7 0 0,-1 0 0 16,0-1 0-16,24 4 0 0,-33-3 0 0,8 3 0 16,35 0 0-16,2 1 0 0,20 2 0 0,12 1 0 15,1-1 0-15,7 2 0 0,4-2 0 0,5 5 0 16,5-3 0-16,0 0 0 0,31 9 0 0,3-1 0 15,17 4 0-15,9-4 0 0,30 6 0 0,-26-5 0 16,1-2 0-16,27 2 0 0,-31-1 0 0,-1-2 0 16,7-4 0-16,-7-1 0 0,2 2 0 0,-5-2 0 0,-18-1 0 15,0 0 0-15,-4 0 0 0,-3 0 0 16,-1 1 0-16,-12 1 0 0,-2-3 0 0,-6 1 0 16,-4 0 0-16,-2 0 0 0,-5 0 0 0,0 0 0 0,0 0 0 15,0 0 0-15,0 0 0 0,-23 2 0 0,14 0 0 16,1-1 0-16,2 1 0 0,-2 0 0 0,2 0 0 15,-1 0 0-15,5 1 0 0,-2 1 0 0,1-1 0 16,1 1-414-16,-1-1-358 0,3-3-396 0,0 0-1265 16,5 14 560-16</inkml:trace>
  <inkml:trace contextRef="#ctx0" brushRef="#br0" timeOffset="27815.53">11021 7419 10 0,'0'0'533'0,"-8"-6"16"0,7 1 13 16,-3 3 8-16,4 2-1 0,-4-7 5 0,3 0-5 0,1 4-14 15,0-3-12-15,0 0-20 0,0 1-13 0,0 2-22 16,0 3-27-16,0-9-33 0,0 6-21 0,0 3-67 16,-2-5-340-16,2 5 0 0,0 0 0 0,0 0 0 15,0 0 0-15,0 0 0 0,0 0 0 0,11 9 0 16,-6 0 0-16,-1-2 0 0,2 4 0 0,2-2 0 16,-3 2 0-16,3 2 0 0,1 1 0 0,-4-3 0 15,4 2 0-15,1 0 0 0,-1 1 0 0,-1-3 0 16,2-2 0-16,-1 3 0 0,0-6 0 0,2 3 0 15,0-2 0-15,0-3 0 0,2 2 0 0,-2-2 0 16,10-3 0-16,-2-2 0 0,9-4 0 0,3-4 0 16,3-4 0-16,14-7 0 0,1-4 0 0,0-6 0 15,26-17 0-15,-3-5 0 0,-2 1 0 0,8-6 0 16,-6 2 0-16,-2 4 0 0,-19 16 0 0,0 1 0 0,-3-1 0 16,0 6 0-16,-3 2 0 0,-13 8 0 0,-3 3 0 15,-3 2 0-15,-7 4 0 0,0 2 0 16,-8 1 0-16,1 0 0 0,-3 0 0 0,-4 5 0 0,0-2 0 15,0 2 0-15,0 0 0 0,-2-2 0 0,2 1 0 16,-5 3 0-16,4-2 0 0,-4 2 0 0,6-1 0 16,-6 1 0-16,0 0 0 0,0 0 0 0,0 0 0 15,4 5 0-15,-4-5 0 0,3 5 0 0,-3-5 0 16,0 4 0-16,0-4 0 0,0 4 0 0,-3 1 0 16,-6-2-1366-16,4 0-1478 0,-4 0 654 0</inkml:trace>
  <inkml:trace contextRef="#ctx0" brushRef="#br0" timeOffset="36347.94">4603 11189 214 0,'0'-4'404'16,"2"-1"12"-16,-2 3 0 0,2-4 3 0,-2 6-11 15,2-4-12-15,-2 4-28 0,0 0-23 0,1-3-17 0,-1 3-7 16,0 0-13-16,6 10-10 0,-3-5-18 16,1 1-19-16,3 1-26 0,2 1-7 0,3 3-16 0,1 2-9 15,5-5-13-15,9 2-9 0,-2-2-14 0,6-4-13 16,5 3-10-16,4-5-14 0,13-2-10 0,2 0-10 15,-1-1-8-15,3-1-10 0,0-2-11 16,4-2-7-16,-2 1-5 0,0 1-8 0,-1-3 0 0,1 4-13 16,-4-1-6-16,8 2-4 0,-6-1 1 0,5-1-6 15,-2 3-6-15,1 0-1 0,2 0-4 0,-5 1-4 16,4 2 5-16,-3-1 0 0,-3 5-12 0,-3-3 0 16,-1 1 2-16,0-2 3 0,-1-1-11 0,-14 4-5 15,2 0 0-15,0-2 0 0,1 2 0 0,-1-3 0 16,15 3 0-16,-16-4 0 0,-1 0 0 0,-1 1 0 15,1-2 0-15,-5 1 0 0,0-1 0 0,-3-1 0 16,1 0 0-16,-10-1 0 0,0-1 0 0,1 2 0 16,-4-3 0-16,-1 2 0 0,-3-1 0 0,1-1 0 15,-1-1 0-15,-1 1 0 0,-2 1 0 0,-1-1 0 16,-4-1 0-16,3 1 0 0,-3 2 0 0,0 0 0 16,-3-2 0-16,0 2 0 0,1-3 0 0,-3 5 0 15,0-5 0-15,0 5-119 0,0 0-484 0,-7-2-139 16,7 2-380-16,0 0-1214 0,0 0 537 0</inkml:trace>
  <inkml:trace contextRef="#ctx0" brushRef="#br0" timeOffset="38815.51">15072 11080 92 0,'-3'-4'442'0,"0"-1"-1"16,0 0-4-16,3 5 0 0,-4-5-2 0,1 3-14 15,-1 0-18-15,4 2-31 0,-9-4-28 0,9 4-30 16,0 0-23-16,-9 5-15 0,6-2-17 0,1 1-15 16,1-1-16-16,1 5-14 0,0-2-17 0,1-2-14 15,3 6-7-15,1-2-22 0,5 1-4 0,0-1-12 16,9 1-9-16,-2-3-16 0,11 3-6 0,3-3-14 15,-2-3-1-15,7-1-1 0,1 0-3 0,3-3 1 16,16 0-5-16,-2 1-2 0,1-5-7 0,-1 0-6 16,1 1-10-16,-2 0-3 0,-16 1-5 0,2-1-9 15,-1-1-2-15,0 1-7 0,-1 1-2 0,-1 1 3 0,-4-1-3 16,0 3-3-16,-2 3-2 0,-2-2-26 16,-1 3 0-16,3 1 0 0,-3 3 0 0,-2-1 0 15,-3-2 0-15,-3 3 0 0,8 0 0 0,-2 0 0 16,3 0 0-16,-1-1 0 0,0 1 0 0,4-4 0 0,-1 1 0 15,5-3 0-15,-2 4 0 0,4-6 0 16,3 0 0-16,-2-1 0 0,13-4 0 0,-12 1 0 16,-1 0 0-16,0-4 0 0,12-2 0 0,-14 0 0 0,0-3 0 15,14-4 0-15,-3-1 0 0,-14 2 0 0,3 4 0 16,0-2 0-16,-4 2 0 0,-4 2 0 0,0 2 0 16,-9 5 0-16,3-1 0 0,-4 4 0 0,0 1 0 15,-6 0 0-15,2 2 0 0,-2 1 0 0,1 4 0 16,2-1 0-16,0 5 0 0,1-1 0 0,-2 1 0 15,4-1 0-15,2-2 0 0,4 3 0 0,2-1 0 16,6-1 0-16,0-3 0 0,4 0 0 0,-1-3 0 16,1 3 0-16,4-6 0 0,1 0 0 0,11-1 0 15,-1-1 0-15,-11-1 0 0,12-3 0 0,-13 0 0 0,0-1 0 16,1-1 0-16,-2-4 0 0,-1 2 0 16,-1-3 0-16,1 2 0 0,-4 0 0 0,0 2 0 15,-2 2 0-15,-3 2 0 0,-10 2 0 0,3-1 0 16,-6 3 0-16,4 0 0 0,-7 2 0 0,2 0 0 15,-1 0 0-15,-1 2 0 0,1-1 0 0,2 1 0 0,-4 1 0 16,4-2 0-16,4 2 0 0,0 0 0 16,-1 0 0-16,5 0 0 0,5 0 0 0,4 0 0 0,1-2 0 15,1 1 0-15,0-2 0 0,2 0 0 0,1-3 0 16,0 1 0-16,0 0 0 0,4-1 0 0,-3-3 0 16,1 0 0-16,11-1 0 0,-11-1 0 0,0-2 0 15,10-5 0-15,0-1 0 0,-12 3 0 0,-2-1 0 16,0 6 0-16,-3-5 0 0,-1 7 0 0,-3 0 0 15,-7-1 0-15,-2 3 0 0,-6 0 0 0,-2 2 0 16,0 2 0-16,0 0 0 0,-2 3 0 0,1-1 0 16,0-1 0-16,0 3 0 0,-1 0 0 0,2-1 0 15,1 2 0-15,1-1 0 0,2 2 0 0,3 0 0 16,4-1 0-16,5 0 0 0,2-2 0 0,2 1 0 0,2-4 0 16,0 1 0-16,3-2 0 0,0-1 0 15,2 2 0-15,2-2 0 0,0 0 0 0,-3-1 0 16,-3-1 0-16,1 2 0 0,-5-2 0 0,1 0 0 0,-3 0 0 15,2 2 0-15,-11-1 0 0,2 1 0 16,-7-1 0-16,-1 2 0 0,1-1 0 0,-2 1 0 16,-1 0 0-16,2 0 0 0,-3 0 0 0,2 0 0 0,-2 1 0 15,3 0 0-15,0 2 0 0,4-2 0 0,0 2 0 16,2-1 0-16,-1 2 0 0,1-1 0 0,0 1 0 16,2-2 0-16,-1 1 0 0,1-2 0 0,-1 2 0 15,2 1 0-15,7-3 0 0,-2 3 0 0,-8-5 0 16,4 2 0-16,-1-2 0 0,1-2 0 0,-4 1 0 15,2-2 0-15,-2 1 0 0,0 1 0 0,-1-3 0 16,1 1 0-16,-4-1 0 0,2 0 0 0,-3 0 0 16,3-2 0-16,-6 2 0 0,2-1 0 0,0 2 0 15,-2-5 0-15,0 3 0 0,1 1 0 0,-3 0 0 16,0-1 0-16,3 1 0 0,-3 0 0 0,1 0 0 16,-2 1 0-16,4-1 0 0,-3 0 0 0,5 1 0 15,-3-1 0-15,0 2 0 0,3 0 0 0,-4-2 0 16,4 0 0-16,-1 3 0 0,5-3 0 0,-5 2 0 15,6 1 0-15,-1-1-2 0,-2 0-195 0,2-2 12 16,-2 3 9-16,0-1 12 0,-2 0 10 0,-3 0 13 16,1 2 13-16,-3-1 16 0,-1 1 11 0,-3-1 12 15,-5 1 20-15,13 0 15 0,-7 1 21 0,-6-1 13 0,8 1 11 16,-8-1 16-16,9 2 11 0,-3-1 9 0,-2 0 11 16,1 0 10-16,-5-1 12 0,12 1 12 0,-5 2 9 15,1-1 2-15,2 1-4 0,3-3 10 0,-1 1 7 16,-1 0 6-16,2 0 0 0,0 0 2 0,1-1 9 15,-1 0 2-15,-1 2-11 0,2-4 6 0,-1 4-6 16,1-1-22-16,-1-1-82 0,0 0 0 0,-4 0 0 16,-3-1 0-16,3 1 0 0,-1 0 0 0,-8 0 0 15,10-2 0-15,-4 1 0 0,-2-1 0 0,1 1 0 16,-5 1-164-16,7-8-242 0,-6 6-135 0,-5-3-639 16,4-1-1279-16,-5 1 566 0</inkml:trace>
  <inkml:trace contextRef="#ctx0" brushRef="#br0" timeOffset="42331.6">5845 14073 53 0,'-1'-4'417'0,"-2"2"4"0,3 2 14 0,-4-5-8 15,4 5-5-15,-2-5-15 0,2 5-11 0,0-3-27 16,0 3-21-16,0 0-20 0,0 0-3 0,0 0-16 15,10-2-8-15,-10 2-15 0,13 3-9 0,-3-1-21 16,2 3-7-16,-2-1-13 0,5-2-13 0,3 3-15 16,2 2-26-16,2-1-11 0,10-2-16 0,0 2-12 15,0-1-15-15,4-3-15 0,0 0-11 0,2 1-5 16,2-1-13-16,11-4-4 0,-13 3-21 0,2-5 11 16,-1 3-15-16,0-1 1 0,-4-3-53 0,1-2-3 15,0 3 0-15,0 0 0 0,-8-4 0 0,1 1 0 16,-2 4 0-16,-5-3 0 0,-3 3 0 0,-4 2 0 15,1-2 0-15,-2 3 0 0,-1 1 0 0,-3 1 0 16,1-1 0-16,-1 2 0 0,2 3 0 0,-2-3 0 16,2 2 0-16,-2 3 0 0,3-2 0 0,2 4 0 15,4-3 0-15,-1 1 0 0,0 0 0 0,10 0 0 16,2-2 0-16,-4 0 0 0,6-1 0 0,3-3 0 16,-2-1 0-16,4-2 0 0,-1-4 0 0,3 2 0 15,-4-2 0-15,1-2 0 0,-3 0 0 0,0-2 0 16,-1 0 0-16,2-3 0 0,-8 2 0 0,1-1 0 0,-7 5 0 15,-4-2 0-15,-1 4 0 0,-5 1 0 0,2-2 0 16,-2 2 0-16,-1 3 0 0,-1 1 0 16,-3 2 0-16,1 2 0 0,2-2 0 0,1 5 0 0,1 1 0 15,-2 3 0-15,5 1 0 0,1-1 0 0,0 2 0 16,3-3 0-16,8 5 0 0,2-4 0 0,2 2 0 16,3-6 0-16,3 0 0 0,-1-2 0 0,3-1 0 15,0-5 0-15,0 1 0 0,-1-2 0 0,1-1 0 16,-1-1 0-16,-3 0 0 0,-1 0 0 0,1-4 0 15,-5 1 0-15,2 0 0 0,-2-1 0 0,-9 2 0 16,3-1 0-16,-2 1 0 0,-8 2 0 0,1-2 0 16,1 1 0-16,-3 0 0 0,2 2 0 0,-3 0 0 15,-1-1 0-15,-1 2 0 0,-2 0 0 0,3 0 0 16,-1 0 0-16,-1 0 0 0,0-1 0 0,-7 2-316 16,10-1-105-16,-2 2-76 0,2-1-86 0,-2 2-480 15,3-2-1151-15,7-2 510 0</inkml:trace>
  <inkml:trace contextRef="#ctx0" brushRef="#br0" timeOffset="43998.81">15146 14089 171 0,'-20'0'316'0,"3"-2"-4"0,2 1-8 0,5 1-1 15,3 0-7-15,-1 0-15 0,8 0-2 0,-10 0-10 16,10 0 7-16,-3-1 10 0,3 1-1 16,0 0 0-16,0 0 2 0,16 2-7 0,-4 0-5 15,7-2-6-15,0 3 4 0,12-2 4 0,1 0-21 16,6 1 3-16,17 3-13 0,1-2-10 0,7 2-2 0,3-2-18 15,29 4-6-15,-30-4-24 0,31 3-15 0,-5 2-18 16,-26-5-11-16,26 5-19 0,-29-1-7 16,6-3-15-16,-3 2-7 0,3 3-12 0,-6-3-40 0,1-2-42 15,-7 1 0-15,-2 1 0 0,-18-1 0 0,-3-2 0 16,-2 0 0-16,-12-1 0 0,-5 0 0 0,-2-1 0 16,0 1 0-16,-5 1 0 0,-1-2 0 0,-6 0 0 15,0-1 0-15,0 0 0 0,-20 0 0 0,2 0 0 16,-13-1 0-16,-4 1 0 0,-4-1 0 0,-15-3 0 15,-1 3 0-15,-2-2 0 0,-6 3 0 0,-1-1 0 16,-28-3 0-16,0 4 0 0,28-1 0 0,-30-1 0 16,4-2 0-16,26 2 0 0,2 0 0 0,-1-1 0 15,4-1 0-15,4 2 0 0,17-1 0 0,2 0 0 16,3 0 0-16,11 3 0 0,4-3 0 0,8 1 0 16,1 0 0-16,7 0 0 0,2 2 0 0,0 0 0 15,16-3 0-15,16 0 0 0,5 3 0 0,21 3 0 16,3-1 0-16,4 1 0 0,29 5 0 0,-27-2 0 15,29 3 0-15,-31-4 0 0,29 1 0 0,-32-1 0 16,5 1 0-16,-3 0 0 0,1-4 0 0,-2 2 0 16,-3-1 0-16,-6 4 0 0,-14-6 0 0,-4 1 0 15,0-2 0-15,-7 1 0 0,-11-1 0 0,-4 0 0 16,-4 0 0-16,-1 0 0 0,-2-1 0 0,0 1 0 16,-7 0 0-16,4-4 0 0,-4 1 0 0,0 3 0 0,-6-6 0 15,-2 3 0-15,0-1 0 0,-1 3 0 0,-3-3 0 16,1 2 0-16,1 2-45 0,-3 2-555 15,6 2-82-15,-2-2-462 0,1 1-1240 0,1 1 549 16</inkml:trace>
  <inkml:trace contextRef="#ctx0" brushRef="#br0" timeOffset="44981.85">22873 14173 14 0,'-19'-7'387'0,"2"4"0"0,1-2 7 16,4 2-2-16,0-2 2 0,0 1 0 0,3 1-4 16,3 0-3-16,-1 1-15 0,2 1-9 0,1-2-13 15,0 1-15-15,4 2-16 0,0 0-15 0,12-5-13 0,0 1-14 16,4 1-21-16,7 1-6 0,9-1-19 0,0 0-15 15,5 1-18-15,0 1-5 0,17 1-14 0,-2-4-8 16,-2 4-18-16,1-1-9 0,4 2-15 16,-4-1-12-16,-12 0-8 0,0 0-14 0,15-2-95 0,-18 2 0 15,-3 0 0-15,0 0 0 0,-2 0 0 0,-2 1 0 16,-2-1 0-16,-9 0 0 0,-3 0 0 0,-3 0 0 16,-1 0 0-16,-4-1 0 0,-2 2 0 0,1-1 0 15,-6 0 0-15,7-1 0 0,-7 1 0 0,3-3 0 16,-3 3 0-16,0 0 0 0,-21-7 0 0,0 3 0 15,-7 1 0-15,-4 0 0 0,-4-1 0 0,-13-2 0 16,-5 2 0-16,-4 2 0 0,0 0 0 0,-4 1 0 16,-2 1 0-16,0-2 0 0,4 4 0 0,0-4 0 15,5-1 0-15,4 3 0 0,18 3 0 0,5-6 0 16,9 6 0-16,1-3 0 0,6-3 0 0,2 3 0 16,5 0 0-16,5 0 0 0,0 0 0 0,0 0 0 15,0 0 0-15,45-3 0 0,-13 2 0 0,3 1 0 16,20-3 0-16,0 3 0 0,0-1 0 0,2 2 0 15,0-1 0-15,2 2 0 0,0-1 0 0,-3 2 0 0,1-4 0 16,-5 2 0-16,0-2 0 0,-18 2 0 16,2 0 0-16,0-1 0 0,-5 0 0 0,-3 0 0 15,-7 3 0-15,0-6 0 0,-3 3 0 0,-6 0 0 16,-2 0 0-16,0-1 0 0,-3 1 0 0,-2 0 0 16,-5 0 0-16,8-1 0 0,-8 1 0 0,0 0 0 0,0 0 0 15,0 0 0-15,-21 2 0 0,10 3 0 0,-16 2-113 16,-2 2-642-16,-4-2-466 0,-6 3-1322 15,-10 2 584-15</inkml:trace>
  <inkml:trace contextRef="#ctx0" brushRef="#br0" timeOffset="46965.61">2288 14648 2722 0,'-3'-12'104'0,"-4"1"4"0,3 0-16 15,0-1 13-15,1 1 43 0,-1 0 56 0,0 0 12 0,3-1-16 16,-3 1-8-16,3 2 4 0,-1 0 10 0,0 3-4 16,-1 2-8-16,2 0-10 0,0 0-17 0,1 4-17 15,-3-3 1-15,3 3 6 0,0 0 0 0,5 11-1 16,-3 0-8-16,4 4-6 0,0 1-12 0,4 10 1 15,-3-8-20-15,1 1-7 0,4 5-18 0,1-2 0 16,5-2-2-16,-3-1-5 0,-1-4-2 16,3 0 1-16,1-3 0 0,0-1 2 0,-2-2-3 0,4 0 0 15,0-4 4-15,2 0-2 0,1-4-2 16,5 0-7-16,1-6 1 0,2 1 3 0,1-2-5 0,-1-2-3 16,1-1-41-16,1-2-25 0,-5 0 0 0,1-4 0 15,2 4 0-15,-2-4 0 0,-2 2 0 0,-6 5 0 16,-1-1 0-16,-2 5 0 0,1-1 0 15,-6 3 0-15,0-1 0 0,2 6 0 0,-1 0 0 0,0 3 0 16,4 2 0-16,-4 2 0 0,4 1 0 0,-1 1 0 16,6 4 0-16,-2 1 0 0,-5-5 0 0,7 4 0 15,0 0 0-15,-7-5 0 0,5 0 0 0,-2-3 0 16,4 3 0-16,-1-6 0 0,-1 0 0 0,0-1 0 16,2-1 0-16,-2-2 0 0,0-1 0 0,6-1 0 15,-4-2 0-15,-3-1 0 0,10-3 0 0,-6-2 0 16,-4 1 0-16,5-3 0 0,-6 3 0 0,0-2 0 15,8-2 0-15,-12 3 0 0,6 2 0 0,-5 0 0 16,0 1 0-16,0 0 0 0,-4 3 0 0,-1 0 0 16,3 3 0-16,-2 4 0 0,0-2 0 0,1 4 0 15,0-2 0-15,-1 3 0 0,3 1 0 0,0 3 0 16,2-1 0-16,-3 1 0 0,3-1 0 0,-2 0 0 16,2-2 0-16,-2 2 0 0,-1-2 0 0,4-1 0 15,0 0 0-15,-6-3 0 0,1-1 0 0,1 1 0 16,-1-2 0-16,1-2 0 0,-1 0 0 0,6-1 0 15,-2-2 0-15,1-1 0 0,-3-1 0 0,3-1 0 16,1-4 0-16,0 3 0 0,2-3 0 0,2-3 0 16,1 1 0-16,-5 2 0 0,0 2 0 0,-1 2 0 15,4-1 0-15,-4 2 0 0,-4 3 0 0,-1-1 0 16,1 4 0-16,-3 3 0 0,2 2 0 0,-3 0 0 16,2 2 0-16,0 2 0 0,0 2 0 0,-3-1 0 15,5-1 0-15,-4 1 0 0,0-1 0 0,3 2 0 16,-4-5 0-16,8 4 0 0,-3-4 0 0,0-2 0 15,-1 0 0-15,4-4 0 0,-2-1 0 0,4 0 0 16,-1-5 0-16,2 1 0 0,0-3 0 0,6-4 0 16,1-2 0-16,-4 1 0 0,3-2 0 0,-1 1 0 15,1-4 0-15,-1 2 0 0,0-1 0 0,0 3 0 16,-2-1 0-16,-9 2 0 0,4 2 0 0,-1 3 0 16,-6 3 0-16,-1-2 0 0,1 1 0 0,-1 1 0 15,-3 4 0-15,2-4 0 0,-1 4 0 0,0 0 0 16,-1 1 0-16,0 1 0 0,3 0 0 0,-2 1 0 0,1 0 0 15,-2-1 0-15,2-1 0 0,-4 0 0 16,3 3 0-16,1-3 0 0,-3 1 0 0,-1-1 0 16,3-1 0-16,-3 0 0 0,3 0 0 0,-3 2 0 15,-5-2 0-15,10-2 0 0,-3 4 0 0,-7-2 0 0,6-3 0 16,-6 3 0-16,9 0 0 0,-9 0 0 16,5-3 0-16,-5-1 0 0,0 4 0 0,3-7 0 15,-3 7 0-15,-7-8-1366 0,1 4-1478 0,6 4 654 16</inkml:trace>
  <inkml:trace contextRef="#ctx0" brushRef="#br0" timeOffset="60048.6">7311 16840 360 0,'-4'-5'442'0,"-1"-1"9"0,-1 0 10 15,3 1-3-15,0 0-3 0,0 2-11 0,1-1-19 16,-1-1-21-16,3 5-21 0,0-3-18 0,0 3-17 16,0 0 3-16,0 0-8 0,0 0-22 0,0 0-18 15,14 6-17-15,-8-2-20 0,0 0-16 0,7 3-17 16,1 2-6-16,4-2-15 0,9 3-17 0,5-2-16 16,5-5-150-16,15 1-29 0,2 0 0 0,4-4 0 15,3-2 0-15,4-1 0 0,4-2 0 0,-4-1 0 16,-1-1 0-16,0 1 0 0,28-9 0 0,-32 8 0 15,0-4 0-15,4 1 0 0,-6-1 0 0,-2-1 0 16,-5 5 0-16,1-1 0 0,-16 0 0 0,-1 6 0 16,-3-2 0-16,-3 2 0 0,-6 1 0 0,-5 2 0 15,1 4 0-15,-7-2 0 0,4 6 0 0,-4-3 0 16,0 5 0-16,1 1 0 0,-4 2 0 0,1 0 0 16,1 3 0-16,-1-1 0 0,3 1 0 0,-2-1 0 15,7 3 0-15,-5-4 0 0,2-3 0 0,7 2 0 16,5-1 0-16,1-6 0 0,4-2 0 0,0-2 0 15,1-4 0-15,4-4 0 0,-4 3 0 0,6-6 0 16,9-6 0-16,-11 1 0 0,-1-3 0 0,-3-1 0 16,17-5 0-16,-5-1 0 0,-13 5 0 0,2-1 0 15,-3 4 0-15,1-1 0 0,-5 2 0 0,-7 6 0 16,-2-1 0-16,-1 4 0 0,-4 1 0 0,0 3 0 16,-2-1 0-16,-1 4 0 0,1 1 0 0,-2 2 0 15,0 1 0-15,4 2 0 0,0 3 0 0,2 2 0 16,-1-3 0-16,4 2 0 0,-1-3 0 0,2 1 0 15,-1-2 0-15,9 2 0 0,5 0 0 0,1-5 0 0,-5-5 0 16,7 3 0-16,-1-3 0 0,0-4 0 16,1 0 0-16,2-1 0 0,-4-3 0 0,3-2 0 15,-4 0 0-15,4 2 0 0,-3-3 0 0,0 0 0 16,-3 3 0-16,-1 1 0 0,-10 3 0 0,3 3 0 16,-4-1 0-16,0 4 0 0,-7-1 0 0,3 0 0 0,3 5 0 15,0 2 0-15,-7-2 0 0,5 2 0 0,-1 4 0 16,4 0 0-16,-4-1 0 0,1 0 0 0,6-3 0 15,7 2 0-15,-8-2 0 0,9-4 0 16,0 1 0-16,4-1 0 0,-1-3 0 0,1-1 0 16,-2-2 0-16,0-4 0 0,-1-1 0 0,-1-2 0 0,1 0 0 15,-6-2 0-15,-7 0-1366 0,10-1-1478 16,-3-4 654-16</inkml:trace>
  <inkml:trace contextRef="#ctx0" brushRef="#br0" timeOffset="60665.99">14189 16938 389 0,'-9'-5'460'0,"2"1"10"0,1 1 6 15,3 1-8-15,0 0-9 0,3 2-7 0,0 0 0 16,0 0-10-16,14-3 5 0,5 3-10 0,9 4-6 16,9-1-5-16,20-3-19 0,3-3-25 0,33 2-19 15,3-2-20-15,6 1-22 0,12-3-30 0,2 1-22 16,3 1-263-16,6 0-6 0,2 1 0 0,3 3 0 16,4 3 0-16,-1-4 0 0,-5-1 0 0,-4-3 0 15,-13 3 0-15,-6 1 0 0,-8 5 0 0,-33-7 0 16,-1 2 0-16,-8-3 0 0,-17-2 0 0,-6 2 0 15,-4 0 0-15,-11 2 0 0,-6-2 0 0,-4 2 0 16,-4-3 0-16,-4 1 0 0,1 3 0 0,-18-8 0 16,-10 5 0-16,-3 2 0 0,-4-5 0 0,-18 6-345 15,-6 4-255-15,2-2-79 0,-7 4-416 0,-1-3-1185 16,-26 12 524-16</inkml:trace>
  <inkml:trace contextRef="#ctx0" brushRef="#br0" timeOffset="61015.19">14235 17217 3680 0,'-65'1'309'0,"-26"-6"-99"0,35 1-15 15,16-1-21-15,3 1 39 0,1-2 40 0,6 0 17 16,0-1-4-16,10 0-12 0,7 1 6 0,3 0-7 16,8-2 0-16,4 1 4 0,6 0 9 0,8-3 3 15,16-1 0-15,21-2-4 0,7 2-9 16,33 1-237-16,7 0-19 0,3 2 0 0,5 5 0 0,5-2 0 15,9 4 0-15,-2 2 0 0,4 1 0 0,6-2 0 16,1 3 0-16,-2-3 0 0,0-1 0 0,-4 8 0 16,-5-7 0-16,-5 4 0 0,-6-3 0 0,-6 0 0 15,-11-3 0-15,-29 2 0 0,-2-1 0 0,-6 1 0 16,-5-4 0-16,-12 1 0 0,-4-1 0 0,-9 1 0 16,-6 1 0-16,-1-1 0 0,-8 0 0 0,-1 1 0 15,0-2 0-15,-4 2 0 0,2-1 0 0,-5 0 0 16,1-2 0-16,-3 2 0 0,0 3 0 0,0 0 0 15,-4-9 0-15,4 9 0 0,-9-8 0 0,5 4 0 16,3-8-1366-16,-4 6-1478 0,5 6 654 0</inkml:trace>
  <inkml:trace contextRef="#ctx0" brushRef="#br0" timeOffset="61181.67">17135 17018 6170 0,'0'0'515'0,"0"0"-303"0,0 0-34 16,0 0 64-16,0 0-23 0,0 0-27 0,-17-9-57 16,17 9-35-16,-5-4-14 0,5 4-52 0,0 0-93 15,-6 0-114-15,6 0-142 0,-5 4-177 0,1-1-682 16,4-3-1273-16,-4 6 563 0</inkml:trace>
  <inkml:trace contextRef="#ctx0" brushRef="#br0" timeOffset="63369.58">2742 17644 387 0,'-13'-10'482'0,"3"2"20"0,2 1 12 15,1 1 0-15,0 0-11 0,2 1-32 0,2 2-24 16,-1 1-50-16,4 2-28 0,0 0 9 0,0 0-13 0,0 0-4 16,7 18-15-16,2-3-16 0,5 6-21 15,2 2-20-15,0-1-23 0,-1 2-32 0,2 4-30 0,1 0-19 16,0-2-14-16,0 1-19 0,3 0-137 15,-1-4-15-15,-1-1 0 0,1-4 0 0,2 0 0 16,2-4 0-16,2-3 0 0,2-6 0 0,3-4 0 16,6-3 0-16,-3-5 0 0,16-9 0 0,-1-5 0 15,1-6 0-15,-4-1 0 0,1 3 0 0,0-1 0 16,-5-3 0-16,3 3 0 0,1 4 0 0,-13 5 0 16,-1-2 0-16,0 7 0 0,-5 1 0 0,-4 7 0 15,-2 4 0-15,0 0 0 0,-3 9 0 0,-1 0 0 16,3 10 0-16,-3 2 0 0,1 4 0 0,-2-1 0 15,2 4 0-15,-4-1 0 0,3 2 0 0,-3-1 0 16,2-1 0-16,1-4 0 0,-2 4 0 0,4-7 0 16,10 1 0-16,-6-5 0 0,1 0 0 0,-5-7 0 15,3-3 0-15,0-2 0 0,6-5 0 0,1 0 0 16,-1-3 0-16,-1-4 0 0,1-2 0 0,0-4 0 16,-2-2 0-16,2-2 0 0,-5-1 0 0,0-4 0 15,1 4 0-15,-2 1 0 0,-5 5 0 0,-3 4 0 16,2 0 0-16,-3 5 0 0,-3 0 0 0,1 1 0 15,0 5 0-15,3 2 0 0,-5-1 0 0,3 6 0 16,-1-3 0-16,6 6 0 0,-2 1 0 0,0-2 0 16,3 1 0-16,-2 0 0 0,8 2 0 15,1-2 0-15,1-2 0 0,-7-2 0 0,-1-2 0 16,4-2 0-16,-3 0 0 0,12-5 0 0,-3-1 0 16,4 0 0-16,-5-3 0 0,5-1 0 0,-12 0 0 15,-1-2 0-15,-1-2 0 0,4-5 0 0,-2-2 0 0,-6 3 0 16,0 1 0-16,2-3 0 0,-2 2 0 0,6-4 0 15,-11 4 0-15,5-2-1366 0,-4 4-1478 16,3-1 654-16</inkml:trace>
  <inkml:trace contextRef="#ctx0" brushRef="#br0" timeOffset="63531.8">5725 17876 7075 0,'0'0'893'0,"0"0"-670"0,0 0-223 15,0 0 0-15,-19-3 0 0,19 3 0 0,-9-4 0 16,4 1 0-16,-3 1 0 0,8 2 0 0,-11-4 0 16,5 3 0-16,-1 2-151 0,-6-3-1189 0,-5 3-1452 15,-10 2 642-15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22:46.751"/>
    </inkml:context>
    <inkml:brush xml:id="br0">
      <inkml:brushProperty name="width" value="0.05292" units="cm"/>
      <inkml:brushProperty name="height" value="0.05292" units="cm"/>
      <inkml:brushProperty name="color" value="#00B050"/>
    </inkml:brush>
  </inkml:definitions>
  <inkml:trace contextRef="#ctx0" brushRef="#br0">1514 4342 168 0,'-8'-6'488'0,"7"1"0"0,-3-2-12 0,-1-1 0 16,-4 0-4-16,4-1-14 0,1 5-21 0,3-1-22 0,1 0-20 15,1 0-21-15,-1 2-34 0,0 3-36 16,4-6-18-16,-4 6-31 0,4-1 10 0,-4 1 6 16,0 0-14-16,11 11-12 0,-4-1-20 0,-1 1-9 15,-2 5-15-15,4 4-8 0,-3-1-15 0,0 6-16 16,0 0-16-16,-3-5-146 0,2-2 0 0,2-2 0 0,-3 9 0 15,1-8 0-15,5-1 0 0,-1-1 0 16,-3-4 0-16,4-4 0 0,2-3 0 0,2 0 0 16,8-4 0-16,10-7 0 0,4-1 0 0,15-13 0 15,-3-2 0-15,5-7 0 0,2-2 0 0,-1-3 0 16,25-21 0-16,-3-1 0 0,3-3 0 0,-3-4 0 0,2-3 0 16,-4 0 0-16,-7 7 0 0,-20 18 0 15,3 0 0-15,-3 3 0 0,-5 5 0 0,-12 10 0 0,-1 5 0 16,-5 2 0-16,-6 4 0 0,-1 4 0 15,-4 5 0-15,-3-4 0 0,-4 3 0 0,0 2 0 16,-1 2 0-16,0 1 0 0,-4 0 0 0,0 0 0 0,10 3 0 16,-10 2 0-16,4-1 0 0,-3 4 0 15,3 0 0-15,0 0 0 0,-3-2 0 0,7 2 0 16,-7 0 0-16,7-3 0 0,-7 0 0 0,7 3-502 16,-7-2-780-16,4 0-1389 0,-1-1 616 0</inkml:trace>
  <inkml:trace contextRef="#ctx0" brushRef="#br0" timeOffset="5451.96">15563 6347 122 0,'-5'-3'277'0,"-1"-2"-6"0,2 1-3 0,-2 1-7 16,3-3-4-16,-1 1-11 0,0 1-5 0,2 1 2 16,0-2 9-16,1 0-5 0,0-1 2 0,-1 1 5 15,2 1 12-15,-1-1 5 0,1 5-1 0,-1-5 9 16,-2 3-3-16,3 2-9 0,0 0-11 0,-2-4-4 15,2 4-19-15,0 0-20 0,0 0-5 0,0 0-4 16,0 0-10-16,0 0 9 0,0 0-12 0,4 11-13 16,-2-5-9-16,1-1-5 0,3 3-11 0,2-1-17 15,1-1-3-15,1 0-7 0,1 1-15 0,6 0-2 16,2-2-16-16,3 0-45 0,0-1-48 0,6-3 0 16,1 1 0-16,1-3 0 0,0 0 0 0,1-3 0 0,-3-1 0 15,3 2 0-15,1-3 0 0,0 0 0 16,1-4 0-16,-4 2 0 0,2-2 0 0,-2 3 0 0,2-1 0 15,-3-1 0-15,-10 2 0 0,2 2 0 16,-1 2 0-16,-2 2 0 0,1-1 0 0,-8 4 0 0,4 0 0 16,-5 0 0-16,3 3 0 0,-2 4 0 15,0-2 0-15,3 5 0 0,-4-3 0 0,5 3 0 16,-4 2 0-16,6-3 0 0,-1 3 0 0,2-1 0 0,2-3 0 16,-1 0 0-16,7 3 0 0,3-5 0 0,0-4 0 15,-3-1 0-15,5-2 0 0,-3-3 0 0,1 0 0 16,1 0 0-16,1-7 0 0,-2 1 0 0,-1-2 0 15,0 0 0-15,0-5 0 0,-2 1 0 0,3-4 0 16,-2 1 0-16,-2 3 0 0,-5 2 0 0,11-2 0 16,-17 5 0-16,-1 2 0 0,-1 1 0 0,-1 4 0 15,-1 1 0-15,-2 1 0 0,0 3 0 0,-1 1 0 16,2 4 0-16,-1-1 0 0,1 3 0 0,0 1 0 16,-3-2 0-16,1 1 0 0,2 4 0 0,-2-3 0 15,3 1 0-15,4 1 0 0,-6-3 0 0,2-3 0 16,3 2 0-16,5-4 0 0,1 1 0 0,-3-4 0 0,4-2 0 15,-2 0 0-15,1-2 0 0,3 1 0 16,6-6 0-16,-7-1 0 0,5-2 0 0,3-1 0 16,-5-2 0-16,5 0 0 0,-3-4 0 0,0 1 0 0,-2 1 0 15,-4 6 0-15,-1 0 0 0,1 4 0 16,-6 1 0-16,1 0 0 0,-1 4 0 0,1 2 0 16,-4 3 0-16,7 1 0 0,-7 1 0 0,2 0 0 15,2 3 0-15,-1 2 0 0,1 0 0 0,-2-2 0 0,1 1 0 16,6 0 0-16,-2 0 0 0,11 0 0 0,-4-1 0 15,3-2 0-15,1-2 0 0,-1-2 0 16,0 0 0-16,-7-2 0 0,9-4 0 0,-1-2 0 0,1 3 0 16,-1-6 0-16,4 1 0 0,0 0 0 0,-3-4 0 15,2-3 0-15,-2 4 0 0,2-2 0 0,-3 0 0 16,-2 2 0-16,-7 0 0 0,-1 4 0 0,-3-1 0 16,-2 4 0-16,-1-2 0 0,-5 1 0 0,2 3 0 15,-2 0 0-15,0-2 0 0,-2 2 0 0,4 2 0 16,-4-2 0-16,2 1 0 0,-1 3 0 0,-1-1 0 15,4 0 0-15,-4-1 0 0,-1 0 0 0,4 1 0 16,-3-1 0-16,1-1 0 0,-1 2-456 0,3-3-834 16,0-1-1396-16,-1-2 617 0</inkml:trace>
  <inkml:trace contextRef="#ctx0" brushRef="#br0" timeOffset="6249.79">21962 6260 333 0,'-37'-3'460'0,"1"1"2"0,4-1 0 0,5-3 14 16,6 5-17-16,0-1 10 0,8-2 8 15,3 2-4-15,0 0-24 0,2 1-17 0,2-2-12 0,2 1-25 16,1 0-28-16,3 2-14 0,6-7-12 0,3 1-12 16,7 1-14-16,5 2-9 0,14-3-14 0,2 1-171 15,16-1-121-15,7 3 0 0,6 0 0 0,33 3 0 16,-5 0 0-16,-3 2 0 0,2-2 0 0,3 4 0 16,-5-3 0-16,-25 1 0 0,29 3 0 0,4-2 0 15,-9-1 0-15,-26 0 0 0,4-2 0 0,-9 3 0 16,2-3 0-16,-7-1 0 0,-16 1 0 0,0-3 0 0,-6 3 0 15,-4-2 0-15,-10-2 0 0,-4 2 0 16,-2-1 0-16,-4 2 0 0,0-2 0 0,-4 0 0 16,-1 0 0-16,-3 0 0 0,0 3 0 0,-9-4 0 15,-1 2 0-15,-7 1 0 0,-10-3 0 0,-5 4 0 16,0-2 0-16,-2 4 0 0,-4 1-492 0,-2-3-224 16,-18 0-449-16,3 4-1260 0,3 3 558 0</inkml:trace>
  <inkml:trace contextRef="#ctx0" brushRef="#br0" timeOffset="6550.9">22233 6356 3418 0,'-63'12'286'0,"10"-2"-79"0,0 0-8 0,20-3 47 16,2 0 32-16,1-2 7 0,2 2-4 0,7-4-5 0,7 1 14 15,5-3 24-15,-1 4 17 0,1-5-6 0,4 1-8 16,5-1-16-16,-8 0-10 0,8 0-7 0,0 0-22 16,0 0-262-16,28-8 0 0,3 4 0 0,21-1 0 15,10-2 0-15,28-2 0 0,4 2 0 0,-5 1 0 16,6 2 0-16,3 1 0 0,-2-2 0 15,-1-1 0-15,7 5 0 0,1-5 0 0,-8 3 0 0,-1 5 0 16,-3-2 0-16,-23 0 0 0,-7 0 0 0,-1-3 0 16,-5 1 0-16,-18 1 0 0,-1 0 0 0,-6-2 0 15,-11 1 0-15,-5 0 0 0,-4 1 0 0,1-1 0 16,-3 1 0-16,-4-2 0 0,0 1 0 0,-3 0 0 16,-1 2 0-16,0-5 0 0,0 5 0 0,0 0 0 15,0 0 0-15,0 0 0 0,0 0 0 0,0 0 0 16,0 0 0-16,23 7 0 0,-10-5-262 0,6 3-1060 15,16-1-1432-15,3 1 634 0</inkml:trace>
  <inkml:trace contextRef="#ctx0" brushRef="#br0" timeOffset="7151.96">24954 6438 205 0,'0'0'546'16,"0"0"10"-16,0 0 13 0,0 0 10 0,0 0 14 16,0 0 5-16,0 0 4 0,0 0-18 0,0 0-31 15,0 0-25-15,4-7-38 0,-4 7-34 0,10-3-25 16,3 0-22-16,15-4-47 0,2 3-232 0,8 2-130 16,15-4 0-16,5 3 0 0,2 0 0 0,6-1 0 15,26 3 0-15,-32 1 0 0,4-4 0 0,0 2 0 16,26 2 0-16,-34-1 0 0,1-1 0 0,1 1 0 15,-6 1 0-15,-10 0 0 0,-2-1 0 0,-7-1 0 16,2 1 0-16,-5 2 0 0,-1-1 0 0,-10 0 0 16,-3-3 0-16,-4 2 0 0,-3 0 0 0,-2 0 0 15,-3 0 0-15,1-2 0 0,-5 3 0 0,3-2 0 16,-3 2 0-16,-13-3 0 0,4 3 0 0,-5 0 0 0,-8 2 0 16,-6 1-589-16,-6 2-45 0,-2 3-50 15,4-4-364-15,-5 3-1134 0,-3 0 501 0</inkml:trace>
  <inkml:trace contextRef="#ctx0" brushRef="#br0" timeOffset="7433.45">25480 6514 412 0,'-55'10'224'16,"0"-2"36"-16,18-2 33 0,-14-5 15 0,12 2 41 16,2 0 35-16,2 0 30 0,3-1 18 0,0-2 19 15,10 0 23-15,3-1 5 0,5 0 18 16,1-1-9-16,3 4-9 0,1-4-13 0,3 2-18 0,1-1-32 16,5 1-37-16,0 0-10 0,8-7-200 0,4 5-169 15,11-2 0-15,7 0 0 0,10 1 0 0,17-1 0 16,0 2 0-16,8-2 0 0,-1 1 0 0,3-1 0 15,25 2 0-15,-30 0 0 0,4 1 0 0,-3-1 0 16,4 1 0-16,-4 0 0 0,-3-3 0 0,-5 4 0 16,-20-2 0-16,1 0 0 0,-3 0 0 0,-3-1 0 15,-10 2 0-15,-6 0 0 0,-2-1 0 0,-5 1 0 16,1-1 0-16,-3 1 0 0,2 0 0 0,-4 0 0 16,1-2 0-16,-4 3 0 0,0 0 0 0,5-2 0 15,-5 2 0-15,-1-5 0 0,1 5 0 0,0 0 0 16,0 0 0-16,0 0 0 0,0 0 0 0,0 0 0 15,0 0 0-15,0 0 0 0,-11-1 0 0,7-1-1366 16,4 2-1478-16,-7-6 654 0</inkml:trace>
  <inkml:trace contextRef="#ctx0" brushRef="#br0" timeOffset="8416.08">26719 3822 261 0,'3'-6'490'0,"-1"0"-22"0,-4 1-26 16,2 5-18-16,-8-2-2 0,-4 0-7 0,-2 7-11 16,-8 2-21-16,-6 5-13 0,-2 8-17 0,-9 9-27 15,0 9-8-15,2 6-8 0,-2 3-23 0,-14 21-2 16,4 3-21-16,0-1-7 0,2 0-13 0,1 8-18 15,-4-7-18-15,3 10-15 0,-2-8-15 0,2 2-19 16,5-3-11-16,13-21-21 0,4 1-11 0,-3-3-7 16,4-2-105-16,2-3-4 0,2-1 0 0,8-12 0 15,-1-4 0-15,-1-3 0 0,4-2 0 0,2-4 0 16,3-3 0-16,0-4 0 0,1-1 0 0,1-4 0 16,1-2 0-16,1-1 0 0,-3-1 0 0,4-2 0 0,0 0 0 15,-4-15 0-15,4 4 0 0,0-7 0 0,-2-7 0 16,4-3 0-16,-2-2 0 0,0-6 0 0,0-13 0 15,0 1 0-15,0 12 0 0,0-12 0 16,2 13 0-16,-4 5 0 0,4 3 0 0,-2 0 0 0,2 10 0 16,-4 1 0-16,4 3 0 0,-1 2 0 0,-2 3 0 15,2 0 0-15,-1 4 0 0,3 3 0 16,-3 1 0-16,0 0 0 0,1 19 0 0,-1-3 0 16,0 9 0-16,0 3 0 0,-1 3 0 0,1 1 0 0,-4 3 0 15,4 0 0-15,-2-3 0 0,4 2 0 0,-4-1 0 16,0 1 0-16,2-4 0 0,2-3 0 15,-2-2 0-15,2-6 0 0,3 0 0 0,-1-3 0 0,0-4 0 16,2-4 0-16,-1 0 0 0,3 0 0 0,2-5 0 16,4 1 0-16,-2-8 0 0,7-3 0 0,5-6 0 15,1 0 0-15,0-6 0 0,1-1 0 0,3-1 0 16,-5-1 0-16,-1 4 0 0,-1 0 0 0,1 0 0 16,0 5 0-16,-7 0 0 0,0 2 0 0,0 2 0 15,1 4 0-15,-4 1 0 0,1 0 0 0,-2 2 0 16,-1 1 0-16,-1 4-223 0,-4-3-1105 0,5 0-1439 15,-1-2 636-15</inkml:trace>
  <inkml:trace contextRef="#ctx0" brushRef="#br0" timeOffset="9216.12">26780 3549 5076 0,'14'-29'259'0,"-4"2"-60"0,-1-4 5 0,-4 4 55 0,1 1 28 16,-4 6-11-16,3-1-43 0,-3 4 2 0,0 1 6 16,-4 6 7-16,2 0-8 0,-2 4-22 0,-3 3-22 15,1 0-176-15,-7 7-20 0,-7 4 0 0,-1 3 0 16,-3 7 0-16,0 2 0 0,-1 3 0 0,3-1 0 15,-1-1 0-15,6 4 0 0,1-3 0 0,4-4 0 16,8 0 0-16,-3-1 0 0,4-4 0 0,7-2 0 16,-2-1 0-16,5 0 0 0,2-3 0 0,9-4 0 15,0 0 0-15,6-8 0 0,2-2 0 16,0-4 0-16,-2-3 0 0,-1-1 0 0,-1-6 0 0,-2-1 0 16,-4-7 0-16,0 0 0 0,-8-2 0 0,-2-5 0 15,-5 2 0-15,-2 0 0 0,-5 4 0 0,0 2 0 16,-6 3 0-16,0 9 0 0,1 3 0 0,1 4 0 15,-5 4 0-15,3 1 0 0,-3 2 0 0,3 6 0 16,-1-1 0-16,5 4 0 0,-1 3 0 0,2-1 0 16,3 2 0-16,6 2 0 0,4 2 0 0,3 0 0 15,12 2 0-15,3-6 0 0,1-1 0 0,5-2 0 16,1-2 0-16,1-6 0 0,2 0 0 0,0-6 0 16,0-2 0-16,-3-4 0 0,4-1 0 0,-5-6 0 15,-1-1 0-15,-1-5 0 0,-8-2 0 0,6-15 0 16,-2-4 0-16,-6 3 0 0,-4 0 0 0,-9 12 0 15,1 3 0-15,-3-2 0 0,-5 11 0 0,0 2 0 16,-1 2 0-16,1 5 0 0,-2 4 0 0,0 1 0 16,-2 6 0-16,4-1 0 0,-15 18 0 0,3 6 0 15,0 9 0-15,-1 14 0 0,-1 6 0 0,6 4 0 16,0 26 0-16,2-23 0 0,2 25 0 0,-1-2 0 16,1-26 0-16,4 26 0 0,0-23 0 0,4 24 0 0,-3-25 0 15,4 0 0-15,-6 1 0 0,1-2 0 16,0-1 0-16,-4-4 0 0,4-6 0 0,0-11 0 15,-5-5 0-15,1-3 0 0,-3-2 0 0,0-10 0 16,-2-2 0-16,4-4 0 0,-4-5 0 0,-4-5 0 16,-6-2 0-16,1-7 0 0,-2-7 0 0,1-11-427 15,-3-4-867-15,0-13-1403 0,3-5 621 0</inkml:trace>
  <inkml:trace contextRef="#ctx0" brushRef="#br0" timeOffset="9365.96">27080 3703 4240 0,'9'-8'591'16,"-1"-5"-230"-16,1 4-18 0,-4-1 24 0,5 0-5 0,3 1-28 15,-4 2-13-15,8-4-18 0,3 3-24 0,-2-2-6 16,9-2-11-16,2 3-107 0,1 0-155 16,3 2 0-16,1 0 0 0,-2-1 0 0,2 0 0 15,0-1 0-15,-4 4 0 0,4-2-32 0,-2-2-613 16,2-2-608-16,0-1-1356 0,-5 1 600 0</inkml:trace>
  <inkml:trace contextRef="#ctx0" brushRef="#br0" timeOffset="9882.32">28006 3369 4684 0,'-4'-6'553'0,"0"0"-99"15,0 0 28-15,3 3-26 0,0-1-46 0,-2-1-56 16,2 3-52-16,1 2-36 0,0 0-36 0,0 0-230 16,-7 14 0-16,6-4 0 0,1 7 0 0,0 2 0 0,5 6 0 15,-5-6 0-15,9 7 0 0,-4-6 0 0,-1 6 0 16,0-7 0-16,5 8 0 0,-4-8 0 0,4-1 0 15,0-2 0-15,0-2 0 0,-5-2 0 0,2-2 0 16,2-2 0-16,-1-1 0 0,2-2 0 0,0-3 0 16,5-1 0-16,-5-3 0 0,4-3 0 0,2-4 0 15,0-3 0-15,6-7 0 0,-2 1 0 0,3-5 0 16,-4-4 0-16,2-1 0 0,-2 1 0 0,-1 2 0 16,-7 9 0-16,-1 2 0 0,1 3 0 0,-5 3 0 15,-1 3 0-15,0-2 0 0,1 6 0 0,-5 1 0 16,0 0 0-16,7 13 0 0,-7-1 0 0,2-2 0 15,-2 7 0-15,3 0 0 0,-1 0 0 0,-2 0 0 16,1 1 0-16,3 1 0 0,0-3 0 0,-2-4 0 16,1 6 0-16,1-8 0 0,1 0 0 0,0-2 0 15,0-3 0-15,-1 0 0 0,4-1 0 0,-3-3 0 16,8 0 0-16,-3-4 0 0,-1-2 0 0,4-3 0 16,-2 1 0-16,3-5 0 0,8-6 0 0,-3 0 0 15,-6 4 0-15,2 0 0 0,-2 0 0 0,-3 4 0 16,-1 3 0-16,-1 0 0 0,-3 2 0 0,0 2 0 15,3 3 0-15,-8 0 0 0,9 4 0 0,-7 3 0 16,2-1 0-16,0 5 0 0,5 3 0 0,-4 1 0 16,0-4 0-16,2 6 0 0,2-2 0 0,-2-1 0 15,1-1 0-15,1 2 0 0,4-4 0 0,-3-2 0 16,0-3 0-16,2-3 0 0,-3 4 0 0,-2-7 0 16,5-6 0-16,-5 2-167 0,-3-4-492 0,-2-2-569 15,1-6-1330-15,-3-4 588 0</inkml:trace>
  <inkml:trace contextRef="#ctx0" brushRef="#br0" timeOffset="10016.39">28458 3100 56 0,'-41'-34'425'16,"10"9"14"-16,7 5 23 0,1 6 8 0,7 1-13 15,2 3-29-15,3 4-43 0,5 1-44 0,-2 3-39 16,6 1-37-16,2 1-85 0,0 0-139 0,14 17-162 16,6-1-191-16,3-3-325 0,8 4-689 0,-2 1 305 15</inkml:trace>
  <inkml:trace contextRef="#ctx0" brushRef="#br0" timeOffset="10932.83">28997 3398 4564 0,'0'0'688'0,"-14"-6"-191"0,11-1 4 16,1 2 29-16,0 2-69 0,0-1-62 0,-2 0-68 15,4 4-111-15,0-6-220 0,0 6 0 0,0 0 0 0,0 0 0 16,4 17 0-16,2-5 0 0,1 3 0 0,-2 1 0 15,9 7 0-15,-5 0 0 0,-5-4 0 16,6 4 0-16,-1 1 0 0,-4-7 0 0,-1 1 0 16,0-1 0-16,1-1 0 0,-1-5 0 0,0 1 0 0,-2-6 0 15,0 1 0-15,-2-2 0 0,1 0 0 16,0-3 0-16,-1-2 0 0,0 0 0 0,0 0 0 16,13-9 0-16,-5 0 0 0,-3 0 0 0,2-6 0 15,4-1 0-15,-2 0 0 0,2-7 0 0,-3 5 0 16,3 1 0-16,-2 4 0 0,-1-1 0 0,0 4 0 0,-2 3 0 15,0-1 0-15,-2 5 0 0,-3-1 0 16,-1 4 0-16,0 0 0 0,8 9 0 0,-6-4 0 16,1 4 0-16,2 1 0 0,-5 0 0 0,2 3 0 15,1-1 0-15,-1 1 0 0,2-2 0 0,-1 1 0 0,5 1 0 16,-4-2 0-16,6-2 0 0,-1 0 0 0,0-3 0 16,1-2 0-16,2 0 0 0,-2 0 0 0,5-4 0 15,2-3 0-15,2 2 0 0,-1-6 0 16,-1 1 0-16,0-2 0 0,0-2 0 0,2-2 0 0,-5-2 0 15,8-4 0-15,-9 3 0 0,-2 2 0 0,0 5 0 16,-4-1 0-16,1 3 0 0,-3 1 0 16,-1 0 0-16,0 3 0 0,-4 2 0 0,0 0 0 15,0 0 0-15,0 0 0 0,-3 13 0 0,-1-6 0 16,2 3 0-16,-3 3 0 0,3-3 0 0,2 5 0 0,-1-2 0 16,2-2 0-16,1 3 0 0,0-3 0 0,5 0 0 15,-1-1 0-15,4 3 0 0,-1-7 0 0,0 0 0 16,1 0 0-16,2-4 0 0,-1 1 0 0,0-3 0 15,-1-4 0-15,-1 0 0 0,-3-1 0 0,2-1 0 16,-4-4 0-16,-1 1 0 0,1-3 0 0,-4-5 0 16,-2 0 0-16,0-3 0 0,-1 0 0 0,-1 2 0 15,-4-1 0-15,2 2 0 0,-1 2 0 0,-2 0 0 16,3 7 0-16,0-2 0 0,1 3 0 0,2 3 0 16,-1-1 0-16,0 1 0 0,2-1 0 0,-1 3 0 15,2-3 0-15,1 5 0 0,0 0 0 0,7-5 0 16,-1 1 0-16,1 4 0 0,4-2 0 0,1 0 0 15,2 1 0-15,4-1 0 0,0 0 0 0,0 1 0 16,-5 0 0-16,-2 0 0 0,12 2 0 0,-7 0 0 16,-2 1 0-16,2 4 0 0,-4 0 0 0,2 4 0 15,-1-1 0-15,-3 2 0 0,-1 3 0 0,1-2 0 16,0 5 0-16,-5-1 0 0,3 1 0 0,-3 0 0 16,0-1 0-16,-1-1 0 0,2 2 0 0,-2-2 0 15,0-3 0-15,0-2 0 0,0 1 0 0,-3-5 0 16,2-1 0-16,-2-1 0 0,0 0 0 0,4-2 0 15,-5-2 0-15,0 0 0 0,13-5 0 0,-8 1 0 16,2-4 0-16,0-1 0 0,1 1 0 0,-3-3 0 16,5-6 0-16,0 1 0 0,-2-3 0 0,1 2 0 15,4-7 0-15,-3 7 0 0,-2-1 0 0,-2 0 0 16,3 3 0-16,-4 3 0 0,-3 4 0 0,1 0 0 16,1 4 0-16,-2-2 0 0,0 2 0 0,-1 1 0 15,-1 3 0-15,0 0 0 0,0 0 0 0,0 16-513 16,0-5-74-16,2-1-65 0,0-1-422 0,4 3-1162 0,0 0 514 15</inkml:trace>
  <inkml:trace contextRef="#ctx0" brushRef="#br0" timeOffset="12049.46">30279 3574 184 0,'2'-4'400'0,"1"-2"10"0,1-1 3 0,-1-3 21 0,-3-1 19 15,0 3 9-15,0-4-5 0,-3 2-3 0,1-2-11 16,-1 3-43-16,1 2-35 0,-4 0-28 0,1 2-35 15,-1 2-22-15,-4 0-42 0,-1 5-16 0,0 0-27 16,-6 4-16-16,2 4-19 0,0 1-14 0,-1 1-9 16,2 2-29-16,5 1 1 0,-1 1-22 0,-3-1-2 15,7-1-6-15,-1 0-11 0,4-4-8 0,3 1 2 16,2-2 3-16,-2-2-20 0,5-2 0 0,0 0-12 16,3-2 21-16,1-1-9 0,1 0 3 0,2-2-4 15,-1-2 8-15,1-3-21 0,-1 1-31 0,-1-2 0 16,0-1 0-16,0 0 0 0,1 1 0 0,-3-2 0 0,0 1 0 15,-3 3 0-15,1 2 0 0,-2-3 0 16,0 2 0-16,0 2 0 0,-4 1 0 0,5-1 0 16,-5 1 0-16,4 5 0 0,-1-2 0 0,1 2 0 15,-1 2 0-15,0-3 0 0,3 2 0 0,1 1 0 16,1-1 0-16,0 1 0 0,3-1 0 0,2-2 0 16,-3-2 0-16,3 0 0 0,2-2 0 0,-2 0 0 15,5-4 0-15,0 1 0 0,-2-3 0 0,-4 1 0 16,2-6 0-16,0 0 0 0,-2-2 0 0,-2-4 0 15,5-6 0-15,0 0 0 0,-6-4 0 0,3-4 0 16,-1 1 0-16,-3-7 0 0,5-12 0 0,2 0 0 16,1-1 0-16,-4-2 0 0,0 7 0 0,-9 11 0 15,0 6 0-15,-1 10 0 0,-4 4 0 0,0 8 0 16,1-1 0-16,-3 5 0 0,4 2 0 0,-15 11 0 16,4 6 0-16,1 8 0 0,-3 6 0 0,-1 13 0 15,1 3 0-15,3 3 0 0,-2-1 0 0,7 1 0 16,0-13 0-16,1 11 0 0,3-3 0 0,1-15 0 15,0 0 0-15,1 0 0 0,-1-5 0 0,4-7 0 16,1-2 0-16,-1-4 0 0,1-2 0 0,0-1 0 16,7-3 0-16,-3-4 0 0,1 1 0 0,0-6 0 15,4 1 0-15,-2-4 0 0,4-4 0 0,-1 1 0 16,1-6 0-16,2-4 0 0,1-1 0 0,0 1 0 16,-6 4 0-16,1 1 0 0,0 1 0 0,-6 3 0 15,-2 2 0-15,3 0 0 0,-6 5 0 0,-2 2 0 16,3-1 0-16,-4 2 0 0,0 0 0 0,-4 16 0 15,3-7 0-15,-3 2 0 0,1 5 0 0,1 1 0 0,-2-1 0 16,0-1 0-16,4 2 0 0,-1-5 0 16,1 0 0-16,1-1 0 0,4 0 0 0,-1-2 0 15,1-3 0-15,-1-1 0 0,1-2 0 0,7 1 0 16,-2-1 0-16,0 0 0 0,3-3 0 0,-3-4-9 0,2 0 3 16,2 1-8-16,-4-1 6 0,4 0-2 0,1-6 11 15,3 6 8-15,-4-7-1 0,-3 4 11 0,0 0-9 16,-2 3-10-16,-4 0 0 0,4 1 0 15,-4 1 0-15,-1 1 0 0,-4 1 0 0,6 4 0 16,-4-1 0-16,-1 4 0 0,-1 0 0 0,1-2 0 0,-2 5 0 16,2 1 0-16,-1 1-43 0,0 0-34 15,3-3 0-15,1 3-2 0,-1-3 0 0,0 1 7 16,-2-6 8-16,2 1 9 0,-1 0 9 0,1 0 10 16,1-5-1-16,-4 0 7 0,0 0 18 0,0 0 4 15,8-9 23-15,-7 5 1 0,0-5 9 0,0 2 0 0,3-4-3 16,-4-2 7-16,0-3 24 0,1-1 4 0,2 1 18 15,1 0-4-15,1-1-3 0,4-6 7 0,1 5 10 16,2 3-5-16,-2-2-61 0,4 4-19 16,1 0 0-16,-1 3 0 0,-2 2 0 0,-1 2 0 15,-1 2 0-15,3 3 0 0,-4 1 0 0,1 2 0 0,2 3 0 16,-4 2 0-16,-2 1 0 0,-1 2 0 0,-1 5 0 16,-3 3 0-16,2-3 0 0,-2 2 0 0,-2 0 0 15,-2-5 0-15,2 6 0 0,2-4-58 0,-3 0-64 16,0-4 5-16,2 2 4 0,0-1 9 0,0-6 15 15,0 1 12-15,0-3 12 0,0-3 4 0,2 3 17 16,-2-3 12-16,0 0 17 0,0 0 18 0,14-12 13 16,-10 9 14-16,1-5-2 0,0 2 28 0,0 0 8 15,3-4-4-15,-2 5 9 0,0-2-11 16,-2 3-1-16,3 1 3 0,-2 1-25 0,0 0-1 0,7 2-28 16,-4 1-35-16,-1 3-30 0,5 2-31 0,-5 2-42 15,8 0-56-15,-5 1-61 0,4-1-48 0,-6-2-43 16,2-1-45-16,-1 3-42 0,0-2-31 0,-2-1-412 15,-1 0-942-15,0-3 417 0</inkml:trace>
  <inkml:trace contextRef="#ctx0" brushRef="#br0" timeOffset="12216.49">30865 3344 291 0,'-16'-13'636'0,"2"-1"-19"16,10 6-38-16,1-3-38 0,6 4-21 0,0 3-34 15,7-4-44-15,5 3-33 0,3 2-36 0,2 2-48 16,8 1-93-16,1 5-106 0,-1 4-92 0,-4 2-122 16,-4 0-176-16,-5 0-212 0,-7-1-322 15,-3 6-863-15,-5-4 382 0</inkml:trace>
  <inkml:trace contextRef="#ctx0" brushRef="#br0" timeOffset="12765.65">28326 4538 213 0,'8'-25'540'0,"-3"6"7"15,0 1-13-15,-1 2-17 0,-6-1 1 0,-1 6-23 16,-1 3-29-16,-1 0-22 0,-3 1-46 0,-4 2-31 0,-1 4-40 16,-5 2-28-16,-3 4-15 0,-4 3-28 0,-2 3-39 15,8-1-16-15,-7 2-17 0,3 6-31 0,4 0 4 16,4-3-25-16,5 2-10 0,3-3-12 16,2-4-14-16,4 2-1 0,1-5-7 0,6 0-22 0,3-1-6 15,1 0-7-15,5-6-1 0,2 0-2 0,1-1-2 16,5-4-10-16,-2-1 2 0,3-8-16 15,-6 3-24-15,4-4 0 0,-2-4 0 0,-1 2 0 0,-5 0 0 16,-5 0 0-16,0 4 0 0,-2-2 0 0,0 7 0 16,0 1 0-16,-5 1 0 0,2 1 0 0,-3 3 0 15,-1 2 0-15,0 0 0 0,0 0 0 0,3 11 0 16,-3 0 0-16,-3 5 0 0,3 4 0 0,3 5 0 16,-2 2 0-16,-1-7 0 0,4 4 0 0,-4 2 0 15,1-9 0-15,4 0 0 0,-5-5 0 0,3-1 0 16,-2-2 0-16,-1-4 0 0,1 2 0 0,2-1 0 15,-3-4 0-15,0-2 0 0,0 0 0 0,9-8 0 16,-8-1 0-16,3-1 0 0,5-7 0 0,-1 0 0 16,-2 0 0-16,11-8 0 0,-2-2 0 0,2 1 0 15,2 0 0-15,0 4 0 0,3 3 0 0,-2 3 0 16,-2 7 0-16,0-2 0 0,0 4 0 0,-3 0 0 16,3 4 0-16,4 3-701 0,-4-1-548 0,-6 1-1352 15,-1 2 599-15</inkml:trace>
  <inkml:trace contextRef="#ctx0" brushRef="#br0" timeOffset="13916.39">28817 4769 434 0,'-2'4'604'0,"2"-4"-18"0,0 0-24 15,0 0-16-15,-2-14-20 0,4 7-17 0,1-3-30 0,4 0-37 16,3-6-25-16,0 0-35 0,6-6-30 0,4 1-24 15,-1-1-25-15,8-2-33 0,-4-1-19 16,5 1-17-16,9-7-27 0,-10 6-17 0,13-5-19 0,-15 4-18 16,1 4-1-16,-3 0-59 0,-5 3-93 15,-4 6 0-15,-3 1 0 0,-2 2 0 0,0 4 0 0,-8-1 0 16,3 3 0-16,0 2 0 0,-4 2 0 16,0 0 0-16,0 0 0 0,0 0 0 0,-19 16 0 0,11-9 0 15,-1 3 0-15,0 4 0 0,-1-1 0 0,3 1 0 16,-1 3 0-16,5 1 0 0,2 0 0 15,5 7 0-15,-2-5 0 0,6 5 0 0,0-8 0 16,3 6 0-16,1-7 0 0,-2-1 0 0,0-1 0 0,-1 1 0 16,-2-7 0-16,-4 3 0 0,1-5 0 0,1 0 0 15,-1 0 0-15,-4-2 0 0,-4-1 0 0,-1 2 0 16,-5 0 0-16,-3-3 0 0,-5 0 0 0,0-4 0 16,-3 1 0-16,3 0 0 0,-1-1 0 0,5 1 0 15,3 0 0-15,-1 1 0 0,5-1 0 0,3 1 0 16,4 0 0-16,-5-4-153 0,5 4-531 0,0 0-542 15,23-4-1328-15,-3 4 587 0</inkml:trace>
  <inkml:trace contextRef="#ctx0" brushRef="#br0" timeOffset="14798.88">29558 4638 187 0,'8'-10'436'0,"0"-3"-12"16,-3 3 13-16,2-9 5 0,-1 5 8 0,-5-3 6 15,0 5 2-15,-2 0-1 0,1 1-1 0,-1 4-30 16,1-4-24-16,-4 7-31 0,0-1-32 0,-4 3-10 15,1 3-20-15,-4 3-14 0,-1 1-20 0,-5 7-24 16,-1 2-23-16,0 7-21 0,3-1-18 0,-1 4-18 16,6-6-20-16,0 5-106 0,2-7-45 0,3 1 0 15,2-2 0-15,1-5 0 0,2 2 0 0,5-1 0 16,-3-7 0-16,0 2 0 0,3-2 0 0,4-3 0 16,-4 1 0-16,8-5 0 0,-4-3 0 0,1 0 0 15,3-1 0-15,-1-4 0 0,-1-3 0 0,1-2 0 16,-5-1 0-16,1 2 0 0,0 5 0 0,-3 0 0 15,0 2 0-15,0 2 0 0,-2 0 0 0,-1 0 0 16,1 2 0-16,-2 1 0 0,-1 3 0 0,0 0 0 16,6 7 0-16,-3-2 0 0,-2 1 0 0,3 2 0 15,0 3 0-15,2 0 0 0,4 0 0 0,-1-2 0 16,0 0 0-16,5 1 0 0,-3-1 0 0,9-2 0 16,-2-5 0-16,2-2 0 0,-2-1 0 0,0-2 0 15,4-2 0-15,1-7 0 0,-7 1 0 0,6-9 0 16,-4 0 0-16,-3-1 0 0,2-6 0 0,-2 0 0 0,-2-7 0 15,6-9 0-15,-2 0 0 0,-2-2 0 0,1 1 0 16,-5 8 0-16,-3 3 0 0,-3 5 0 16,-1 9 0-16,-4 3 0 0,2 3 0 0,0 4 0 15,-2 3 0-15,-2 5 0 0,2 1 0 0,-10 12 0 0,1 4 0 16,-2 5 0-16,-2 9 0 0,0 1 0 0,0 4 0 16,-1 11 0-16,4-1 0 0,2 3 0 15,2 0 0-15,2-10 0 0,5-4 0 0,3 11 0 0,-2-13 0 16,5 1 0-16,3-4 0 0,-1-5 0 15,2-9 0-15,1 2 0 0,0-3 0 0,-2-6 0 16,5 1 0-16,2-5 0 0,-3-4 0 0,5-4 0 0,-1-1 0 16,1-2 0-16,-1-4 0 0,4-8 0 0,-2-5 0 15,-2-2 0-15,1-3 0 0,-3-2 0 16,-1 2 0-16,-3 2 0 0,-5 5 0 0,-2 6 0 0,-2 4 0 16,-3 1 0-16,-3 7 0 0,-2-1 0 0,-1 3 0 15,-3 10 0-15,-4-1 0 0,2 5 0 0,0 2 0 16,-5 7 0-16,7-5 0 0,1 2 0 0,4 0 0 15,4 3 0-15,3-2 0 0,3 2 0 0,3-4 0 16,5-3 0-16,8 2 0 0,2-2 0 0,4-5 0 16,4-2 0-16,-1-4 0 0,-3-3 0 0,4-1 0 15,-1-5 0-15,-3-3 0 0,-3-2 0 0,0-4 0 16,-5-3 0-16,1-1 0 0,-1-7 0 0,-6 4 0 16,0-1 0-16,-5-2 0 0,-8 8 0 0,2 0 0 15,-6 4 0-15,-2 2 0 0,-4 0 0 0,0 0 0 16,0 8 0-16,-1-1 0 0,-4 2 0 0,3 3 0 15,1 5 0-15,-1-1 0 0,2 5 0 0,-1 4 0 16,2 3 0-16,6 1 0 0,3 0 0 0,2 7 0 16,2-6 0-16,8 6 0 0,-2 2 0 0,6-4 0 15,-1-1 0-15,0 0 0 0,-5-6 0 0,7 4 0 16,-8-6 0-16,-1 0 0 0,-1-1 0 0,-2-5 0 16,-6-1 0-16,3 1 0 0,-6-4 0 0,1 1 0 15,-10 0 0-15,3-1 0 0,-5-1 0 0,-1 2 0 16,-3-3 0-16,1 2 0 0,-2 0 0 0,6-3 0 15,-6 1-95-15,12-3-1255 0,-2 2-1462 0,9-1 647 16</inkml:trace>
  <inkml:trace contextRef="#ctx0" brushRef="#br0" timeOffset="16719.74">31284 4686 476 0,'13'-29'637'16,"-2"0"5"-16,-5 2-15 0,1 1-22 0,-6 8-21 0,-1 2-18 16,-5-2-28-16,-4 6-31 0,-6 1-28 0,-4 4-39 15,-1 6-28-15,-8 5-37 0,-5 1-33 16,0 6-32-16,3 4-28 0,-2 5-29 0,4 3-137 16,3 0-116-16,2 0 0 0,5 2 0 0,1 0 0 15,10 2 0-15,4-7 0 0,4 0 0 0,3-1 0 0,4-3 0 16,3-2 0-16,5-2 0 0,0-3 0 0,2-2 0 15,1-5 0-15,2 0 0 0,-3-5 0 16,1-2 0-16,-1-3 0 0,0-3 0 0,-2 0 0 16,2-4 0-16,-4 0 0 0,0 3 0 0,-5-1 0 0,1-1 0 15,-2 6 0-15,-3-4 0 0,-1 6 0 0,1 3 0 16,-3-2 0-16,-1 3 0 0,-1 2 0 0,0 0 0 16,-3 20 0-16,1 0 0 0,-2 7 0 0,0 6 0 15,4 14 0-15,-5-1 0 0,2 3 0 0,-1 1 0 16,1 4 0-16,-1-2 0 0,1 3 0 0,-2 2 0 15,0-3 0-15,1 2 0 0,-6-1 0 0,2-6 0 16,3 4 0-16,0-1 0 0,-8-8 0 0,4-11 0 16,2-1 0-16,-4-3 0 0,-3-5 0 0,3-7 0 15,-6-4 0-15,4-3 0 0,-4-3 0 0,4-4 0 16,-5-4 0-16,1-4 0 0,-2-4 0 0,1-3 0 16,-4-4 0-16,5-8 0 0,8 8 0 15,0-11 0-15,2-2 0 0,7-3 0 0,7-3 0 0,5-21 0 16,11 5 0-16,7 2 0 0,3 1 0 0,4-2 0 15,23-13 0-15,-18 17 0 0,21-13 0 0,6 3 0 16,-26 18 0-16,2-3 0 0,1 1 0 0,-4 3 0 16,0 0 0-16,-6 3 0 0,-2-1 0 0,-12 8 0 15,-1 1 0-15,-3-1 0 0,-8 1 0 0,-1 7 0 16,-5-8 0-16,-4 8 0 0,-3-1 0 0,-3 2 0 16,-4 6 0-16,-3-2 0 0,-4 6 0 0,3 2 0 15,-5 1 0-15,6 5 0 0,-5 2 0 0,1 3 0 16,0 4 0-16,2 1 0 0,3 2 0 0,3 2 0 15,7 1 0-15,3 2 0 0,3 1 0 0,2 1 0 16,7 3 0-16,6-3 0 0,0 0 0 0,4-1 0 0,0-2 0 16,2 2 0-16,1-4 0 0,-8-3 0 0,0 0 0 15,0 0 0-15,-4-1 0 0,-2 2 0 0,-2-3 0 16,-3 5 0-16,-4-3 0 0,-2 1 0 16,-1 0 0-16,-4 0 0 0,-1 0 0 0,-4 1 0 15,-1-2 0-15,0 0 0 0,-3 1 0 0,6-4 0 0,0 1 0 16,3-5 0-16,-1 2 0 0,1-3 0 0,1 2 0 15,3-2 0-15,0-3 0 0,0 0 0 0,15 1 0 16,-4-2 0-16,2-2 0 0,3-1 0 0,4-2 0 16,-1-5 0-16,0 2 0 0,4-4 0 0,0-2 0 15,-3 0 0-15,1-5 0 0,1 2 0 0,-5-2 0 16,-7 7 0-16,-1-2 0 0,-3 5 0 0,2 2 0 16,-6 2 0-16,3 0 0 0,-5 4 0 0,0 2 0 15,0 0 0-15,0 0 0 0,-21 14 0 0,13-6 0 16,-5 6 0-16,4 4 0 0,0-2 0 0,2 2 0 15,0-1 0-15,2 0 0 0,5 0 0 0,0 0 0 16,5-1 0-16,3-2 0 0,5-2 0 0,-3-5 0 16,6 1 0-16,-3-3 0 0,4-3 0 0,0 1 0 15,0-4 0-15,-4-1 0 0,1-1 0 0,-3-3 0 16,0-2 0-16,-3-1 0 0,-1-2 0 0,-3-5 0 16,-3-2 0-16,2 0 0 0,-7-8 0 0,-1 8 0 15,-3-1 0-15,-2 2 0 0,-3-4 0 0,-1 6 0 16,2 5 0-16,3 1 0 0,-3 2 0 0,4 1 0 15,1 2 0-15,2 3 0 0,0 1 0 0,5 0 0 0,0 0 0 16,0 0 0-16,6 10 0 0,4-7 0 16,2 1 0-16,8 1 0 0,-1 1 0 0,11-3 0 15,-10 2 0-15,8-3 0 0,-5 4 0 0,4-4 0 16,-8 1 0-16,2 0 0 0,-3-1 0 0,-7-1 0 0,1 2 0 16,-2 1 0-16,0 1 0 0,-5 0 0 0,-1 4 0 15,-3 0 0-15,1 3 0 0,-2 5 0 16,0-1 0-16,-3 2 0 0,3 0 0 0,-2 1 0 0,0-1 0 15,2 1 0-15,0-4 0 0,4 3 0 0,2-5 0 16,-4-5 0-16,1 3 0 0,5-4 0 0,1-1 0 16,1-2 0-16,3-3 0 0,6-1 0 0,-6-1 0 15,5-4 0-15,-3-1 0 0,2-3 0 0,-2-2 0 16,1-1 0-16,-4-2 0 0,1-1 0 0,3-6 0 16,1 0 0-16,-8 6 0 0,0 0 0 15,0 3 0-15,0 2 0 0,-4 4 0 0,-1 2 0 0,-3-2 0 16,3 5 0-16,-4 1 0 0,0 0 0 0,0 0 0 15,3 16 0-15,-3-6 0 0,0-1 0 0,0 3 0 16,-3 1 0-16,3-2 0 0,0 5 0 0,0-3 0 16,0-2 0-16,0 0 0 0,0-1 0 0,0-1 0 15,4-2 0-15,-1-1 0 0,4-2 0 0,-2-2 0 16,-1 0 0-16,5-1 0 0,-1 1 0 0,5-4 0 16,-3 0 0-16,4 0 0 0,1-5 0 0,4-1 0 15,-2-2 0-15,2 0 0 0,5-12 0 0,-2 4 0 16,5-6 0-16,-4-3 0 0,9-12 0 0,-1-1 0 15,-3-5 0-15,-3-3 0 0,-2-6 0 0,-3 5 0 16,0-1 0-16,-11 18 0 0,-1 3 0 0,-5 2 0 16,-3 7 0-16,-2 4 0 0,2 16 0 0,-13-20 0 15,13 20 0-15,-19-9 0 0,19 9 0 0,0 0 0 16,-40 11 0-16,27-1 0 0,1 4 0 0,-1 6 0 16,0 3 0-16,2 1 0 0,2 5 0 0,4-3 0 15,-3 5 0-15,4 3 0 0,3 1 0 0,-2 0 0 16,2-2 0-16,1 1 0 0,1-1 0 0,1 14 0 15,1-15 0-15,4-5 0 0,-2-1 0 0,0-6 0 16,1-4 0-16,2 1 0 0,0-6 0 0,-8-11 0 16,20 15 0-16,-20-15 0 0,26 7 0 0,-26-7 0 15,0 0 0-15,43-10 0 0,-24 2 0 0,-2-5 0 16,5-5 0-16,-3-2 0 0,-1-4 0 0,1-4 0 16,-1-4 0-16,2-11 0 0,1-6 0 0,13-26 0 15,-15 34 0-15,-2-13 0 0,2 2 0 0,-3 1 0 16,1 1 0-16,-4 5 0 0,-5 14 0 0,-4 3 0 0,0 1 0 15,-3 12 0-15,0 3 0 0,-1 12 0 16,1-16 0-16,-1 16 0 0,0 0 0 0,0 0 0 16,0 0 0-16,0 0 0 0,-28 68 0 0,22-40 0 15,-3 5 0-15,1 0 0 0,3 20 0 0,-4 1 0 16,4-4 0-16,1 2 0 0,3-5 0 0,-5-3 0 16,3-9 0-16,-1 1 0 0,0-2 0 0,-2-5 0 15,2 2 0-15,0-4 0 0,-1-8 0 0,5-2 0 16,0-17 0-16,-4 24 0 0,3-12 0 0,1-12 0 15,-4 17 0-15,4-17 0 0,0 0 0 0,-4 17 0 0,4-17 0 16,0 0 0-16,0 0 0 0,0 0 0 16,0 0 0-16,0 0 0 0,0 0 0 0,0 0 0 15,0 0 0-15,0 0 0 0,0 0 0 0,36-36 0 16,-36 36 0-16,19-16 0 0,-10 8 0 0,-9 8 0 16,17-16 0-16,-17 16 0 0,18-14 0 0,-18 14 0 0,19-3 0 15,-19 3 0-15,0 0 0 0,0 0 0 0,36 4 0 16,-36-4 0-16,0 0 0 0,25 19 0 0,-14-13 0 15,-1 6 0-15,-10-12 0 0,20 21 0 16,-7-13 0-16,-4 1 0 0,4 2 0 0,-13-11 0 0,20 14 0 16,-20-14-261-16,17 6-237 0,-17-6-61 15,0 0-112-15,0 0-363 0,0 0-1120 0,0 0 495 16</inkml:trace>
  <inkml:trace contextRef="#ctx0" brushRef="#br0" timeOffset="16882.84">32834 4636 317 0,'-28'-15'564'16,"6"-3"14"-16,7 8 7 0,3 6-36 0,7-6-30 0,4 5-34 16,7-2-50-16,3 2-36 0,-9 5-31 15,49 0-44-15,-15-1-60 0,7 5-69 0,14 5-101 16,0 1-114-16,0-2-143 0,-15-8-169 0,-1 1-529 16,12 3-931-16,-10 0 412 0</inkml:trace>
  <inkml:trace contextRef="#ctx0" brushRef="#br0" timeOffset="17018">33669 4670 4346 0,'0'0'463'16,"0"0"-102"-16,0 0-71 0,0 0-76 0,0 0-45 15,0 0-33-15,0 0-29 0,0 0-24 0,0 0-18 16,0 0-4-16,0 0-37 0,0 0-73 0,-20 32-89 16,20-20-101-16,-1 6-116 0,-3 0-139 0,3 1-347 15,-4 8-911-15,-3 4 403 0</inkml:trace>
  <inkml:trace contextRef="#ctx0" brushRef="#br0" timeOffset="17232.82">32282 5503 7229 0,'-54'-1'317'0,"17"0"49"16,9-2-87-16,7 3-279 0,6-3 0 0,5 1 0 15,2-1 0-15,1 1 0 0,4-2 0 0,3 4 0 0,13-8 0 16,6 3 0-16,16 2 0 0,5 2 0 15,20-7 0-15,3 8 0 0,2 2 0 0,27 8 0 16,-34-3 0-16,6-1 0 0,-4-4 0 0,-1 5 0 16,-8-2 0-16,-13-2 0 0,-5-1-130 0,-15 1-521 15,-18-3-55-15,23 4-412 0,-23-4-1210 0,0 0 535 16</inkml:trace>
  <inkml:trace contextRef="#ctx0" brushRef="#br0" timeOffset="17382.98">32540 5538 1118 0,'-100'7'87'15,"7"-2"66"-15,29 0 60 0,0 2 46 0,6-2 55 16,-1-4 58-16,20 4 51 0,2-3 34 0,8 0 37 15,11-1 22-15,5 2 35 0,7 0 20 0,3 1 2 16,3-4-27-16,30 8-48 0,9-2-35 0,25 5-55 16,36-1-233-16,2-2-175 0,-4-3 0 0,-2 0 0 15,1-2 0-15,-6 1 0 0,-31-2 0 0,2-2 0 16,-10 0 0-16,-16 0 0 0,-2 0-345 0,-16-2-279 0,-18 2-580 16,33-3-1304-16,-33 3 577 0</inkml:trace>
  <inkml:trace contextRef="#ctx0" brushRef="#br0" timeOffset="18784.16">4190 7370 135 0,'-15'-3'430'0,"-7"-3"-7"16,3-1 8-16,9 5 16 0,-2-3 15 0,-7 0 11 16,5 3 11-16,6-3 3 0,-2 2-4 0,1-1 0 15,0 1 3-15,4 1-9 0,1 1-15 0,-1-1-14 16,1-1-28-16,4 3-21 0,-5-2-24 0,5 2-29 16,0 0-306-16,0 0-40 0,19-6 0 0,4 3 0 15,13 3 0-15,19 1 0 0,8-3 0 0,26 2 0 16,4 1 0-16,2 3 0 0,2-1 0 0,-2-3 0 15,2 0 0-15,-1 1 0 0,-3-1 0 0,0 0 0 16,3 1 0-16,-33-3 0 0,1 3 0 0,-2-1 0 0,-3 0 0 16,-9-3 0-16,-13 1 0 0,-5-1 0 0,-4 1 0 15,-11 1 0-15,-5 0 0 0,1-1 0 16,-9 0 0-16,1 1 0 0,-5 1 0 0,0 0 0 0,-14-9 0 16,-4 6 0-16,-3 1 0 0,-10 1 0 0,-5 1-223 15,-1 1-371-15,-17-1-57 0,-1 2-470 0,5 1-1214 16,-3 2 537-16</inkml:trace>
  <inkml:trace contextRef="#ctx0" brushRef="#br0" timeOffset="19065.93">4466 7415 90 0,'-59'9'378'0,"6"-2"-4"0,16-3 19 0,0-2 16 0,8 3 28 16,7-4 21-16,5-1 19 0,-1 2 9 0,9-2 17 16,1 0 8-16,2-2-17 0,1 1-25 0,5 1-45 15,0 0-29-15,12-10-28 0,9 6-25 0,9-2-31 16,21-3-27-16,9 3-31 0,4 1-22 0,30-1-126 15,-3 0-105-15,2 6 0 0,-2-4 0 0,-2 6 0 16,-25-2 0-16,27-2 0 0,-26 2 0 0,-4 0 0 16,2 1 0-16,-4-2 0 0,-19-2 0 0,-5 3 0 15,1 2 0-15,-9-2 0 0,-8 0 0 0,-6-2 0 16,-3 2 0-16,-1-1 0 0,-2 1 0 0,-1 0 0 16,-1-1 0-16,-1-2 0 0,-4 3 0 0,0 0 0 15,7 0 0-15,-7 0 0 0,7-1 0 0,-7 1 0 16,0 0 0-16,0 0 0 0,6-2 0 0,-6 2 0 15,9-4 0-15,-9 4 0 0,8-1-78 0,-2-1-1275 0,6-1-1464 16,-3-2 647-16</inkml:trace>
  <inkml:trace contextRef="#ctx0" brushRef="#br0" timeOffset="22084.74">21237 2502 4200 0,'4'-8'329'0,"-4"-4"-136"0,3 5 57 15,-3 1 43-15,2 1-31 0,-2-1-52 0,0 5-35 16,0 1-7-16,0 0 5 0,0 0 16 16,0 0 2-16,-9 7 15 0,3 3-5 0,-3-1-8 15,-3 6-12-15,1 0-16 0,0 2-5 0,4-2-14 16,-2 0-17-16,4 1-8 0,-1-5-65 0,4 0-56 0,1-4 0 16,1-2 0-16,-1 3 0 0,3-5 0 0,2 0 0 15,-4-3 0-15,14 0 0 0,-5-5 0 0,2 2 0 16,5-6 0-16,-7 3 0 0,-4-3 0 0,5 0 0 15,-6-2 0-15,1 2 0 0,-2-3 0 16,-2-1 0-16,-2 3 0 0,-2 1 0 0,1-1 0 0,-5 3 0 16,0 3 0-16,-6 0 0 0,1 3 0 0,-5 0 0 15,1 3 0-15,3 3 0 0,-1 2 0 0,-1 1 0 16,2 4 0-16,4-3 0 0,3 2 0 16,1-3 0-16,2 5 0 0,3-4 0 0,3 2 0 0,7 1 0 15,3-5 0-15,0-4 0 0,13 4 0 0,-7-5 0 16,2-1 0-16,7-3 0 0,-6-1 0 0,-3-3 0 15,-1 0 0-15,-2-2 0 0,-4 2 0 0,-2-4 0 16,0 2 0-16,-4-3 0 0,-1 0 0 16,-3-2 0-16,-2 1 0 0,-4 1 0 0,2-2 0 0,-6 5 0 15,-7-6 0-15,5 6 0 0,-1 3 0 0,-6-1 0 16,-1 5 0-16,1 1 0 0,3 5 0 16,1 1 0-16,2 0 0 0,-6 4 0 0,8 2 0 0,-4 2 0 15,6 0 0-15,3-2 0 0,1-2 0 0,3-1 0 16,2 3 0-16,3-3 0 0,1-1 0 0,8-2 0 15,-4 2 0-15,4-6 0 0,-1-1 0 0,0 1 0 16,6-2 0-16,-2-1 0 0,-4-2 0 0,-3-4 0 16,1 3 0-16,-3-1 0 0,0-4 0 15,-1 5 0-15,-2-3 0 0,-3-2 0 0,0-1 0 0,-2-2 0 16,-2 3 0-16,-6 0 0 0,4 1 0 0,-2 1 0 16,-5 2 0-16,1 0 0 0,0 3 0 0,1 2 0 15,-1 1 0-15,1 3 0 0,-5 3 0 0,-4 1 0 16,3 1 0-16,3-1 0 0,3 5 0 0,1-4 0 15,2 1 0-15,6 1 0 0,-2-5 0 0,4 4 0 16,1-4 0-16,3 3 0 0,1-5 0 0,4 1 0 16,-1-3 0-16,0-1 0 0,3-2 0 0,1 0 0 15,-2-1 0-15,-1-2 0 0,1 0 0 0,-3-4 0 16,1 3 0-16,-1-3 0 0,-4 1 0 0,2-1 0 16,-5-3 0-16,-1 1 0 0,-2-1 0 0,0 1 0 15,-4 2 0-15,1-3 0 0,-4 4 0 0,0 0 0 16,-3 2 0-16,-2 0 0 0,3 4 0 0,-3 2 0 15,0 2 0-15,-1 0 0 0,5 6 0 0,-6 0 0 16,6 0 0-16,0 4 0 0,3-4 0 0,-2 3 0 16,8-2 0-16,-2-1 0 0,2-2 0 0,2-3 0 15,3 3 0-15,9-3 0 0,-3-1 0 0,1-1 0 16,-2-2 0-16,2-1 0 0,1 0 0 0,-2-3 0 16,2-2 0-16,-4 0 0 0,-1 1 0 0,-1-3 0 15,1 0 0-15,-6-2 0 0,1 1 0 0,0 1 0 16,-3-2 0-16,-2-1 0 0,1 2 0 0,-3 2 0 15,-2 2 0-15,1 0 0 0,0 1 0 0,-7 0 0 16,2 0 0-16,2 3 0 0,-1 2 0 0,3 4 0 16,-3 1-716-16,1 1-531 0,3-1-1348 0,-3 3 596 15</inkml:trace>
  <inkml:trace contextRef="#ctx0" brushRef="#br0" timeOffset="24782.86">21331 2498 152 0,'-12'0'350'15,"12"0"-8"-15,-2 2 8 0,2-2 2 0,0 0 0 16,0 0 11-16,0 0 1 0,0 0 3 0,0 0 2 15,0 0 6-15,0 0-4 0,0 0-7 0,0 0-14 0,0 0-2 16,0 0-21-16,0 0-24 0,6-11-15 16,7 5-25-16,3-3-8 0,11-3-13 0,9 0-19 15,18-5-20-15,3 0-16 0,6-1-17 0,29-7-12 16,-3 0-11-16,3-4-7 0,3 5-24 0,-2-6-116 16,8-7 0-16,3 7 0 0,-1-4 0 0,2-6 0 15,-3 4 0-15,0-3 0 0,-6 0 0 0,0 2 0 0,-8 0 0 16,-29 15 0-16,-5 2 0 0,-4 3 0 15,-2 0 0-15,-16 5 0 0,-4 4 0 0,-2-3 0 16,-12 5 0-16,-1 2 0 0,-4-3 0 0,-3 3 0 16,-3-1 0-16,-1 3 0 0,-1-4 0 0,-1 6 0 15,-5-4 0-15,0 1 0 0,5 3 0 0,-13 3 0 0,3-3 0 16,1 4 0-16,-2-3 0 0,-1 4 0 16,2-2 0-16,1 3 0 0,-1-3 0 0,1 1 0 15,1-1 0-15,-2 0 0 0,6 1 0 0,-1-2 0 16,5-2 0-16,-8 6 0 0,3-3 0 0,5-3 0 0,0 0 0 15,-9 2 0-15,9-2 0 0,0 0 0 16,-3 4 0-16,3-4 0 0,0 0 0 0,0 0 0 0,0 0 0 16,0 0 0-16,0 0 0 0,-7 1 0 15,7-1 0-15,0 0 0 0,-6 4 0 0,-1-1 0 16,-2 4 0-16,-1 0 0 0,-3 4 0 0,-2 2 0 0,2 0 0 16,-2 0 0-16,2 2 0 0,-1-2 0 0,4-1 0 15,-2 2 0-15,6-5 0 0,2 0 0 16,4-1 0-16,0-2 0 0,4 0 0 0,2-2 0 0,7-2 0 15,0-1 0-15,9-1 0 0,-1-1 0 0,9-3 0 16,-2-3 0-16,1-4 0 0,-6 1 0 16,-1 1 0-16,1-3 0 0,-6 2 0 0,-2-4 0 0,-2 0 0 15,-4 3 0-15,-2-2 0 0,-2-3 0 16,-2 5 0-16,-6 1 0 0,0-3 0 0,-3 4 0 16,-4 0 0-16,0 4 0 0,-3-1 0 0,-1 5 0 0,-4 1 0 15,-1 1 0-15,0 5 0 0,2-1 0 0,0 5 0 16,1 0 0-16,1-1 0 0,2 3 0 15,4-2 0-15,2 1 0 0,4-1 0 0,0 1 0 16,6 0 0-16,2-1 0 0,5-1 0 0,4-2 0 16,1-1 0-16,6 1 0 0,-2-2 0 0,0-4 0 15,2-1 0-15,-2 0 0 0,-1-4 0 0,0 1 0 0,-5-3 0 16,-1 1 0-16,-3-1 0 0,0-3 0 16,-1-1 0-16,-4 1 0 0,-3-2 0 0,-1-2 0 0,-1 1 0 15,-2 0 0-15,-2 0 0 0,-3 1 0 16,-3 1 0-16,1 0 0 0,-2 3 0 0,-1 3 0 15,1 1 0-15,-1 3 0 0,1 1 0 0,-2 1 0 0,5 2 0 16,3-1 0-16,-3 1 0 0,5-1 0 0,-1 4 0 16,5-4 0-16,0-3 0 0,4 9 0 15,1-4 0-15,1-1 0 0,-1-2 0 0,3 0 0 16,-3 1 0-16,3-2 0 0,1 0 0 0,-3 1 0 16,-6-2 0-16,11 1 0 0,-6-2 0 0,-5 1 0 0,0 0-295 15,0 0-151-15,0 0-111 0,-25 11-593 0,-3-4-1244 16,0 4 551-16</inkml:trace>
  <inkml:trace contextRef="#ctx0" brushRef="#br0" timeOffset="25849.41">21340 2432 336 0,'-6'-4'403'16,"6"4"-19"-16,-5-4-2 0,4 2-14 0,1 2-1 16,-4-3-13-16,4 3-8 0,-3-9-14 0,1 5-10 15,1 1-7-15,-2-2 0 0,2 1-7 0,-2-3-6 16,2 1-7-16,-1-4-3 0,-2 1-6 0,1 0 4 15,1-1-9-15,-3-1-3 0,0-2 0 0,-2-3-3 16,5-2-12-16,-6-8-13 0,4 2-17 0,-2-2-7 16,3-1-116-16,-3-2-110 0,2-1 0 0,-4-1 0 15,3-4 0-15,-8-13 0 0,3 0 0 0,0-4 0 16,2-1 0-16,-1-4 0 0,-2-2 0 0,-1 0 0 16,-1-24 0-16,6 23 0 0,-3 0 0 0,-2-23 0 15,4 27 0-15,-2 0 0 0,1 3 0 0,-1 0 0 16,5 18 0-16,0 1 0 0,-3 5 0 0,3 2 0 15,0 9 0-15,2 7 0 0,1 0 0 0,-2 0 0 16,4 4 0-16,-4 3 0 0,4-1 0 0,0 5 0 16,0 0 0-16,-6 10 0 0,2 1 0 0,1 7 0 15,-2 6 0-15,1 2 0 0,-1 2 0 0,3 3 0 16,-1 1 0-16,-1 3 0 0,3 0 0 0,-2 0 0 16,1 10 0-16,2 3 0 0,1-19 0 0,0-2 0 15,3-2 0-15,-1-6 0 0,1-1 0 0,-2-4 0 16,3-4 0-16,2 1 0 0,-2-5 0 0,-1-4 0 15,2 0 0-15,-6-2 0 0,17-9 0 0,-11 1 0 16,4-6 0-16,0-1 0 0,-3-2 0 0,1-9 0 16,-4 6 0-16,-1-5 0 0,-1-1 0 0,-2-1 0 15,-2 2 0-15,0 6 0 0,-1 2 0 0,-1-1 0 16,-1 4 0-16,-1 3 0 0,-2 4 0 0,-1 0 0 16,0 4 0-16,-1-1 0 0,-1 6 0 0,-2 0 0 15,0 1 0-15,0 5 0 0,4 0 0 0,-3 0 0 16,3 0 0-16,2 1 0 0,-2 0 0 0,4-1 0 15,1 0 0-15,2 1 0 0,2-3 0 0,2 1 0 16,2-3 0-16,4 2 0 0,3-1 0 0,0-2 0 16,1-2 0-16,2-1 0 0,0-1 0 0,6-2 0 15,-1-3 0-15,-4 1 0 0,-2 0 0 0,-4-3 0 16,0-2 0-16,3-1 0 0,-5 2 0 0,-2-7 0 16,-2 4 0-16,-2 0 0 0,-1 0 0 0,-4 2 0 15,-1 1 0-15,-2 1 0 0,1-1 0 0,-4 7 0 16,1-1 0-16,-4 2 0 0,-1 3 0 0,1 1 0 15,1-1 0-15,-5 7 0 0,4-3 0 0,3 1 0 16,0 1 0-16,2-1 0 0,0 1 0 0,7-2 0 16,-3 1 0-16,4-2 0 0,0-5 0 0,2 8 0 15,5-4 0-15,-2 0 0 0,5-3 0 0,2-1 0 16,2-1 0-16,-1 1 0 0,6-4 0 0,-5 1 0 16,-1 1 0-16,0-4 0 0,2-4 0 0,-1 2 0 15,-4 0 0-15,-3 0 0 0,0 0 0 0,-4-2 0 16,-1 0 0-16,0 1 0 0,-4 0 0 0,0 2 0 15,-2 0 0-15,-2 2 0 0,-1 3 0 0,-3 2 0 16,-1 2 0-16,-5 6 0 0,-2 2 0 0,-1 11-237 16,0 0-109-16,2 6-63 0,-2 15-91 0,1 4-106 15,8 0-410-15,1 4-1100 0,3 5 487 0</inkml:trace>
  <inkml:trace contextRef="#ctx0" brushRef="#br0" timeOffset="26866.57">21250 2578 13 0,'0'-6'400'0,"0"6"-3"15,3-3-5-15,-3-2 5 0,0 5-3 0,-3-7-8 16,3 7-8-16,-4-6-10 0,2 2-13 0,-5 1-15 15,2 0-9-15,0 1-17 0,-8 0-7 0,6 3-10 16,-9 2-11-16,0 2-6 0,-3 2 7 0,-1 3-16 16,-9 3-2-16,1 3-7 0,-4 1-9 0,-9 11-8 15,-6-3-9-15,-4 0-10 0,-3 2-12 0,-2 0-12 16,-24 13-111-16,22-14-91 0,-28 12 0 0,-1 5 0 16,-1-5 0-16,7 3 0 0,24-13 0 0,-22 15 0 15,20-12 0-15,-19 14 0 0,23-13 0 0,-1-1 0 16,3 3 0-16,1-4 0 0,9-2 0 0,11-7 0 15,2-1 0-15,5-3 0 0,8-3 0 0,2-7 0 16,3 0 0-16,3-1 0 0,5-3 0 0,0 0 0 16,4-3 0-16,0 0 0 0,0 0 0 0,17-16 0 15,-2 3 0-15,6-5 0 0,-2-3 0 0,3-1 0 16,-3-1 0-16,3-2 0 0,-1 4-59 0,-3 0-105 16,-1-1 12-16,-4 1 17 0,-2 5 9 0,-2-1 15 15,-2 0 10-15,-1 1 14 0,-5 5 11 0,4 1 2 16,-1-3 13-16,-4 3 19 0,0-8 13 0,-2 9 12 15,-3 0 12-15,0 5 10 0,-2 0 13 0,-1 4 12 16,-3 1 13-16,-4 6 13 0,-3-1 6 0,1 5 6 16,-6 5 5-16,3 2-3 0,-1 2-10 0,2 0 1 15,2 1-11-15,2 1 1 0,0 2-15 0,5-7 2 16,2 1-9-16,3-2-11 0,1 1 10 0,2-2-8 16,4-2 0-16,2-3 4 0,0 0-6 0,-1-4-10 15,6 0-7-15,0-1 3 0,1-3-3 0,2-2 1 16,-2 0 2-16,0-4-7 0,2-3-5 0,-2 0 2 15,-1-3 20-15,0 0-11 0,1-5 5 0,-3 0-7 16,-5-1 9-16,-1-2-9 0,1 7-2 0,-5-1 0 16,-2 3 0-16,2 4-8 0,-4 0 13 0,-3 4 1 15,-2 1 11-15,-2 4-12 0,4 2 12 0,-8 3-2 16,5 4 5-16,-3 3-2 0,2 4 4 0,3-2-10 16,1 6 1-16,2-6-3 0,5 0-3 0,-1 2 4 0,5-5-2 15,2-1 0-15,0-4-2 0,4 1 2 16,2-3-1-16,2 0 0 0,0-2 2 0,2-2-3 15,0-3 2-15,1-1-5 0,-1-2 0 0,0-3 9 16,1 1-3-16,-4-4 1 0,0-1-7 0,-2-4 9 16,0-2-7-16,0 1 4 0,-6-2-5 0,-1 0 5 0,-2-1-9 15,0 1 13-15,-3 5-3 0,-1-1-10 0,0 2 0 16,-3 1 0-16,-1 4 0 0,0 1 0 16,3 4 0-16,-6 4 0 0,6 0 0 0,-6 5 0 15,7 0 0-15,-5 6 0 0,1 1 0 0,0-1 0 16,5 2 0-16,4 0 0 0,0-1 0 0,0-3 0 0,4-2 0 15,1-1 0-15,0-1 0 0,3-2 0 0,-2-3 0 16,3-1 0-16,-1-1 0 0,1-2 0 0,1 0 0 16,-1-4 0-16,-1-1 0 0,2-2 0 15,-2-1 0-15,-2 0 0 0,4-6 0 0,-1 1-74 0,3 0-187 16,3-2-121-16,-3-2-149 0,3-3-627 0,7-1-1253 16,3 3 554-16</inkml:trace>
  <inkml:trace contextRef="#ctx0" brushRef="#br0" timeOffset="27501.72">21317 2702 101 0,'0'-7'471'0,"0"-1"1"0,-2 2 10 0,2-1 3 15,0 1 1-15,0 0-7 0,2 0-6 0,-2 0-3 16,1 0-10-16,0 3-14 0,1 0-23 16,-2 3-33-16,0-5-17 0,0 5-8 0,0 0-2 15,2 16 1-15,-2-4-25 0,1 7-13 0,-2 6-16 0,0 5-197 16,-2 2-113-16,2 1 0 0,-2 17 0 0,3 3 0 16,-1-1 0-16,0 2 0 0,-2 0 0 0,4 6 0 15,2 0 0-15,7 24 0 0,-1-25 0 0,-1-3 0 16,6 29 0-16,-5-25 0 0,1-6 0 0,2 2 0 15,2-1 0-15,1-5 0 0,0 2 0 0,-2-6 0 16,6-3 0-16,-10-10 0 0,4-3 0 0,-3-3 0 16,1-2 0-16,-3-7 0 0,0-2 0 15,-4-6 0-15,1-1 0 0,-4-2 0 0,2-2 0 0,0 0 0 16,-2-2 0-16,0 0-71 0,-1-3-471 0,0 0-52 16,0 0-42-16,0 0-422 0,-9 3-1147 0,9-3 508 15</inkml:trace>
  <inkml:trace contextRef="#ctx0" brushRef="#br0" timeOffset="27951.09">21488 4111 757 0,'-3'2'187'0,"1"1"51"16,2-3 32-16,-8 4 20 0,8-4 28 0,0 0 15 0,0 0 17 16,-10-7 7-16,7 5 12 0,-1-2 5 0,4 4 6 15,-5-7-1-15,5 2 1 0,-5 2-4 0,4-1-13 16,1 4-10-16,-5-3-18 0,5 3-20 0,0 0-17 16,-16 6-26-16,11-1-20 0,-5 4-25 0,3 6-18 15,-4-1-24-15,2 1-161 0,4 3-24 0,0 0 0 16,1 0 0-16,4 3 0 0,0-4 0 0,0-1 0 15,5 0 0-15,-1-5 0 0,8 1 0 0,-3-2 0 16,0-2 0-16,5-6 0 0,-2 0 0 0,0 0 0 16,3-5 0-16,2 0 0 0,-4-2 0 0,-2-1 0 15,2 0 0-15,-4-2 0 0,-1-1 0 0,-2-1 0 16,0-6 0-16,-2 0 0 0,-4 4 0 0,-1-3 0 16,-3 4 0-16,0-2 0 0,-2 4 0 0,-1-1 0 15,-2 4 0-15,-2 0 0 0,0 3 0 0,0 2 0 16,-3 1 0-16,5 4 0 0,0-1 0 0,-1 2 0 15,1 2 0-15,4 2 0 0,-3-4 0 0,3 4 0 16,4-1 0-16,1 1 0 0,1-2 0 0,6 0 0 16,-1-2 0-16,3 0 0 0,0-3 0 0,5-1 0 15,-1-1 0-15,1 0 0 0,0-2 0 0,0-2 0 16,1-2 0-16,-2 0 0 0,-3-1 0 0,1-3 0 16,-5 2 0-16,3-4 0 0,-3-3 0 0,-6 4 0 15,2-6 0-15,-4 1 0 0,-4-1 0 0,1 2 0 16,-3 0 0-16,0 1 0 0,-1 2 0 0,1 5 0 15,-5-5 0-15,4 6 0 0,-1-4 0 0,1 8 0 16,0-2 0-16,2-1-402 0,0 3-123 0,0 1-144 16,2-3-431-16,5 4-1191 0,-4-7 528 0</inkml:trace>
  <inkml:trace contextRef="#ctx0" brushRef="#br0" timeOffset="29050.71">21461 2195 184 0,'-3'-7'258'0,"2"1"-8"0,1-1 1 0,-4-4-16 15,3 2 0-15,-4-2-24 0,0-1-13 0,-2 2-5 0,2 1-14 16,-4 0-9-16,1-1-17 0,1 3-16 0,-2 1-11 16,-2-1-13-16,0 2-15 0,0 2-12 0,-3 3-9 15,-4 0-7-15,0 1-5 0,-1 5-7 16,-7 0-7-16,-2 2-7 0,1 6 3 0,3-3-7 16,-5 6-3-16,1 1-2 0,2 4-5 0,2 1-5 15,2 1 1-15,-1 5-6 0,1-2-9 0,4 6 5 0,3-4-6 16,2 5-3-16,-2 0-2 0,2-1 3 15,3 10-6-15,2-10-13 0,3 0-5 0,3-3-7 0,3 3 3 16,2-1-5-16,0-4 4 0,5 1 0 16,1-4-4-16,1-1-3 0,4 2 2 0,0-2 3 15,0 1-5-15,4-6 6 0,-4-6-1 0,3 0 3 16,-2-1-1-16,12 1 7 0,-3-2-2 0,2-4 3 0,1-1 1 16,0 0-2-16,3-3 6 0,-2-3 0 0,2-2 2 15,-9 4-3-15,5-4 0 0,3-2 4 0,-2-4 2 16,1 4 0-16,-6-3-2 0,2-3 1 15,-6-1 8-15,3 1-5 0,-5 0-1 0,1-3 5 16,3-6 5-16,-6 4 1 0,3-7 1 0,-2 1 2 16,-1-5-1-16,-1 1 12 0,-4 1-2 0,1-5 0 15,-6 1 4-15,0-2 0 0,-4-5 4 0,-3 1 5 16,2-1-3-16,-8 0-1 0,-1-11-4 0,-2-1-4 16,1 12 4-16,-6-12 2 0,-2 7-8 0,1 9-6 15,2 4 2-15,-6 1 3 0,4 5-9 0,-2-1-13 16,-2 5-18-16,-2 3-25 0,7 7-32 0,-5 2-39 0,2-3-46 15,2 4-64-15,4 3-290 0,-4-1-559 0,5 0 248 16</inkml:trace>
  <inkml:trace contextRef="#ctx0" brushRef="#br0" timeOffset="29216.37">21740 2177 98 0,'2'4'434'0,"1"0"-23"15,-3-4-43-15,-2 7-32 0,2-7-35 0,-2 8-40 16,2-8-69-16,-1 11-81 0,1-4-108 0,2 4-159 16,1 1-238-16,3-1-425 0,4 4 188 0</inkml:trace>
  <inkml:trace contextRef="#ctx0" brushRef="#br0" timeOffset="30032.72">21340 2496 43 0,'0'0'323'0,"0"0"-5"0,0 0-14 0,-3-3 0 16,3 3-17-16,0 0 6 0,0 0-14 0,0 0-15 15,0 0-2-15,0 0-11 0,0 0-10 0,0 0-11 16,0 0-8-16,0 0-11 0,0 0 0 0,0 0 20 15,0 0 11-15,12 7 2 0,-2-1 4 0,1-1-12 16,3 2 7-16,4 3-3 0,1 0-2 0,7 5-12 16,2 1 2-16,7-1-5 0,9 8-6 0,2-3-6 15,4 4-14-15,1 4-11 0,3-3-16 0,2 2-13 16,4 0-11-16,23 10-11 0,-27-12-11 0,3 3-118 16,23 12-6-16,-23-15 0 0,20 18 0 0,-23-15 0 15,24 10 0-15,-27-9 0 0,2 4 0 0,-1-4 0 16,-2 0 0-16,-1 2 0 0,-2-3 0 0,-2-1 0 15,-2-1 0-15,-2-1 0 0,-11-5 0 0,12 6 0 16,-15-8 0-16,1-1 0 0,-1 0 0 0,-3-3 0 16,-7-5 0-16,-1 2 0 0,-1-3 0 0,0 0 0 0,-5-3 0 15,-3 1 0-15,1-2 0 0,-4-1 0 16,3-1 0-16,-4-1 0 0,-5-1 0 0,0 0 0 16,12-5 0-16,-12 5-191 0,5-3-182 0,-5 3-52 15,4-3-35-15,-4 3-35 0,0 0-22 0,1-7-3 16,-1 7-349-16,0 0-940 0,0 0 416 0</inkml:trace>
  <inkml:trace contextRef="#ctx0" brushRef="#br0" timeOffset="30799.78">23208 3430 2496 0,'0'0'-136'0,"0"0"75"16,0 0 68-16,0 0 55 0,0 0 43 0,0 0 36 0,0 0 26 16,0 0 5-16,0 0 39 0,-9-6 16 15,9 6 16-15,0 0 9 0,-5-2 5 0,5 2 1 16,0 0-4-16,-8-3-10 0,8 3-10 0,0 0-4 16,0 0-2-16,-15 4 1 0,6 2 2 0,1 0-18 15,-1 1-11-15,-1 2-9 0,-1 3-18 0,-3 1-21 0,3-1-9 16,0 1-27-16,1 2-9 0,3-1-2 15,2-2-17-15,3-2 2 0,-1 2-29 0,3-1-13 16,1-1-12-16,1-2-19 0,1 0-12 0,4-1-9 16,2 0-8-16,0-1-9 0,2-2-3 0,3-3 3 15,-1-1 15-15,6-2-9 0,-6-2 4 0,5-2-2 16,-4-1 0-16,1-1 3 0,-3-3 12 0,-2-2 1 16,-2 2 11-16,-1-5 7 0,-2 0 7 0,-3 0 11 15,-2 3 10-15,-3-1 4 0,1 3 7 0,-5 2 8 16,0-1-5-16,-5 3 6 0,3 3-71 0,-6 2 0 15,2 1 0-15,-5 2 0 0,0 2 0 0,0 4 0 0,-1 1 0 16,10-1 0-16,-1 2 0 0,1-1 0 16,0 2 0-16,4 1 0 0,0-1 0 0,4 0 0 15,-1 2 0-15,5-5 0 0,1 1 0 0,2 0 0 16,3 0 0-16,0-5 0 0,3 1 0 0,1-1 0 16,0-3 0-16,1 0 0 0,-1-1 0 0,0-3 0 0,-2-1 0 15,2-1 0-15,0 0 0 0,-3-2 0 0,-1-1 0 16,-2-2 0-16,-1 0 0 0,-2 0 0 0,-2-1 0 15,-2 1 0-15,-2 0 0 0,-1 1 0 16,1 1 0-16,-6 0 0 0,6 4 0 0,-5 3 0 16,-2 0 0-16,-1 2 0 0,10 0 0 0,-17 4 0 0,7 4 0 15,-3-2 0-15,4 1 0 0,2 0 0 16,-1 2 0-16,0-1 0 0,5 0 0 0,-1 1 0 16,1 0 0-16,3-3 0 0,1 1 0 0,1 0 0 15,2-2 0-15,1 1 0 0,1-4 0 0,0 1 0 16,2-1 0-16,-2 1 0 0,2-2 0 0,2-1 0 15,-10 0 0-15,13-2 0 0,-5-2 0 0,-3 0 0 16,4 0 0-16,-4-3 0 0,0 1 0 0,0-4 0 16,-2 1 0-16,-2-1 0 0,-1 1 0 0,-1 0 0 15,0 2 0-15,-2 1 0 0,-1 1 0 0,0 0 0 16,-2 4 0-16,6 1 0 0,-19 0 0 0,7 2 0 0,2 3 0 16,-2 0 0-16,2 1 0 0,0 2 0 0,1 0 0 15,1 0 0-15,3-2 0 0,0 2 0 0,1 2 0 16,2-5 0-16,2 1 0 0,2 0 0 15,2-2 0-15,4-1 0 0,-2 1 0 0,3-1 0 16,3-3 0-16,-1 0 0 0,0-5 0 0,2 2 0 16,0-1 0-16,-5 0 0 0,5-3 0 0,-7 2 0 15,3-4 0-15,0 1 0 0,-4 0 0 0,-1-1 0 16,-2-1 0-16,0 3 0 0,-1 0 0 0,-2 0 0 16,1 2 0-16,-3-1 0 0,2 1 0 0,1 5 0 15,-5-6 0-15,1 4 0 0,4 2 0 0,0 0-17 16,-19 3-406-16,10 1-106 0,0-1-129 0,4 2-436 15,0 0-1186-15,5-5 525 0</inkml:trace>
  <inkml:trace contextRef="#ctx0" brushRef="#br0" timeOffset="34182.85">21043 2086 22 0,'-5'2'87'16,"-3"2"1"-16,2 1-10 0,-3-1-6 0,0-1-4 15,0 3-7-15,1 0 7 0,-2 0-12 16,-1 2 7-16,-1-1-6 0,3 2-1 0,0-2-1 16,-1 6-8-16,0-2 0 0,0 1-12 0,2-2 4 15,-1 0 4-15,1 0-12 0,2 1 6 0,-1 0-1 16,0 4-9-16,1-1-1 0,-2 1 1 0,3 1-3 15,1-5-5-15,1 4-7 0,1 3 7 0,-2-2-2 0,3 1-5 16,-2 0 4-16,3 0 2 0,0-1-12 16,3 5 2-16,-6-4-1 0,7 1 1 0,0-1-5 15,0 0 3-15,-3 0 5 0,0-1 9 0,3 2-14 16,0-3-1-16,1 0-9 0,1 0 5 0,2 1 3 0,-2-2-1 16,0-3-8-16,1 3-1 0,1-1-10 0,3 1 8 15,-3-4-8-15,1 0-8 0,1-2-10 0,4 6 3 16,0-1 15-16,-1-4-13 0,2 2 0 15,-2-1-3-15,-1-3 7 0,4 0 1 0,-4 0 12 16,-1-2-13-16,6 4 4 0,-3-5-3 0,-1-1 9 16,3 2 1-16,2-2-4 0,0-2 4 0,-4 1-2 0,4-2 4 15,0 0-3-15,-3-2 2 0,-2 0 12 16,6 0 6-16,-2-2 8 0,-2 2-1 0,-3 0 5 16,4-5 6-16,-3 4 2 0,1-2 12 0,-2-1-8 15,4-1 9-15,-4 0-1 0,1-2-4 0,3 1 3 16,-3-3 2-16,2 0-9 0,-7 3-2 0,2-6 6 15,4 0-2-15,-2 0-3 0,-1-1-6 0,1 1 4 0,-3 1 3 16,1-3-11-16,-2 1 6 0,1-1 2 16,-2 0-1-16,1 1 0 0,0-2-2 0,-3 2 3 15,-1 2-3-15,1-2 3 0,-3 2-8 0,2 2 4 16,-4-3-4-16,1 0 1 0,-1 3 1 0,0-2-2 16,1 4-2-16,-3-8-5 0,1 5-1 0,-6-3-4 15,5 2 0-15,-2 2 3 0,-2-6-6 0,2 5 6 16,-1-3-3-16,-2-1 2 0,4 3 1 0,-4-3-2 15,1-1-4-15,-1 1-3 0,0 2 2 0,0-1 3 16,1 3-1-16,1 1-2 0,-2-1-4 0,1-1 7 16,-2 2-2-16,-1-3-2 0,3 4-1 0,-3 1 4 15,5-4-3-15,-5 4 2 0,4 0-2 0,-3 1 2 16,2 2-7-16,-2 0 8 0,1-1-4 0,0 2 1 16,-2 1 2-16,2 0-6 0,0 1 4 0,-4-1-2 15,-2 1 3-15,0 3-1 0,-5-4 2 0,7 4-2 16,-2 2-1-16,0-2-4 0,-2 1 0 0,5 2 4 15,-3 0-1-15,0-1 4 0,0 3-1 0,-2-3-6 0,6 2 6 16,-9 3 3-16,2-1-9 0,5 0 0 16,-4 4 4-16,6-3-2 0,-7 6 6 0,0-3-6 15,2-2 2-15,0 5 5 0,0-3-5 0,6-1 1 16,-3 5-2-16,-2-2 1 0,1 1-2 0,2-1 2 0,1 2-1 16,3 1 1-16,-2 0 8 0,-1 3 4 0,3-3-3 15,-2 2 5-15,4-1-2 0,-1 4-2 0,1-2 3 16,-2 7 2-16,1-1-6 0,3-5 4 15,0 7 0-15,0 0 3 0,2-1-4 0,0 1 4 16,1-3-7-16,-1-2-2 0,0 4 4 0,1-6 1 16,2 2-3-16,-2-3-1 0,2 2-1 0,3-1-1 15,0-2 3-15,-1 1-4 0,3 0 0 0,2 1-2 16,-1-6 2-16,4 4 3 0,-2-1-4 0,1-3-1 16,3 0 2-16,2 0-4 0,5 3 0 0,-6-4 6 15,2-1-8-15,1 0 2 0,4 0-10 0,-2-2-7 16,-1-5-6-16,0 3-6 0,1 0 3 0,6-3 5 15,-9-2-5-15,0-2 2 0,2-4 1 0,-2 4 0 16,-1 0 2-16,-1-5-1 0,-2-1 6 0,3 1 6 16,0-8-4-16,-2 6 6 0,0-5 0 0,-2 2 2 15,1-2-2-15,0-3 4 0,-2 1 4 0,-1-2 1 16,-2-2 3-16,1 0 1 0,3-6-2 0,-2-2 4 16,-1 0-2-16,-4-4 6 0,2 1 0 0,-3-5 2 15,4 4 2-15,-8-4 8 0,0 2 1 0,-1-2 0 16,1 2 12-16,-2-1-1 0,-1 1 6 0,-5 2-1 0,2 0 7 15,0 4 7-15,0-3-1 0,-3 5 1 16,0 6-3-16,0 2-2 0,-1-1-5 0,-3 2-3 16,2 3-3-16,1-1-6 0,-1 3-5 0,-4-2-5 15,2 6-1-15,-3-5-3 0,-2 5 0 0,3 2-1 16,1-2 2-16,-4 4-9 0,-1 1 3 0,4 1-7 16,-2 0-1-16,-4 3 1 0,2 2-4 0,0 3-5 15,-9 0 6-15,3 2-8 0,-3 4 4 0,2 0-7 16,2 3 0-16,-2-1 0 0,1 5-2 0,1-2 0 15,1 3-1-15,3 2 4 0,0-3 0 0,2 1 1 16,0 1 2-16,4 2 6 0,0 0-9 0,0 0 1 16,5 4 4-16,-2-2 0 0,4-3-1 0,5 4 3 15,-2-5-10-15,6 8 1 0,-1-6-9 0,5 0-6 16,5 0-11-16,-3-2-4 0,5-2 0 0,-5-4-9 16,8 5-5-16,2-2-4 0,-1-9-8 0,-4 4 2 15,10-1-8-15,-3-6-9 0,2 3-6 0,5-5-16 16,-6-2 1-16,6-3-6 0,-7 2-2 0,1-5-4 15,1 0-20-15,4-2-18 0,-7-2-80 0,-2-2-249 16,1-2 110-16</inkml:trace>
  <inkml:trace contextRef="#ctx0" brushRef="#br0" timeOffset="35549.62">21469 2138 34 0,'0'-7'120'0,"-3"3"-9"16,2-3-5-16,-2 3-7 0,2-3-6 0,-2 2-13 15,2 2-11-15,-3-4 3 0,-2 2-8 0,2 1 0 16,-1 0-8-16,0-2-4 0,-3 1-5 0,-2 2 9 16,1-1 0-16,-3-1 3 0,1 4 1 0,-2-1-10 15,-2 0 9-15,-2 2-5 0,2 2 1 0,3-1-1 16,-7-1-3-16,0 5-6 0,1-2-10 0,4 1 5 15,-4 2-9-15,4 2 3 0,-2-1-8 0,0 5 6 16,2-3-8-16,-1 3 1 0,-2 0-4 0,7-1-4 16,-4 1-2-16,3 1 1 0,-1-1 1 0,-1 1 1 15,2 2 4-15,-2-1-1 0,4 3 2 0,-4-2 2 16,3 2-1-16,-2-1 0 0,2 7 1 0,-2-8-2 16,5 3 5-16,-2-1-2 0,-2 1 2 0,-1 5 4 15,4-5 6-15,2 0 2 0,1 0 10 0,-3 6-2 16,3-5 7-16,1 0 8 0,0 0 2 0,3 7 0 15,-3-7 0-15,2 1 2 0,1 4-2 0,1 2-3 16,0-9 4-16,1 4 1 0,3-5-3 0,-2 2-5 16,1 1 1-16,1 1 1 0,-1 0-5 0,4-2 1 15,-1-2 2-15,3 2-5 0,1-2-6 0,1-1 12 16,3 1-16-16,1-1-7 0,4-4-1 0,4 4 6 16,-5-5-6-16,1-1 1 0,11-3-2 0,-9-2-2 15,10 2-5-15,-3-4 3 0,5-2-1 0,-6 1-3 16,4-2 9-16,0-3-5 0,-1 1 9 0,1-5 5 15,-2 1 4-15,2-6 3 0,-3 1 3 0,-2-3 2 16,-1 0-3-16,-9 1 11 0,5-7-2 0,0 1 0 16,-5-2 0-16,2-1 1 0,-6-2-4 0,2 1-4 15,-4-6 3-15,-3 0-1 0,1-1-4 0,-4-4-6 16,1-10 0-16,-9-3 1 0,3 14 8 0,-3-2 10 16,-2-9 8-16,-2 12 4 0,-1-1 5 0,-3 3-2 15,-2 1-7-15,-4 3-7 0,-2 5-8 0,-4 1-7 16,-4 5-5-16,-4 3-36 0,-1 3-86 0,-3 4-115 15,-20 8-151-15,-3 4-569 0,4 3-985 0,3 5 435 16</inkml:trace>
  <inkml:trace contextRef="#ctx0" brushRef="#br0" timeOffset="38717.33">21191 2510 92 0,'-5'1'192'0,"0"0"-3"0,5-1 1 15,-11 2-14-15,8 1-5 0,3-3-2 0,-6 1-11 16,6-1-4-16,-7 2-3 0,7-2-7 0,-2 1-4 15,2-1-12-15,0 0-9 0,0 0 3 0,0 0-13 16,11 3 1-16,-11-3-17 0,15-5-10 0,0 4-8 16,6-3-10-16,6-1-4 0,5-1-7 0,4 2-6 15,2-4-3-15,15-3-6 0,5-4-2 0,5 3-6 16,2-3-1-16,-1-2-8 0,26-9 0 0,-28 8-1 16,25-9-6-16,3 2 4 0,-6-5-5 15,-24 5 0-15,30-7-3 0,-4 5 1 0,-24 10-6 0,-5 0 0 16,-2 0 0-16,-4 5-4 0,-1-1 0 0,-15 6 3 15,-3-1-4-15,-4 0 1 0,-7 3 7 0,-4 2-10 16,-6 1 14-16,1-1 6 0,-2 2 21 0,-1-3 2 16,-4 3 9-16,2 1 9 0,-7 0-11 0,6-1-1 15,-6 1-1-15,7-3-1 0,-7 3 16 0,7-1-14 16,-7 1 3-16,0 0-4 0,5-1 18 0,-5 1-13 16,0 0 3-16,4-2 5 0,-4 2 1 0,0 0 1 15,4-3-8-15,-4 3 0 0,0 0-7 0,0 0 4 16,1-3-5-16,-1 3-5 0,0 0-9 0,0 0 3 15,-2-6-5-15,2 6-5 0,0 0-28 0,-4-4-34 16,4 4-39-16,-5-2-42 0,5 2-57 0,-8-1-62 16,3-1-81-16,5 2-314 0,-14 3-685 0,6 0 302 15</inkml:trace>
  <inkml:trace contextRef="#ctx0" brushRef="#br0" timeOffset="39866.56">23103 1955 199 0,'5'-4'274'0,"2"1"0"15,-4-3 7-15,1 2 5 0,0 1 5 0,0 2-7 0,-4 1-5 16,3-3-8-16,-1-1-2 0,-2 4-13 0,0 0-16 15,0 0-15-15,0 0-14 0,-7-4-8 16,7 4 1-16,-13 2-9 0,13-2-8 0,-12 5-13 16,5-4-20-16,0 4-12 0,1-2-11 0,-2 2-12 15,3 2-9-15,-1-3-14 0,2 2-6 0,0-1-8 16,1 0-10-16,0 2-8 0,1-1-3 0,2 0-8 0,5-1-7 16,-1-1-1-16,3 2-3 0,3-3-5 0,4-1-3 15,-3 1-2-15,2-3 4 0,5 1-5 16,-3-2-7-16,-2 0 1 0,0-2-1 0,1 0 12 15,-4 0 21-15,2-1 12 0,-3-1 4 0,-3-1 3 16,1-1-8-16,-5 2-3 0,2-2-2 0,-2-1 3 16,-2 1 1-16,-3-2-5 0,0 2-1 0,1 3-14 0,-5-3 5 15,3 4-12-15,-5-1 2 0,-1 2-13 16,1 1 5-16,-5 0-5 0,-4 2-3 0,5 2-2 16,-2 0 0-16,3 1-2 0,-3 5 1 0,4-3-10 15,-1 0-7-15,2-1 6 0,1-1 2 0,-1 3-7 16,4-1 1-16,3-4-1 0,0 4-2 0,1 0-4 0,2-2 7 15,1 0-1-15,3-1 3 0,4-1 2 0,3-1-5 16,1 0-2-16,0-1 2 0,1-1-3 16,1 1 5-16,0-3-6 0,-3-1 1 0,1 0 3 15,-2-2-2-15,2 1 7 0,-2-2-5 0,-1 0 0 16,-4-2-4-16,-1 0 1 0,0-1 1 0,-4-1 0 16,0 0 0-16,0 1 0 0,-5 1 2 0,-3-1-1 0,4 2-4 15,-5 0-5-15,-2 3 3 0,-2 0-2 0,-1 1 4 16,-7 3 2-16,4 3 3 0,-1 1-9 15,-3 2 5-15,4 2-4 0,1 1-1 0,2 2 4 16,1 1-6-16,-2-1 2 0,7 1-5 0,3 1 7 16,1-2-4-16,0 1 2 0,4 0-1 0,4-1 4 15,3-1 3-15,-1 0-6 0,7-2 5 0,-3-3-6 16,8 2 4-16,-5-5 7 0,5 0-3 0,-6 1 1 16,1-4 2-16,1 0-5 0,-1 0-3 0,1-3 1 15,-4 0 10-15,-1 0-4 0,0-4-1 0,-2 0 3 16,-4 2-4-16,1-4 4 0,-1 2 1 0,-2-2 7 15,-5 1-10-15,0 1 7 0,1-1-2 0,-3 2 6 0,1 0-10 16,-5 1-6-16,3 5 9 0,-3-1-6 16,-1 5 3-16,1-1-2 0,-2 1-12 0,0 4 9 15,0 0 0-15,1 1-3 0,2 2-3 0,0 3-1 16,2-3 1-16,1 0 2 0,2 2 2 0,2-2-2 16,2-1-2-16,-2-1-3 0,4-3 8 0,-1 1-1 15,3 1 4-15,1-2-3 0,-2-3 4 0,4-1-1 0,-1 1-3 16,-6-1 6-16,16-3-1 0,-9 0 8 15,0-3 6-15,-1-1 0 0,2-1 0 0,-4 0 7 16,1-1 4-16,-1 0 2 0,-4-1-1 0,0-1 3 16,-2-1-9-16,0 1 10 0,-1 0 0 0,-1 3 4 15,2-1-8-15,-6 1-3 0,3 2-26 0,-1 2-4 16,-1 3 0-16,-4-1 0 0,-1 3 0 0,1 3 0 16,-3-1 0-16,1 2 0 0,-4 3 0 0,3 1 0 15,2-2 0-15,5 1 0 0,-2 3 0 0,3-4 0 16,4-1 0-16,0-1-13 0,-2 2-37 0,8-2-3 15,-4 2-6-15,6-3-9 0,-1 0-19 0,4-1-5 16,4-1-13-16,-3-3-17 0,6 1-18 0,-2-1-13 16,-1-1-12-16,2 0-24 0,-4-3-25 0,1-2-36 15,2-1-44-15,-5-2-36 0,-3 2-32 0,1-3-49 16,-4-1-68-16,-3 2-281 0,-1-1-822 0,-1 0 364 16</inkml:trace>
  <inkml:trace contextRef="#ctx0" brushRef="#br0" timeOffset="40450.61">23209 1697 68 0,'0'-10'334'0,"-2"1"-15"0,-2-1-14 16,-1 1-8-16,0-4-10 0,-2 3-23 0,3 1-26 15,-2 0-19-15,-3-1-14 0,4 3-22 0,-3-2-8 0,-4 4-11 16,1-1-19-16,0 2-15 0,-1 0-3 0,0 1-3 16,-6-1-4-16,5 3-6 0,-6 1 1 0,6 2-16 15,-5 2-1-15,-1 3-11 0,-8 0 5 16,0 2-15-16,4 3 6 0,-4 3-5 0,6 1-7 15,-1 3-7-15,-1-1-2 0,4 5 3 0,-2 2-17 16,2-2 5-16,5 0-1 0,-9 0-6 0,10 2-3 16,1 0-1-16,1 1-2 0,5 2-4 0,-2-2-8 15,4 1 4-15,2-3-3 0,3 5-2 0,3-4 1 16,2 1-9-16,3 1-1 0,2-2 2 0,2-1 0 16,4 3-5-16,-2-4-2 0,2 0-1 0,1 0-3 15,1-5-7-15,6-3 0 0,0 0-6 0,2-2 2 16,0-3-4-16,3 1 3 0,-3-3 1 0,4-3 0 15,1-4 0-15,0-5-3 0,-2 3 5 0,2-2 1 0,0-4 0 16,-5-2 5-16,1 1-5 0,0-6 11 0,-2-1 20 16,-2-6 7-16,-5 0 13 0,1-3 14 15,-2 1 3-15,-6-1 5 0,2-3 2 0,-2-4-9 16,-1 0-10-16,-2-1 1 0,-2-3-13 0,-1-14 6 16,-6 2-12-16,3 0-6 0,-7-1-2 0,-1 12-3 15,-7-11-6-15,2 1-2 0,-3 17-2 0,-6-2-4 0,0 4 0 16,-4 3-2-16,-3 2-5 0,1 5-4 15,-2 2-24-15,-5 4-30 0,5 3-43 0,-4 5-52 16,3 1-59-16,0 3-88 0,0 6-87 0,9 0-122 16,6-2-278-16,-1 5-843 0,5-4 374 0</inkml:trace>
  <inkml:trace contextRef="#ctx0" brushRef="#br0" timeOffset="40599.69">23545 1839 3784 0,'2'9'250'0,"-2"-4"-5"16,-2 1-91-16,-4-2-7 0,2-3-28 0,-2 2-40 16,-2 0-23-16,2-1-25 0,-3 1-67 0,2-1-122 15,0-1-169-15,0 2-397 0,0-1-785 0,7-2 347 16</inkml:trace>
  <inkml:trace contextRef="#ctx0" brushRef="#br0" timeOffset="41566.07">23230 1911 196 0,'-8'1'333'0,"8"-1"-124"0,0 0-170 0,-10-4-169 16,1 1-141-16,4-2 64 0</inkml:trace>
  <inkml:trace contextRef="#ctx0" brushRef="#br0" timeOffset="42615.98">21218 915 19 0,'1'-4'254'0,"-1"4"-16"0,0 0-15 16,0 0-12-16,0 0-12 0,-20-22-7 0,20 22-13 16,0 0-9-16,-18-13-21 0,18 13-11 15,-18-12-12-15,18 12-14 0,-20-8-13 0,20 8-12 16,-27-7-9-16,27 7-10 0,-31-4 0 0,31 4-1 16,-38-1-16-16,38 1-4 0,-41 0-5 0,41 0-2 15,-50 4-4-15,22 1-7 0,1 1-4 0,2 1 4 0,-6 2-11 16,4 0 3-16,0 1-2 0,3 1-1 0,0 3-4 15,-1 1 3-15,8-2-4 0,-5 3-4 0,1 2-1 16,2 2-1-16,3 4 2 0,-1-4-4 16,3 3 5-16,1 1-2 0,3 0-4 0,-4 1 3 15,5-2-4-15,1 1-1 0,3 5 3 0,1-10-2 16,-1 8 3-16,5 0 3 0,0-8 6 0,7 9-2 16,-2 1-1-16,1 0 1 0,3-4 5 0,5 0 0 15,-4-1 1-15,4 2-2 0,2-3 0 0,3-1-2 16,-1 0-1-16,2-3 0 0,3-2 1 0,-2-2-1 15,6-4 0-15,-2 0-6 0,3 0 0 0,0-1 3 16,-1-7-6-16,4 1 3 0,-12-3-1 0,12-2 0 16,-1-1 0-16,-1-5-3 0,0 2 6 0,-5-3-10 15,4 1 5-15,-4-4 2 0,-4 2-2 0,3-4 12 16,2-3 2-16,-4 0 10 0,-1 1 11 0,2-3-3 16,-3 0 13-16,-2-1 9 0,-1-3-5 0,-3 7 12 15,2-9 4-15,-3 1 1 0,0-1 2 0,-2 0-2 16,-3-5-8-16,-3 1-3 0,1-3-11 15,-1-1-7-15,-3-1-3 0,-1 0-4 0,-2-3 4 16,-3 0-13-16,-2 5 1 0,-3-3-2 0,-4 3-5 0,0 3-2 16,-5 5-2-16,-3 2-21 0,0 1 1 0,-1 5-29 15,-3 2-41-15,-4 4-47 0,3-1-54 0,-2 5-63 16,11-1-89-16,-13 1-282 0,31 5-658 0,-42-5 291 16</inkml:trace>
  <inkml:trace contextRef="#ctx0" brushRef="#br0" timeOffset="42782.5">21607 994 4469 0,'9'4'292'0,"-3"-1"-188"0,-1-1 41 0,-1 1 4 0,-4-3-49 16,0 0-22-16,0 0-24 0,0 0-25 15,0 0-71-15,0 0-94 0,-19 1-131 0,19-1-160 16,0 0-331-16,-7 6-822 0,7-6 364 0</inkml:trace>
  <inkml:trace contextRef="#ctx0" brushRef="#br0" timeOffset="49516.12">23456 1551 39 0,'0'0'82'0,"-3"-4"7"0,3 4-4 0,0 0 5 15,0 0-10-15,0 0 15 0,0 0-14 0,0 0 11 16,0 0-20-16,0 0 9 0,0 0-7 15,2-7-1-15,-2 7 3 0,0 0 0 0,0 0 0 16,0 0-10-16,0-4-1 0,0 4-5 0,0-3-6 0,0 3-1 16,1-4 1-16,-1 4-1 0,0 0-2 0,0 0-8 15,1-6-1-15,-1 6-7 0,0 0 0 0,-1-7-4 16,1 7-3-16,-1-3-3 0,1 3-1 16,-4-4-8-16,4 4 5 0,-4-8-6 0,4 7 6 15,0 1-11-15,-5-5-1 0,1 2 1 0,0 0-1 16,-1 0 0-16,1 0-1 0,-2 2-3 0,2-4-6 0,0 3-8 15,-2-2-6-15,-1 3-13 0,2-2-3 0,-3-1-19 16,2 3-4-16,-1-1-5 0,-4-1-12 16,1 1-1-16,3-1 25 0,-3 0-11 0,2 0-3 15,1 2 22-15,-3 0-7 0,2 1 16 0,-2-3-3 16,2 3 16-16,1-2 7 0,-3 2 10 0,-1-5-6 16,4 4 8-16,-6-1-4 0,3-1 11 0,-2-2-6 15,2 4 2-15,1-1 2 0,-4 1-9 0,8-1 8 16,-4 0-7-16,0 1 5 0,1 0 2 0,-2-2 5 15,1 2-13-15,-1 1 7 0,4-1-2 0,-2 1 2 16,0 0-2-16,1 1 2 0,-5 3-4 0,3-2 7 16,-1 0-2-16,-1 1 0 0,4-2-4 0,-3 2 8 15,0 0-8-15,-2 2 5 0,-3 0-2 0,1-1 4 16,-3 3-11-16,3 1 11 0,1-1-8 0,2-4 4 16,-4 6-5-16,4-3 7 0,-1 0 8 0,1 2 0 15,1-2 1-15,-1 3 1 0,2 0 0 0,-4 2 7 16,4-1-3-16,-1 2 5 0,-3 2-4 0,3 0 0 15,-2 1-4-15,2 2-2 0,1-2 4 0,0 2-3 16,-1-1-3-16,-3 7 6 0,5-4-1 0,-2-1 0 16,5 0-1-16,-1 0-3 0,-1 1 3 0,3-1-3 15,1 6 8-15,-1-7 0 0,-1 1 4 0,1-1-3 16,3-1 2-16,-1 2-4 0,2-1 5 0,-2-1-4 16,2 1 0-16,0-4-5 0,0 3 8 0,0 1-2 15,0-1-3-15,2-4 1 0,-2 6 0 0,2-2 1 16,-1-1 8-16,-1-4-6 0,2 5 6 0,1 1 3 15,1-2 1-15,-2-4 6 0,1 1-1 0,-1 1-1 16,4 3 0-16,-1-4-1 0,-1-1-1 0,-2 0 0 16,6 0 6-16,-5 6-4 0,5-9-1 15,-4 4-2-15,3-2 0 0,1 0 7 0,-3 0 1 0,3 1 0 16,0-2-3-16,0-1-4 0,2 0 2 0,-1 1-2 16,2 2-3-16,-2-4 0 0,1 1-1 0,-2 0-6 15,3-2 0-15,-3-1 1 0,1 3 4 0,3-2-2 16,0-2 8-16,0 2-6 0,1-2 5 15,-2 0-8-15,3-2 3 0,-1 1-3 0,1-1-4 0,-4 1-2 16,3-3 2-16,1 1 2 0,-1 0-5 16,2-1 5-16,1 0 7 0,1-2-3 0,0-2 0 0,2 0 6 15,-3 1 7-15,2-3-10 0,-1-1 3 0,0 2-3 16,-2-1-5-16,2-3-5 0,1 3-12 0,-4-4 13 16,4 2 3-16,-3-2 6 0,0 0-2 0,0 0 7 15,0-2-9-15,0-2-8 0,-1 3 23 0,4-11-5 16,-3 9 5-16,2-6-2 0,-3 4 0 0,0 0 5 15,-1-2-5-15,1-4-7 0,-2 4-1 0,3-5 4 16,-6 6-12-16,1-1 3 0,2 0 2 0,-5 2 7 16,6-2 2-16,-4 2-8 0,-3-2 2 0,2 1-7 15,0-1 3-15,-1 0-5 0,-3 0-1 0,3 0-7 16,-1-1 6-16,-5 0-9 0,1 0 4 16,-2 2-4-16,7-3-2 0,-6 1-2 0,2 1 3 0,-2-2-4 15,1 3-6-15,-2-3-1 0,2 4-3 0,-2 2 5 16,-2-3 4-16,0 0-11 0,-2 4 7 0,3 1-2 15,-6-5 0-15,4 5-4 0,-5-4 7 0,1 5-3 16,1-1-8-16,-4-3 6 0,5 4-6 16,-2-1 1-16,-1 0 6 0,0 3-10 0,2-3-3 0,-3 3 6 15,-3-4-3-15,1 0-8 0,1 4 5 0,1-1 2 16,0 1-4-16,-3-2 3 0,3 3-8 0,-2-1 4 16,-1 2 3-16,-2 1-2 0,5-1-1 0,0 1-7 15,-3 1 1-15,-1 1 7 0,2 0 0 0,-2 0-4 16,2 2 6-16,-3-1-9 0,3 0 2 0,-1 0 5 15,0 2-15-15,0 2 19 0,-2 0-7 0,1 3 5 16,0-4-13-16,-1-1 16 0,0 3-1 0,-1 1 2 16,-2 1-11-16,-1 4 17 0,7-4 6 15,-2 1-8-15,-2 2-5 0,1-1 10 0,-2 4-8 16,1-3 9-16,2 3-2 0,-1 0 4 0,0 1-7 0,4 0 5 16,-7 1-3-16,4 1-1 0,-2 1-4 0,6-1 8 15,0 2-7-15,-5 1 5 0,0-2 1 0,1 2-3 16,-2 3-3-16,4-3 6 0,2 0 1 15,1 0-2-15,0-2 2 0,-1 5 0 0,2-5-1 0,-1 2 0 16,3 1 1-16,-3-1-4 0,-1 0 2 0,4-2-3 16,-1 2 6-16,2-1-1 0,1-4-8 0,-3 6 5 15,6-2-3-15,-4 2 10 0,0-3-3 0,3 2-1 16,1-2 3-16,0 1-2 0,0 0 3 0,4-1-7 16,-4 3-2-16,1-1 7 0,3 0-1 15,-1-3-5-15,0 3 4 0,1-1 3 0,0 2-1 0,0-2 3 16,4 1-4-16,-5 0 1 0,5-2-1 0,1 0 5 15,-1 2-16-15,1-3 14 0,1 1 2 0,1-4 3 16,0 4-5-16,5-4-9 0,1 1 13 16,-2-1 1-16,0-3-4 0,2 0 7 0,1 2-8 15,-3-1 2-15,6-5-3 0,-3 3 3 0,1-2-2 16,1 0 0-16,0-3-3 0,-3 2 9 0,1-1-9 16,1-3-1-16,3 0 0 0,-4-4 4 0,1 3 1 0,0-2-8 15,1 0 7-15,-1-4-4 0,-3-2 1 0,2 0 3 16,5-5-6-16,-6 4 2 0,1-1 3 0,7-8-1 15,-11 4-2-15,5-6 3 0,2-1 3 16,-2-2-2-16,3 0 6 0,-5-1-7 0,0-1-1 16,-4-1 0-16,4 0 3 0,-4 2 1 0,-3 7 11 0,-3-6-5 15,2 2 0-15,-1 2 1 0,-2-5 2 0,-2-1-1 16,-3 7-5-16,-1-7 1 0,-1 6-1 0,1-7-6 16,-4 2 4-16,-2 6-8 0,-2-5 4 15,3-3-4-15,-3 7-4 0,-2-4 5 0,0 0-1 16,-1 1-2-16,-5-1 4 0,3 4-5 0,-2-1 0 0,2 6-3 15,-6-8 3-15,1 11 1 0,-5-5-2 0,0-1-2 16,0 4 0-16,0 0 2 0,4 4 3 0,-5-1-5 16,5 3 5-16,-7-3-2 0,6 5-2 0,-2 4-2 15,4-1 1-15,-1 2 2 0,2-4-4 16,-2 5-19-16,6-1-12 0,-1 1-7 0,1 0-22 0,2-1-35 16,3 3-45-16,1 0-57 0,-2-1-74 0,0 2-116 15,9-3-279-15,-7 4-728 0,7-4 322 0</inkml:trace>
  <inkml:trace contextRef="#ctx0" brushRef="#br0" timeOffset="49684.66">23529 1748 304 0,'0'0'392'0,"-19"-3"-47"0,7 0-36 16,3 1-46-16,-3-1-35 0,1-1-54 0,0 3-68 15,-2-1-94-15,0 0-110 0,-1 4-242 0,1-2-367 16,-1 2 163-16</inkml:trace>
  <inkml:trace contextRef="#ctx0" brushRef="#br0" timeOffset="50499.45">20895 634 91 0,'0'0'91'15,"0"0"-14"-15,-49 7 4 0,49-7 0 0,-32 11-4 16,17-3 14-16,-3-1-14 0,-4 4 0 0,-2 3-11 16,-1 2 6-16,3 1-10 0,-2 1-9 0,-1 0-1 15,1 1 3-15,2 5-10 0,-1 0-5 0,2 3-4 16,1-4-2-16,0 6-8 0,3 0 1 0,5-2-3 16,1 4-2-16,1 1-2 0,6 0 5 0,2-4-11 15,6 3-3-15,2-2-17 0,4 1 4 0,4-4-16 16,5 3-8-16,2-4-10 0,3-3-5 0,3 0-3 15,1 1-5-15,3-3-7 0,1-1 10 0,0-3 4 16,3 1-5-16,0-4 4 0,2-4 7 0,0 0 0 16,-1-2 12-16,0 1-6 0,1-5 9 0,-4-1 0 15,0-3 19-15,0 0 2 0,0-2 7 0,-3-5 24 16,-3 2 26-16,-9-4 0 0,-2-1 3 0,0-1 5 16,0-2 15-16,5-6 0 0,-10 3 5 0,3-6 5 15,-6 5 7-15,1-1-3 0,-5 0-3 0,1-8-4 16,0-1-6-16,-2-3 0 0,-2 0-4 0,-4-1-6 15,3-2-8-15,-5 2-4 0,-4-14-3 0,3 14 3 16,-6-1-6-16,2 2-6 0,-4 0-3 16,1-3-6-16,-8 3-2 0,1 3-6 0,-3 2-4 15,-1 6-1-15,-4 2-6 0,-4 1-11 0,-1 6-20 16,-2 1-33-16,-2 6-35 0,0 1-51 0,0 2-46 16,0 4-192-16,4-1-399 0,-2 0 177 0</inkml:trace>
  <inkml:trace contextRef="#ctx0" brushRef="#br0" timeOffset="50665.78">21323 973 103 0,'6'3'373'16,"-6"-3"-41"-16,7 0-33 0,-7 0-52 0,0 0-56 15,0 0-67-15,0 0-94 0,0 0-125 0,0 0-173 16,-28 2-289-16,19 4 127 0</inkml:trace>
  <inkml:trace contextRef="#ctx0" brushRef="#br0" timeOffset="51965.32">20048 2926 288 0,'0'0'281'0,"2"-3"-20"16,-2 3-15-16,0-9-12 0,1 4 1 0,1 3-9 15,-2-4-9-15,1-1-13 0,-1 1-6 0,0 0-8 16,0-2-3-16,-1 3-12 0,-2-5 2 0,1 1-17 16,-2-1-8-16,-1-1 3 0,-2 2-16 0,-2-1-15 15,-1-2-2-15,-5-1-7 0,1-1-9 0,-3 1-40 16,2 1-5-16,-6 3-2 0,2-8-4 0,-8 2-1 15,2 6-7-15,-2-1-2 0,5 5 3 0,-6-6 5 16,0 7-4-16,1 1 0 0,-2 0 4 0,0 2-2 16,1 3-2-16,5 1 3 0,-5 3-2 0,0 4 5 15,0 1-2-15,0 2 15 0,2 3-1 0,-2 2 2 16,3 1-1-16,-1 5 1 0,3 1 1 0,1-1-3 16,2 5 1-16,1 0-5 0,1 3 1 0,-5 9-4 15,6-10-1-15,3 1-3 0,5 2-1 0,-1 0-3 16,2-1-5-16,3-1 0 0,1 2-6 0,4 0-3 0,4 1-3 15,0-4-4-15,3-3-4 0,5 3-3 16,1-1 0-16,2-1-2 0,2-3-3 0,2-3-3 16,-1 0 3-16,5-3-2 0,1 0-2 0,3-2-1 15,1-5-2-15,-10-2 1 0,13-1-4 0,-6-2 3 16,6-4-2-16,-1-1-3 0,1-2 3 0,3-1 1 16,-4-1-8-16,2-2-3 0,3-3 3 0,-2 0-1 15,2-3-1-15,0 0 4 0,-2-1-4 0,-1-6-3 16,0 3 4-16,-1-5-1 0,1 0 0 0,-3-2 0 15,1-2-2-15,-2-2 1 0,-2-2 0 0,9-10 0 16,-13 10-2-16,1-3 1 0,-4-5-1 0,-3 3 1 16,-1 0-1-16,5-11-1 0,-10 12 3 0,0-5 0 15,-4 3-2-15,-2-3 4 0,-3 0-4 0,-2 2 3 16,-6-1 3-16,4 0 3 0,-4 5 8 0,-7-3 1 16,-1 2 0-16,-4 0 6 0,-2-1 3 0,-6 5 2 15,-1-1 1-15,-1 5-1 0,-16-3 2 0,12 10-2 16,-3 1-1-16,0 6-2 0,-5 0-3 0,1 4-4 15,4 4-1-15,-1 0-7 0,2 4-42 0,-1 4-43 16,4-1-62-16,2 1-87 0,0 1-88 0,2 6-81 16,10-3-91-16,4 2-401 0,-1-2-960 0,9-1 426 15</inkml:trace>
  <inkml:trace contextRef="#ctx0" brushRef="#br0" timeOffset="53017.07">21930 3917 224 0,'-9'-9'231'0,"-1"0"-8"0,-3-2-4 0,4 3-13 15,-6-5-9-15,2 5-11 0,-1-1-5 0,1 2-10 16,-6-2-10-16,2 2-7 0,1 2-10 15,-1 0-8-15,-3 2-12 0,-2 1-7 0,3 2-4 16,-3 0-12-16,-6 4-11 0,5-1-7 0,-3 2-2 0,-3 1-6 16,2 2 0-16,-1 3-7 0,3-1-2 0,-1 2-4 15,-2 0 3-15,1 1-8 0,0 0-1 16,3 3-1-16,0 0 1 0,-1-1-5 0,1 2-1 16,2 0-1-16,-1 3 3 0,3 0-12 0,7-5 17 15,-7 4 11-15,5 2-16 0,5-6-4 0,1 3-10 0,-1 4 12 16,4-5-7-16,1 1-4 0,5 1 7 0,0-2 1 15,2 0 6-15,5 1-9 0,0 0 3 0,0 0-6 16,9 7-6-16,0-5-3 0,4 2 1 0,-2-4-14 16,6 1 4-16,1-3 0 0,0 3 1 0,3-1-1 15,2-5-9-15,1 1 1 0,0-2 4 16,1-1-11-16,4 1 4 0,-2-4 5 0,4 0-11 0,-3-5 7 16,6 4 1-16,-8-5-4 0,6-4-1 0,-3-1-2 15,-1 3 1-15,2-3-6 0,-5 1 5 0,4 0-6 16,-4-8 3-16,-4 2 4 0,0-6 16 0,-5 3 12 15,-5-2 10-15,1-1 10 0,-2 2 8 0,0-10 4 16,-14 3 0-16,9-5 4 0,-3-4 0 0,-3 0-1 16,-3-1 2-16,-7-2-5 0,-4-3 0 0,3-2-5 15,-11-9-4-15,-5 4-8 0,3 10-5 0,0 1-3 16,-2 1-3-16,-2 1-1 0,-3 5-10 0,-6 1-11 16,0 3-42-16,-2 3-63 0,-3-1-88 0,3 5-107 15,-3 5-123-15,3 0-476 0,10 3-952 0,6 1 422 16</inkml:trace>
  <inkml:trace contextRef="#ctx0" brushRef="#br0" timeOffset="53782.58">23489 3316 251 0,'-7'-11'275'16,"-2"-3"-30"-16,-2 2-8 0,-1-4-7 0,-4 5 1 15,1-3-11-15,-7-3-5 0,-1 3-16 0,-4 0-10 0,8 6-2 16,-6-2-12-16,-2 1-7 0,5 5-3 16,-6-3-7-16,5 4-7 0,-4 1-17 0,5 1-6 15,-2 2-18-15,-3 4-10 0,-2-1-14 0,8 3-6 16,-4 2 1-16,-2 0-18 0,3 2-5 0,-2 1-7 15,4 5-6-15,3-5-6 0,-2 6-5 0,4 2-7 0,-1 1 8 16,3 1-3-16,1 4-2 0,2-2-8 16,2 1 6-16,2 2-7 0,2-3-6 0,3 2 4 15,-2 3 0-15,5-2-3 0,4 0 10 0,-1 4-12 16,4 0-4-16,0-6 1 0,4 2 4 0,2 3-7 16,2-3-5-16,-2 0-4 0,6-3-11 0,3-2-9 0,2 0-8 15,3-4-1-15,0-2-7 0,2-2-16 0,3 0 2 16,1-4 1-16,-1-4-3 0,4-1 2 15,1-1 6-15,3-4 6 0,-2-4 0 0,-1 3 10 16,-1-7 4-16,-1-1 5 0,-1-4 17 0,-2 3 20 16,-5-7 11-16,-3-3 3 0,0-4 23 0,-3-2 2 15,-6-6 2-15,-3 0 6 0,-1-15 8 0,-4 13-1 16,-5-16-14-16,-4 15-1 0,-4-13-9 0,-4 1-2 16,-4 2-2-16,-2 12-16 0,-5 4-27 0,-11-9-58 15,4 12-58-15,-9-6-64 0,5 16-82 0,0 1-118 16,1 3-253-16,2 3-686 0,2 3 303 0</inkml:trace>
  <inkml:trace contextRef="#ctx0" brushRef="#br0" timeOffset="53949.7">24104 3601 5493 0,'-9'1'130'0,"0"-2"-80"15,-4-3-26-15,-6 2-21 0,1-2-34 0,0 0-90 16,0 0-123-16,6 2-139 0,-5-5-438 0,7 5-888 16,3 1 393-16</inkml:trace>
  <inkml:trace contextRef="#ctx0" brushRef="#br0" timeOffset="56549.41">17708 7229 494 0,'-4'-7'574'0,"1"3"2"0,0-5-10 16,2 4 2-16,-4-3-6 0,3 4-11 0,0 1-19 15,1-1-30-15,1 4-42 0,0 0-45 0,-4-1-37 0,4 1-36 16,0 0-23-16,0 0-18 0,14 9-21 0,-5 0-22 16,5 0-22-16,15 5-20 0,1 1-155 0,6-3-61 15,15 3 0-15,-1-2 0 0,6-1 0 0,-2 0 0 16,3-1 0-16,2-1 0 0,-3 0 0 0,-1-2 0 16,-5 1 0-16,1-3 0 0,-10-3 0 0,14-1 0 15,4 0 0-15,-4-4 0 0,-3-1 0 0,5 1 0 16,-6-4 0-16,-12 0 0 0,1 0 0 0,-2 0 0 15,-1-3 0-15,-2 2 0 0,-6 0 0 0,-7 5 0 16,-3-1 0-16,0 1 0 0,-6 1 0 0,-3 2 0 16,-1-1 0-16,1 3 0 0,0 1 0 0,-2 2 0 15,4 1 0-15,-1 2 0 0,-2-1 0 0,4 3 0 16,4 0 0-16,0 1 0 0,7 3 0 0,0 1 0 16,3 0 0-16,1-5 0 0,2 1 0 0,1-1 0 0,2 0 0 15,0-2 0-15,5-4 0 0,-3 0 0 0,6-1 0 16,-4-2 0-16,0-2 0 0,0-2 0 0,2-2 0 15,-1 0 0-15,-1-4 0 0,2-2 0 16,-5-1 0-16,3-2 0 0,-4 1 0 0,4-3 0 0,-5 4 0 16,-5-4 0-16,-9 4 0 0,1 5 0 0,-3-3 0 15,-2 5 0-15,-4 0 0 0,-1 3 0 16,0 1 0-16,1 1 0 0,1 4 0 0,-2 0 0 0,2 1 0 16,3 3 0-16,-3 1 0 0,3 5 0 0,0-3 0 15,9 3 0-15,-1 1 0 0,4-1 0 0,-1-3 0 16,2 1 0-16,2-4 0 0,1 0 0 0,0-3 0 15,2-1 0-15,2-1 0 0,-1-4 0 0,-2-4 0 16,2-1 0-16,-3-3 0 0,2-3 0 0,3 2 0 16,-3-5 0-16,0 1 0 0,0-1 0 0,-2-4 0 15,1 0 0-15,0-1 0 0,-3 1 0 0,0 1 0 16,-2-3 0-16,0 5 0 0,0 2 0 0,-2 2 0 16,-6 2 0-16,1 6 0 0,3 1 0 0,-3 1 0 15,3 3 0-15,-3 0 0 0,8 4 0 0,-7-1 0 16,7 3 0-16,-8 1 0 0,8 0 0 0,-8 1 0 0,8 1 0 15,-6-3 0-15,6 2 0 0,-1 2 0 16,1-6 0-16,1 2 0 0,-1-4 0 0,1-1 0 16,0-1 0-16,-1-2 0 0,3-2 0 0,-1 1 0 15,2-1 0-15,-1-7 0 0,1 2 0 0,6-4 0 16,-4 2 0-16,3-4 0 0,-1 0 0 0,0-1 0 16,3 2 0-16,-4-1 0 0,2 1 0 0,-6 3 0 15,4 1 0-15,-9 1 0 0,2 4 0 0,1 0 0 0,-9 4 0 16,-1-1 0-16,-4 1 0 0,5 4 0 15,-2 0 0-15,1 0 0 0,-3 1 0 0,3 0 0 16,-4 1 0-16,5 0 0 0,-3 1 0 0,4-1 0 0,-1-3 0 16,8 3 0-16,-1-2 0 0,4 2 0 0,2 0 0 15,0-4 0-15,2 1 0 0,2-3 0 0,3 2 0 16,1 0 0-16,11-2 0 0,-14-2 0 0,19 2 0 16,-18-1 0-16,2-4 0 0,11 1 0 0,-14 2 0 15,1-2 0-15,-2 0 0 0,-4 1 0 0,3-2 0 16,-3 0 0-16,-2 1 0 0,0-1 0 0,-4-1 0 15,-5 1 0-15,-2 0 0 0,0-2 0 0,-6 2 0 16,4-3 0-16,-6 1 0 0,0 0 0 0,0-1 0 16,-1 0 0-16,-2-1 0 0,2 2 0 0,-2-1 0 15,1 3 0-15,-2-5 0 0,3 4 0 0,0 1 0 16,1-2 0-16,-1 3 0 0,0 1 0 0,2-1 0 16,-1 1 0-16,2 1 0 0,1 0 0 0,-2-2 0 15,1 2 0-15,1-2 0 0,-3 2 0 0,2-1 0 16,-5 1 0-16,-1-2 0 0,-2 2-246 0,-1-2-1079 0,-1-1-1434 15,-3 4 635-15</inkml:trace>
  <inkml:trace contextRef="#ctx0" brushRef="#br0" timeOffset="58032.87">3368 8155 271 0,'-12'-12'440'0,"0"6"3"16,1 0 10-16,2 0-2 0,1 0-1 0,2 2-8 0,1 0-36 15,1 3-39-15,1-1-44 0,3 2-31 0,0 0-18 16,-5 6-10-16,5 2-16 0,5 2-12 16,-1 1-19-16,2 7-14 0,2-1-15 0,0 1-7 0,2 4-21 15,4-1-8-15,-1-7-8 0,3 2-11 0,-3-2-1 16,7 4 4-16,-3-6-19 0,2-2 18 0,3-2-4 15,0-5 6-15,5 2 1 0,1-4 13 0,0-1 1 16,0-5-3-16,0 1-74 0,0-4-75 16,0-5 0-16,3 1 0 0,-4-3 0 0,-2 1 0 0,4-2 0 15,-4 1 0-15,-2-2 0 0,0 2 0 0,-1-1 0 16,-7 4 0-16,1 0 0 0,-3 3 0 0,-1 1 0 16,-2 4 0-16,2-1 0 0,-2 1 0 0,3 4 0 15,-2 2 0-15,0 0 0 0,2 4 0 0,-1 1 0 16,5 1 0-16,-2 4 0 0,4-2 0 0,-5 3 0 15,4-1 0-15,5 4 0 0,-8-6 0 0,10 5 0 16,0-4 0-16,-5-3 0 0,5-1 0 0,3-1 0 16,-6-2 0-16,6-1 0 0,-8-1 0 0,10 0 0 15,-2-5 0-15,-8 1 0 0,7-3 0 0,-5 1 0 16,5-5 0-16,-7 4 0 0,7-4 0 0,0-2 0 16,-8 2 0-16,0 2 0 0,-1 1 0 0,-1-1 0 15,2 0 0-15,-2 5 0 0,0-1 0 0,-1 3 0 16,-1 3 0-16,-1 0 0 0,4 3 0 0,0 3 0 15,-1-1 0-15,-2 2 0 0,7 4 0 0,-3-5 0 16,-4 1 0-16,2 0 0 0,2 1 0 0,-5-3 0 0,5-2 0 16,-1 0 0-16,1 0 0 0,-1-2 0 15,-1-2 0-15,-1 1 0 0,3-5 0 0,-1 1 0 16,2-3 0-16,-1-2 0 0,0 1 0 0,4-3 0 16,-4 0 0-16,4-6 0 0,-5 6 0 0,1-2 0 0,-1 0 0 15,0-3 0-15,-4 0 0 0,3 4 0 0,-7 2 0 16,1 0 0-16,-4 2 0 0,0-1 0 15,1 3 0-15,-2 1 0 0,-2 0 0 0,0 0 0 16,-4 2 0-16,9 2 0 0,-9-2 0 0,9 5 0 16,-4-2 0-16,-1 2 0 0,-2-2 0 0,5 2 0 15,-3-1 0-15,-2-1 0 0,5 2 0 0,-1 0 0 16,-1-3 0-16,0 1 0 0,3-2 0 0,-3-1 0 16,5 1 0-16,-1-5 0 0,2 0 0 0,1-1 0 0,0-1 0 15,-3-1 0-15,2-5-700 0,3 0-549 0,3 0-1353 16,-3-2 600-16</inkml:trace>
  <inkml:trace contextRef="#ctx0" brushRef="#br0" timeOffset="58149.64">5844 8129 5631 0,'1'2'229'0,"-1"0"63"0,0-2 91 0,0 0 43 16,0 0-56-16,-10 3-63 0,10-3-47 0,-8 1-51 16,4 0-125-16,4-1-84 0,0 0 0 0,0 0 0 15,0 0-118-15,-2-7-323 0,2 7-219 0,0 0-502 16,9-7-1260-16,-9 7 558 0</inkml:trace>
  <inkml:trace contextRef="#ctx0" brushRef="#br0" timeOffset="60566.35">7197 7145 149 0,'0'-17'369'0,"-1"6"-3"15,-3 0 17-15,4 0 3 0,0 5 11 0,-2 0-7 16,0 2-18-16,2 4-23 0,-1-4-23 0,1 4-12 15,0 0 6-15,-13 17-3 0,4 0 3 0,-10 9 7 16,-1 4 3-16,-11 16-12 0,2 1-2 0,-5 2-10 16,1 2-6-16,-14 21-12 0,16-24-7 0,3 3-11 0,5 6-11 15,0-5-21-15,6-2-38 0,2-2-200 16,7-13 0-16,7 0 0 0,1 1 0 0,9-1 0 16,4-3 0-16,4-5 0 0,5 0 0 0,4-4 0 0,5-4 0 15,-2-3 0-15,3-6 0 0,-1 2 0 0,-3-4 0 16,-8-5 0-16,-1 0 0 0,1-2 0 0,-9-1 0 15,2-2 0-15,-4-1 0 0,-5-2 0 16,-3-1 0-16,-1-5-615 0,-5 3-648 0,-3-8-1368 0,2-1 605 16</inkml:trace>
  <inkml:trace contextRef="#ctx0" brushRef="#br0" timeOffset="60899.5">8014 7325 135 0,'5'-14'565'0,"-5"3"19"15,0 1-7-15,0 0-28 0,-4-1-23 0,2 3-27 16,-2 2-16-16,-4 1-31 0,-2 1-38 0,-2 4-34 16,-1 0-30-16,0 4-27 0,-7 2-19 0,-4 5-12 0,0 3-9 15,0 5-16-15,-2 3-17 0,3 3-15 16,0 3-11-16,-4 11-7 0,4 3-5 0,3 4-142 15,-1-1-70-15,5 5 0 0,3-2 0 0,0 1 0 16,3-1 0-16,1-4 0 0,2 2 0 0,-4 0 0 0,6-13 0 16,1 0 0-16,-1-2 0 0,-3 0 0 15,3-2 0-15,-1-3 0 0,-2-2 0 0,0-6 0 16,2-2 0-16,-4 1 0 0,-2-4 0 0,3-4 0 0,-3-3 0 16,-1-3 0-16,-6-2 0 0,1-4 0 0,-8-4-574 15,2-5-177-15,1-6-394 0,4-3-1239 16,-2-5 548-16</inkml:trace>
  <inkml:trace contextRef="#ctx0" brushRef="#br0" timeOffset="61049.8">7289 7808 269 0,'7'-12'315'0,"-4"2"32"16,3 0-13-16,1 0 13 0,2 2 10 15,-4-1 26-15,4 3 10 0,-1 2 1 0,2-2-2 0,3 1-6 16,6 2-17-16,-1-1-19 0,10-2-28 0,-1-1-26 16,5 5-35-16,1 0-21 0,0-2-27 0,7-2-26 15,-3 4-56-15,0-3-62 0,0-1-88 0,5 2-108 16,-7-1-117-16,-2 3-114 0,-1-3-96 0,-3 2-406 15,1 2-929-15,-3-1 411 0</inkml:trace>
  <inkml:trace contextRef="#ctx0" brushRef="#br0" timeOffset="61799.65">8101 7644 259 0,'4'-6'323'0,"-3"1"-5"16,-2-1 12-16,2-1 38 0,-2-3 8 0,-2 4-2 16,0-3 5-16,-2 0 2 0,0 0 2 0,-2-1-15 15,3 1-9-15,-4 3-16 0,2-3-19 0,-1 6-6 16,-3 0-27-16,1-3-15 0,0 6-18 0,-2 5-24 15,-1-1-20-15,2 5-12 0,-7 3-23 0,7 6-8 16,-6 2-19-16,7-4-14 0,2 3-25 0,-3-2-5 16,6 2-11-16,2-2-12 0,0-1-6 0,6-1 2 15,-3-3-16-15,6-1-4 0,-1-3-11 0,3 0-5 16,0-4-2-16,2 0-1 0,1-2-38 0,1-3-4 16,-2 0 0-16,2-3 0 0,1-1 0 0,-2-2 0 15,-2-2 0-15,0 1 0 0,-2-1 0 0,0-2 0 16,0 2 0-16,-1-4 0 0,-2 4 0 0,-1-1 0 15,-2 2 0-15,1 2 0 0,-2 0 0 0,2 2 0 16,-2 3 0-16,-1 1 0 0,1 10 0 0,1-3 0 16,-2 2 0-16,3 4 0 0,0 2 0 0,-1 0 0 15,2 0 0-15,0-3 0 0,3-2 0 0,-2 1 0 16,4-3 0-16,-2-1 0 0,2-1 0 0,3-2 0 0,-2-2 0 16,-1-2 0-16,1-1 0 0,3-3 0 0,0 0 0 15,2-3 0-15,0-3 0 0,1-1 0 16,-3-2 0-16,6-5 0 0,-6 4 0 0,6-4 0 0,-4-4 0 15,-1 8 0-15,0 0 0 0,0 0 0 0,-1 1 0 16,2 4 0-16,3 1 0 0,-1 3 0 0,-1 2 0 16,4 3 0-16,-8 1 0 0,5 3 0 0,2 2 0 15,-2 6 0-15,-1 0 0 0,0 0 0 0,4 6 0 16,-10-3 0-16,3-1 0 0,-7-1 0 0,1 0 0 16,-2 3 0-16,-4 0 0 0,-2-3 0 0,-3-1 0 15,-1 0 0-15,-3-1 0 0,-2-2 0 0,1 1 0 16,-2-3 0-16,-1 0 0 0,3-3 0 0,0 0 0 15,0-3 0-15,3-2 0 0,6 1 0 0,-6-7 0 16,6 3 0-16,3-6 0 0,8-4 0 0,3 1 0 16,11-10 0-16,2-2 0 0,9-8 0 0,3-2-106 15,1 1-169-15,0-1-20 0,-1-3-2 0,0 7 21 16,-1-2 21-16,-11 7 30 0,0 1 16 0,-3 0 29 16,0 0 39-16,-11 3 45 0,6 2 40 0,-10 4 47 15,-4 5 52-15,-1 1 43 0,0 2 28 0,-4 1 27 0,1 3 19 16,-2-1 5-16,-3 1 1 0,4 4 6 15,-9 0 12-15,1 4 5 0,3 1 5 0,-3 3 4 16,1 3-2-16,-1 4-1 0,3 3-7 0,-4 6-159 16,4 2-29-16,3 4 0 0,-1-2 0 0,-1 1 0 15,4 1 0-15,2 5 0 0,-1-2 0 0,0 0 0 16,3-2 0-16,1-1 0 0,3-1 0 0,-1-3 0 16,1-3 0-16,-1-5 0 0,0-4 0 0,2 1 0 0,1-2 0 15,-1-5 0-15,1-1 0 0,2-4 0 0,1-4 0 16,-2-4 0-16,7-3 0 0,-3-3 0 15,-3-3-551-15,8-8-105 0,-7 0-508 0,3-2-1261 0,-5-3 557 16</inkml:trace>
  <inkml:trace contextRef="#ctx0" brushRef="#br0" timeOffset="61982.57">9105 7454 3662 0,'-19'0'494'0,"0"2"-145"0,2 0-18 0,3 0 54 15,4 1-6-15,2-3-41 0,-1 1-45 0,2-1-35 16,3 2-11-16,4-2-2 0,-1 4-8 0,1-4-16 15,0 0-18-15,23 0-21 0,-3-2-17 0,2 2-17 16,7-7-94-16,1 4-54 0,-2-2 0 0,1-2 0 16,-2 0 0-16,-10 3-189 0,-1-1-104 0,0-2-105 15,-5 3-111-15,-5 2-139 0,-3-2-378 0,-3-1-1111 16,0 5 491-16</inkml:trace>
  <inkml:trace contextRef="#ctx0" brushRef="#br0" timeOffset="63032.77">10033 7837 158 0,'-4'1'371'0,"4"-1"-9"0,-10 1-8 16,10-1 3-16,0 0 3 0,-8 1-5 0,8-1 1 0,0 0-8 15,-3 2 1-15,3-2-2 0,0 0 1 0,0 0-2 16,0 0-2-16,0 0-4 0,0 0-12 15,0 0-21-15,0 0-18 0,0 0-19 0,0 0-33 0,11-16-11 16,0 9-22-16,4-2-24 0,0-4-15 0,2 1-19 16,4-2-12-16,2-3-17 0,-3 2-10 0,-4 0-8 15,2-5-18-15,4 1 1 0,-12 1-3 0,4 2-34 16,-2-1-45-16,-1 3 0 0,-1 0 0 0,-5 4 0 16,1 0 0-16,-3 4 0 0,1 1 0 0,-3 1 0 15,2 3 0-15,-3 1 0 0,0 0 0 0,0 0 0 16,-8 15 0-16,5-2 0 0,-3 5 0 0,2-1 0 15,1 8 0-15,-1-7 0 0,0 9 0 0,3-7 0 16,1-1 0-16,2-1 0 0,1 0 0 0,2 0 0 16,1-1 0-16,2-3 0 0,3-1 0 0,2-1 0 15,-1-7 0-15,1-1 0 0,1-2 0 0,3-2 0 0,1-3 0 16,-1 0 0-16,2-2 0 0,-1-4 0 16,-1-2 0-16,-1 0 0 0,1-2 0 0,-3-2 0 0,4-4 0 15,-3-1 0-15,-3 4 0 0,-1 1 0 0,-3-2 0 16,-1 5 0-16,1 4 0 0,-3-3 0 15,3 3 0-15,-3 2 0 0,-1 2 0 0,1 4 0 0,-5 0 0 16,9 5 0-16,-5 4 0 0,0-2 0 0,-3 5 0 16,5 4 0-16,-2 2 0 0,0 0 0 0,1 0 0 15,3 0 0-15,-3 1 0 0,4-2 0 0,-2-1 0 16,0-2 0-16,-1-2 0 0,3-3 0 0,-2-1 0 16,-1-3 0-16,-1-2 0 0,3 1 0 0,-2-3 0 15,2-2 0-15,-2-2 0 0,3-1 0 0,1-2 0 16,-1-4 0-16,0 2 0 0,5-6 0 0,-1-1 0 15,-1 0 0-15,-1-1 0 0,1 0 0 0,-1 1 0 16,1 1 0-16,-2 1 0 0,4 2 0 0,-5 4 0 16,1 0 0-16,-1 3 0 0,-3 3 0 0,1 2 0 15,2-1 0-15,-3 4 0 0,2 3 0 0,0-1 0 16,-3 2 0-16,2 2 0 0,0 0 0 0,-2 1 0 16,1-2 0-16,3 1 0 0,-3 0 0 0,0-5 0 15,0 1 0-15,-3-1 0 0,3-1 0 0,0-1 0 0,-4-3-425 16,-2 0-870-16,6-4-1402 0,-5-4 620 0</inkml:trace>
  <inkml:trace contextRef="#ctx0" brushRef="#br0" timeOffset="63183.23">10810 7396 4664 0,'-24'-20'252'0,"0"2"-121"0,-1 5 136 16,7 3 71-16,3 0-16 0,4 2-54 0,2 4-54 15,1-3-45-15,0 5-40 0,6-2-13 0,2 4-40 16,0 0-76-16,0 0-118 0,25 7-158 0,-7-1-166 15,1-1-577-15,13 5-1103 0,4 2 488 0</inkml:trace>
  <inkml:trace contextRef="#ctx0" brushRef="#br0" timeOffset="65366.96">11291 7714 4708 0,'0'0'334'0,"0"-14"-86"0,0 4 121 15,1-2 78-15,0 2-6 0,-1-1-63 0,0 0-25 16,0 4-13-16,0 0-25 0,0 2-57 0,-1-1-258 16,1 2 0-16,0 4 0 0,0 0 0 0,0 0 0 15,0 0 0-15,0 0 0 0,-1 19 0 0,-2-6 0 16,-2 2 0-16,1 2 0 0,2 0 0 0,-1 0 0 0,-1 0 0 16,-1 0 0-16,5 1 0 0,-1-2 0 0,2 0 0 15,-1-5 0-15,4 0 0 0,-3-2 0 0,3-4 0 16,1 0 0-16,2-2 0 0,-1-1 0 0,4-2 0 15,-1-2 0-15,3-1 0 0,-2-4 0 0,1-4 0 16,-1 3 0-16,2-5 0 0,0-3 0 0,-4 7 0 16,1-2 0-16,-1 2 0 0,2 0 0 0,-3 0 0 15,-3 3 0-15,-1 1 0 0,1 1 0 0,0 5 0 16,-4-1 0-16,0 0 0 0,14 8 0 0,-10-1 0 16,0-1 0-16,1 5 0 0,1 3 0 0,6-1 0 15,-3 1 0-15,-3 0 0 0,6-4 0 0,-3 4 0 16,2-4 0-16,3 1 0 0,-4-4 0 0,1 1 0 15,3-2 0-15,-1-4 0 0,2-2 0 0,-2 0 0 16,1-1 0-16,-3-2 0 0,2 0 0 0,-2-6 0 16,2 4 0-16,1-5 0 0,-1 0 0 0,4-6 0 15,-6 1 0-15,2 1 0 0,-2-2 0 0,2-4 0 16,-1 5 0-16,-3 5 0 0,-2 1 0 0,-1 1 0 16,-1 0 0-16,-2 4 0 0,0 1 0 0,-1 1 0 0,-2 2 0 15,0 0 0-15,7 10 0 0,-7 2 0 0,1-2 0 16,2 2 0-16,-2 4 0 0,2 1 0 15,0-2 0-15,-1-3 0 0,5 4 0 0,-2-2 0 0,3 1 0 16,-1-4 0-16,-1-1 0 0,1-3 0 0,1 0 0 16,1 1 0-16,-4-6 0 0,3 1 0 15,-3-3 0-15,3 0 0 0,-2-3 0 0,-2 0 0 16,2-2 0-16,-2-1 0 0,3-4 0 0,-6 0 0 0,-1-3 0 16,0-3 0-16,-4 0 0 0,-1-3 0 0,-4-4 0 15,0-2 0-15,0 1 0 0,-4 0 0 0,8 7 0 16,-5 3 0-16,2 3 0 0,2 0 0 0,-2 2 0 15,4 4 0-15,-1-3 0 0,1 5 0 0,3 0 0 16,1 3 0-16,0 0 0 0,0 0 0 0,0 0 0 16,14 3 0-16,-2 2 0 0,4 1 0 0,5 1 0 15,-2-4 0-15,10 3 0 0,-2-2 0 0,3-2 0 16,-2-1 0-16,-1-1 0 0,-5 2 0 0,-1-4 0 16,1 2 0-16,-6 2 0 0,-3-1 0 0,4-1 0 0,-7 4 0 15,-1 0 0-15,-1 2 0 0,2 1 0 16,-5 4 0-16,0 0 0 0,-1-1 0 0,1 7 0 15,1-1 0-15,-3 1 0 0,2 0 0 0,-1 0 0 16,0 0 0-16,2-1 0 0,-1 1 0 0,3-3 0 0,0 1 0 16,-1-3 0-16,-2-2 0 0,5-2 0 0,-2-1 0 15,1-1 0-15,5-1 0 0,-5-1 0 0,3-4 0 16,-1 0 0-16,-2-3 0 0,3 1 0 0,-4-2 0 16,1-2 0-16,-2-1 0 0,3-3 0 0,-5 1 0 15,2-3 0-15,-2-3 0 0,1-3 0 0,-1 0 0 16,1-6 0-16,0-1 0 0,-4 9 0 15,0-2 0-15,0 0 0 0,1 2 0 0,-3 2 0 0,4 6 0 16,-3 2 0-16,-1 1 0 0,2 1 0 0,-2 4 0 16,7-2 0-16,-7 2 0 0,11 7 0 0,0-1 0 15,-3 5 0-15,5 2 0 0,0-3 0 0,14 6 0 16,-4-2 0-16,1 0 0 0,3-3 0 0,-3 0 0 16,7-1 0-16,2-3 0 0,0 0 0 0,-1-5 0 15,0 1 0-15,0-3 0 0,0-1 0 0,0-2 0 16,0-3 0-16,-4 3 0 0,-7-3 0 0,4-4 0 15,-7 2 0-15,-3-1 0 0,1 0 0 0,-3-2 0 16,-3 1 0-16,-3 1 0 0,-2-5 0 0,-1 4 0 16,0 0 0-16,-4-1 0 0,-2 2 0 0,-4 4 0 15,1 1 0-15,-2 4 0 0,-5 2 0 0,1 2 0 16,-6 6 0-16,3 2 0 0,-1 3 0 0,-6 3 0 16,5 1 0-16,0-4 0 0,1 6 0 0,3-6 0 0,2 1 0 15,3-1 0-15,0-3 0 0,3 0 0 0,2-1 0 16,2-4 0-16,0 2 0 0,1-4 0 15,4-4 0-15,-1 2 0 0,1-3 0 0,-5 0 0 0,15-3 0 16,-3-2 0-16,-2-1 0 0,7-3 0 0,-3 0 0 16,1 0 0-16,-2 0 0 0,5 2 0 0,-4-2 0 15,-1 5 0-15,-3 0 0 0,-1 1 0 0,2 2 0 16,0 1 0-16,-2 1 0 0,1 5 0 0,0-2 0 16,-1 3 0-16,1 1 0 0,-1-2 0 0,0 3 0 15,1 2 0-15,-1-4 0 0,0 3 0 0,5-1 0 16,-2-2 0-16,6 1 0 0,-7-4 0 0,2-1 0 15,5-2 0-15,-5-2 0 0,6-3 0 0,1 0 0 16,-4-3 0-16,1-3 0 0,1 2 0 0,5-8 0 16,-1 0 0-16,-4-4 0 0,-1 1 0 0,-3-4 0 0,-2 1 0 15,0-1 0-15,2-2 0 0,-4-6 0 0,0 0 0 16,-1-3 0-16,-5-1 0 0,5 0 0 0,-4 1 0 16,-1 0 0-16,-3 4 0 0,2 3 0 15,-3 11 0-15,1 4 0 0,-1 1 0 0,0 7 0 0,-1 4 0 16,1 0 0-16,-12 17 0 0,-2 5 0 0,4 6 0 15,-1 4 0-15,0 15 0 0,0 3 0 0,-1-1 0 16,1-2 0-16,2 0 0 0,4-11 0 0,1-2 0 16,3-2 0-16,3 0 0 0,3-4 0 0,3-3 0 15,1-7 0-15,-1-3 0 0,3-3 0 0,1-5 0 16,0-4 0-16,6-3 0 0,-1-2 0 0,3-3 0 16,-2-3 0-16,0-4 0 0,8-4 0 0,-7-2 0 15,1-2 0-15,-2-3 0 0,0 1 0 0,-1-2 0 16,-3 4 0-16,-1 3 0 0,-2 3 0 0,-1 0 0 15,-1 6 0-15,-5 1 0 0,1 1 0 0,0 4 0 16,-1 2 0-16,-4 0 0 0,9 8 0 0,-8-3 0 16,-1 8 0-16,3-1 0 0,-3 5 0 0,-3 1 0 15,2 0 0-15,1-2 0 0,0 2 0 0,0-1 0 16,1-4 0-16,2-1 0 0,-2-1 0 0,3-1 0 16,1-3 0-16,-1-1 0 0,1-1 0 0,8-2 0 15,-3-3 0-15,2-2 0 0,2-2 0 0,0 1 0 0,2-4 0 16,1-3 0-16,1 1 0 0,6-6 0 0,-2-1 0 15,-2 0 0-15,3 3 0 0,-6 5 0 16,2-2 0-16,-6 3 0 0,0 4 0 0,-2 1 0 16,1 2 0-16,-6 1 0 0,2 1 0 0,-3 3 0 0,0 3 0 15,-1-1 0-15,0 3 0 0,-2 1 0 16,1 2 0-16,-2-1 0 0,0 1 0 0,1-1 0 16,-1 1 0-16,1-3 0 0,2 1 0 0,0-3 0 0,0-1 0 15,3-3 0-15,1-1 0 0,-3-2 0 0,-1-1 0 16,-4 0 0-16,18-6 0 0,-9 1 0 0,5-2 0 15,-5-1 0-15,0-6 0 0,-1 3 0 0,-1-2 0 16,0-2 0-16,-5-3 0 0,-2-2 0 0,-1-5 0 16,-3 6 0-16,0 0 0 0,-2-2 0 0,2 3 0 15,-2 4 0-15,-1 0 0 0,2 4 0 0,-4 3 0 0,4 6 0 16,-3-2 0-16,8 3 0 0,-16 8 0 16,8 4 0-16,-1-2 0 0,0 6 0 0,0-2 0 15,4 2 0-15,1-4 0 0,4 1 0 0,-1 3 0 16,1-5 0-16,4-2 0 0,2 1 0 0,3-2 0 0,2-2 0 15,1-2 0-15,6-2 0 0,4-2 0 0,-3-1 0 16,0-3 0-16,4 0 0 0,-3-3 0 16,1 0 0-16,3-4 0 0,-4 2 0 0,0 2 0 0,-1-3 0 15,-1 2 0-15,1 2 0 0,-6-1 0 0,1 3 0 16,-1 1 0-16,0 2 0 0,-4 2 0 0,1 2 0 16,0 0 0-16,-1 5 0 0,-3 1 0 0,0 1 0 15,0 6 0-15,-2-1 0 0,1 3 0 0,-4-1 0 16,0 0 0-16,1-1 0 0,-1 0 0 0,0-4 0 15,1 0 0-15,0-2 0 0,1-2 0 0,-1-2 0 16,2-1 0-16,-1-4 0 0,4-1 0 0,2-1 0 16,0-5 0-16,3 0 0 0,-1-4 0 0,3-3 0 15,3 0 0-15,2-5 0 0,-1-3 0 0,1 0 0 16,0 0 0-16,3 2 0 0,-7 6 0 0,-1 2 0 16,2 3 0-16,-5 1 0 0,-2 3 0 0,-1 3 0 15,-1 2 0-15,1 3 0 0,-3 2 0 0,3 1 0 16,-2 2 0-16,-2 1 0 0,0 1 0 0,0 0 0 0,-3 0 0 15,4 2 0-15,-2-6 0 0,1 1 0 0,-3-2 0 16,5-1 0-16,-3 0 0 0,2-4 0 16,-1-1 0-16,-4 0 0 0,10-6-294 0,-7 2-137 15,-3-1-7-15,0-4-21 0,-4 0-33 0,-4-10-54 0,-6-1-377 16,-5-1-997-16,-7-5 441 0</inkml:trace>
  <inkml:trace contextRef="#ctx0" brushRef="#br0" timeOffset="65515.91">13893 7446 160 0,'-54'0'600'0,"18"0"25"0,4 0 55 0,14-1 25 0,3 1-11 16,2 1-19-16,3-2-18 0,2 1-12 0,2-2-28 15,6 2-50-15,0 0-52 0,0 0-60 0,0 0-53 16,24-4-208-16,3-3-194 0,1 5 0 0,3-3 0 16,6-1 0-16,-4-1 0 0,2 3-398 0,-3 2-328 15,-2 0-453-15,2-2-1275 0,0 1 564 0</inkml:trace>
  <inkml:trace contextRef="#ctx0" brushRef="#br0" timeOffset="67416.02">15310 7975 255 0,'0'8'553'0,"1"1"10"16,4-2-5-16,-2 0 3 0,5-3-13 16,-1-2 1-16,4 0-23 0,2-6-22 0,4-1-28 15,0-4-28-15,-2-2-35 0,7-6-32 0,-2-2-28 0,-2-3-33 16,0-1-22-16,-1-3-29 0,-1-3-23 0,1 1-22 15,-2-1-78-15,-1 0-146 0,0 2 0 16,-1 3 0-16,0 2 0 0,-8 4 0 0,4 3 0 0,-4 8 0 16,5-2 0-16,-3 7 0 0,-1 2 0 0,4 4 0 15,0 4 0-15,-2 2 0 0,4 5 0 0,3 7 0 16,-1 3 0-16,3-1 0 0,-6-3 0 0,3 3 0 16,-5-1 0-16,-1 2 0 0,-3-7 0 0,1 2 0 15,-6-2 0-15,0-1 0 0,-6-1 0 0,-2 0 0 16,-2-1 0-16,-4-4 0 0,-3 1 0 0,-6 2 0 15,4-5 0-15,1-5 0 0,-1 0 0 0,5-3 0 16,0 0 0-16,1-2 0 0,4-3 0 0,-1 0 0 16,5-5 0-16,1 0 0 0,8-3 0 0,1-4 0 15,12-7 0-15,2-1 0 0,7-2 0 0,11-9 0 16,3-4 0-16,-2 2 0 0,4 0 0 0,0 2 0 16,-3-2 0-16,1 1 0 0,-5 2 0 0,-8 10 0 15,-6 3 0-15,-2-1 0 0,-6 9 0 0,-1-2 0 16,-1 6 0-16,-6 0 0 0,-2 3 0 0,-2 0 0 0,-1 4 0 15,0 2 0-15,-9-4 0 0,-1 7 0 0,1 3 0 16,-4 2 0-16,-1 8 0 0,0 5 0 16,0 8 0-16,1 0 0 0,4 2 0 0,-7 13 0 0,9-8 0 15,0 12 0-15,3-2 0 0,-3 2 0 0,7 1 0 16,0 3 0-16,4-4 0 0,3-1 0 0,-5-10 0 16,3 9 0-16,-2-11 0 0,1 1 0 0,-2-2 0 15,5-1 0-15,-2-4 0 0,-3-3 0 0,-1-2 0 16,-1-5 0-16,3-7 0 0,-6-1 0 0,2-4 0 15,1-5 0-15,-2 1 0 0,2-3 0 0,0 0 0 16,-12-13 0-16,8 2 0 0,-1-5 0 0,1-3-77 16,-1-8-373-16,0-1 8 0,5-2 17 0,3-4 31 15,1-12 37-15,-1-1 32 0,4-5 43 0,-1 1 50 16,4 1 57-16,3 6 60 0,-8 11 61 0,3 0 80 16,-2 4 39-16,3 4 50 0,-1 8 41 0,-3 0 34 15,4 2 42-15,-4-2-1 0,4 4 12 0,-5 2 2 16,5-3-4-16,1 4-10 0,-2 1-16 0,1-1-15 15,2 2-14-15,-2 4-17 0,4-1-20 0,0 4-17 16,1 1-13-16,0 1-10 0,-1 4-35 0,1-1-74 16,-3 2 0-16,2 6 0 0,-3-3 0 0,3 1 0 15,-8 4 0-15,-1 2 0 0,-4-5 0 0,0 5 0 0,-4 0 0 16,-4-1 0-16,-1 0 0 0,-1 0 0 0,0-2 0 16,0 3 0-16,-3-4 0 0,0 0 0 0,4-1 0 15,-2-4 0-15,3 0 0 0,2 0 0 0,1-2 0 16,-2-1 0-16,5-2 0 0,2-2 0 0,0 0 0 15,0 0 0-15,0 0 0 0,19-13 0 0,-6 4 0 16,3-1 0-16,1-4 0 0,7-1 0 0,-1-4 0 16,3 1 0-16,-3-2 0 0,-3 4 0 0,2 0 0 15,-9 2 0-15,1 2 0 0,-4-1 0 0,-2 5 0 16,-1 1 0-16,-2 0 0 0,-1 2 0 0,-4-1 0 16,0 4 0-16,0 2 0 0,-8-2 0 0,8 2 0 15,-12 4 0-15,4 3 0 0,-1-2 0 0,0 3 0 16,2-2 0-16,-1 3 0 0,3-1 0 0,0-1 0 15,2 3 0-15,-1 0 0 0,6-1 0 0,1 0 0 16,4 0 0-16,0 0 0 0,2 0 0 0,5 2 0 16,1-2 0-16,0 0 0 0,-4-3 0 0,5 2 0 15,-4-1 0-15,0-1 0 0,-2-1 0 0,-2 0 0 16,-3 2 0-16,-1-2 0 0,0 1 0 0,-3 4 0 0,-1-3 0 16,1 1 0-16,-2-1 0 0,1 1 0 0,-1-1 0 15,-2 0 0-15,3 1 0 0,0 0 0 16,0-1 0-16,0-1 0 0,0 0 0 0,5-1 0 0,3 0 0 15,1-2 0-15,4 0 0 0,1-1 0 0,2-2 0 16,3-2 0-16,2-2 0 0,-2 1 0 0,9-6 0 16,-9 2 0-16,8-5 0 0,-9 3 0 15,-3-2 0-15,2-3 0 0,5-3 0 0,-12 2 0 0,5-2 0 16,-1-6 0-16,-5 7 0 0,-4 0 0 0,-3 4 0 16,-1 0 0-16,-2 2 0 0,-1 3 0 0,-3 1 0 15,-5 1 0-15,1 3 0 0,-2 3 0 0,-2 3 0 16,0 2 0-16,-1 2 0 0,1 4 0 0,4 2 0 15,-1 3 0-15,1-1 0 0,5 1 0 0,4 1 0 16,0 0 0-16,8 0 0 0,2-2 0 0,11 4 0 16,3-4 0-16,1-4 0 0,5 1 0 0,4-5 0 15,2-3 0-15,1-3 0 0,-1 2 0 0,1-6 0 16,-3-3 0-16,0 0 0 0,-2-4 0 0,-3 0 0 16,-5-1 0-16,-7-1 0 0,1-2 0 0,-5-1 0 0,-3 1 0 15,3-1 0-15,-8 3 0 0,-1-5 0 16,-2 4 0-16,-3 4 0 0,0-4 0 0,-3 5 0 0,-1 3 0 15,-8-1 0-15,3 3 0 0,-3 4 0 16,-5 0 0-16,1 4 0 0,-2 4 0 0,-4 4 0 16,3 2 0-16,3-3 0 0,4 2 0 0,2 1 0 15,2 0 0-15,0-1 0 0,5 1 0 0,2-4 0 16,2-1 0-16,1 0 0 0,4-1 0 0,1-2 0 0,2-1 0 16,1-3 0-16,4-1 0 0,-3-2 0 0,3-3 0 15,-2 0 0-15,2-1 0 0,1-2 0 16,0-5 0-16,0 2 0 0,-1-3 0 0,1 0 0 0,-4-3 0 15,3 2 0-15,-4 3 0 0,-3-2 0 0,1 3 0 16,-2-1 0-16,-1 4 0 0,0 1 0 0,1 0 0 16,-3 0 0-16,-2 4 0 0,5 0 0 0,-5 0 0 15,0 0 0-15,9 8 0 0,-6-3 0 0,1 1 0 16,2 3 0-16,2-1 0 0,-2 1 0 0,3-1 0 16,3-1 0-16,4 2 0 0,-4-4 0 0,4 2 0 15,5-3 0-15,-3 1 0 0,2-5 0 0,2-2 0 16,-2 1 0-16,2-3 0 0,0 1 0 0,3-7 0 0,-7 2 0 15,4-2 0-15,-8-2 0 0,5 2 0 16,3-9 0-16,-2 1 0 0,-2-5 0 0,-4-1 0 16,0 1 0-16,-1-9 0 0,0 2 0 0,-2-2 0 15,2-15 0-15,5 2 0 0,-5 0 0 0,-2-2 0 16,-2 13 0-16,-5 2 0 0,0 1 0 0,-8 4 0 16,0 1 0-16,3 9 0 0,-2 1 0 0,2 7 0 15,0-1 0-15,-2 4 0 0,-1 3 0 0,3 2 0 0,1 1 0 16,-6 8 0-16,0 0 0 0,2 5 0 15,-1 3 0-15,-2 10 0 0,-2-1 0 0,5 0 0 16,-1 4 0-16,0 0 0 0,1 4 0 0,4 3 0 0,-4-2 0 16,4-1 0-16,0-2 0 0,4 0 0 0,-2 2 0 15,0-3 0-15,3-1 0 0,0-2 0 0,4-1 0 16,0-4 0-16,0-2 0 0,1-4 0 0,4-2 0 16,-1-4 0-16,4 0 0 0,1-2 0 0,-3-1 0 15,-2-5 0-15,1-2 0 0,0 0 0 0,-1-2 0 16,2-5 0-16,-2 4 0 0,-4-2-446 0,-1-1-846 15,2 2-1397-15,-5 0 618 0</inkml:trace>
  <inkml:trace contextRef="#ctx0" brushRef="#br0" timeOffset="67833.46">17779 7861 304 0,'-1'-4'456'16,"-2"0"5"-16,3-2-3 0,-1-1 6 0,-3 4-6 15,0-4-10-15,0 1-20 0,-1 1-9 0,0-1-13 0,2 0-12 16,0-2-10-16,-5 1-13 0,-1-1-14 15,3 1-16-15,-6 1-15 0,5 1-21 0,0 0-20 16,-3 2-22-16,1 1-21 0,-4 2-13 0,1 2-17 0,0 0-32 16,-2 4-180-16,0 4 0 0,-3 2 0 0,5 1 0 15,0 1 0-15,-1 1 0 0,7 0 0 16,-2 2 0-16,7-1 0 0,-2-1 0 0,2 1 0 16,2-3 0-16,4-1 0 0,6 1 0 0,-2-3 0 0,5 0 0 15,-1-5 0-15,3 1 0 0,7-4 0 0,-4-3 0 16,0-3 0-16,-1 0 0 0,2-3 0 15,-5-1 0-15,0-4 0 0,-2-3 0 0,-3 1 0 0,2-3 0 16,-2-6 0-16,0 1-389 0,-5 1-146 0,-2 2-67 16,3-6-510-16,2-4-1202 0,1-2 531 0</inkml:trace>
  <inkml:trace contextRef="#ctx0" brushRef="#br0" timeOffset="68149.3">18046 7388 38 0,'4'-13'339'0,"0"1"9"15,1 1 31-15,-2-2 17 0,0 1 26 0,1 2 19 16,0-1 22-16,0 2 1 0,1-1-11 0,3 3 1 16,0 1-5-16,2 1-9 0,-1 1-11 0,3 4-9 15,1 2-11-15,-4 1-11 0,8 7-23 0,-2 1-19 16,0 2-22-16,3 8-25 0,3 5-234 0,-1 0-75 16,-6 4 0-16,3 3 0 0,2 11 0 0,-4 0 0 15,-1 5 0-15,-4-1 0 0,-2-2 0 0,-3 4 0 16,-3-4 0-16,-2 1 0 0,-2 0 0 0,0-10 0 15,-6 10 0-15,0-12 0 0,-2-1 0 0,-1-1 0 0,-2-3 0 16,0-1 0-16,-2-3 0 0,-4-2 0 16,-2-2 0-16,-2-3 0 0,4-1 0 0,-4-2 0 15,3-8 0-15,-1-1 0 0,3 0 0 0,-2-3 0 16,-2-1 0-16,4-1 0 0,1-2 0 0,4-4 0 0,2 1 0 16,2-5 0-16,3 1 0 0,6-2 0 0,0-3-1366 15,13-3-1478-15,6-4 654 0</inkml:trace>
  <inkml:trace contextRef="#ctx0" brushRef="#br0" timeOffset="68302.8">18647 7975 3934 0,'6'2'222'0,"-2"-2"-21"0,1 1 90 0,-2 1 63 16,-2 1 8-16,2 2-4 0,-1-3 18 0,1 1-4 0,-2 1-18 16,-1-4-12-16,4 5-25 0,-4-5-35 0,-4 5-27 15,4-5-84-15,5 1-171 0,-5-1 0 0,0 0 0 16,0 0-15-16,0 0-432 0,-10 2-276 0,10-2-445 15,0 0-1265-15,-23 1 560 0</inkml:trace>
  <inkml:trace contextRef="#ctx0" brushRef="#br0" timeOffset="84633.26">10397 10122 296 0,'-1'-2'389'0,"-4"-3"9"0,4 0 19 15,-2 3-6-15,2-2 5 0,-2 0-14 0,2-1-12 16,1 2-12-16,0 3-15 0,0-8-8 0,4 3-7 0,0 1-7 15,2 0-12-15,-1-2-21 0,3 2-19 0,1-1-14 16,1-1-20-16,0 2-27 0,2-2-27 16,-1-1-18-16,-1 2-21 0,2-2-21 0,-1-1-5 0,0-4-10 15,-2 5-22-15,1 0-31 0,-2-3-30 0,-2 2-42 16,-1-3-49-16,1 2-68 0,-4-4-85 0,0-4-108 16,-6 5-104-16,1-4-115 0,-4-2-497 0,2 0-1108 15,1 0 491-15</inkml:trace>
  <inkml:trace contextRef="#ctx0" brushRef="#br0" timeOffset="85232.95">10829 9332 314 0,'-5'-7'539'0,"5"1"16"15,-1 1-7-15,1-1-15 0,0 2-24 0,-1 1-25 16,1 3-33-16,0 0-20 0,0 0-55 0,-3-3-17 16,3 3-8-16,4 12-10 0,2-3-18 0,-2 3-12 15,4 3-29-15,0 2-23 0,-2-2-6 0,10 4-18 16,1 2-20-16,4-3-17 0,-6-4-21 0,5 4-30 15,3-1-147-15,4-2 0 0,1-5 0 0,3-1 0 16,1-3 0-16,1-3 0 0,2-3 0 0,3 0 0 16,0-2 0-16,-1-2 0 0,17-4 0 0,-20-2 0 15,4-2 0-15,0-1 0 0,9-9 0 0,-11 7 0 16,6-8 0-16,-8 3 0 0,-3-2 0 0,14-4 0 16,-17 7 0-16,0 3 0 0,-6 3 0 0,-5 2 0 15,-2 4 0-15,-2 3 0 0,-2 2 0 0,0 2 0 0,0 1 0 16,-1 4 0-16,4 0 0 0,0 5 0 0,0 1 0 15,0 2 0-15,3 2 0 0,1 3 0 16,4-1 0-16,2-2 0 0,-3-1 0 0,4 1 0 0,-1 0 0 16,6-5 0-16,-1 0 0 0,2 0 0 0,1-4 0 15,1-1 0-15,0-1 0 0,3-3 0 0,1-6 0 16,-4 2 0-16,7-5 0 0,-2-2 0 0,-5 0 0 16,-1 0 0-16,2-1 0 0,-1 4 0 0,-13 3 0 15,1-2 0-15,-2 2 0 0,-1 4 0 0,-2 1 0 16,-2 2 0-16,-3 0 0 0,0 4 0 0,5 2 0 15,1 2 0-15,0 2 0 0,2-3 0 0,3 8 0 16,1-3 0-16,4-2 0 0,3 2 0 0,1-2 0 16,4-3 0-16,0-1 0 0,19-2 0 0,-19-2 0 15,-1-1 0-15,-2-6 0 0,3 1-1366 0,-5-2-1478 16,-2-2 654-16</inkml:trace>
  <inkml:trace contextRef="#ctx0" brushRef="#br0" timeOffset="91482.73">13210 10153 124 0,'-19'2'310'0,"1"1"-15"0,-1 1-21 0,1 1-15 16,4 0-21-16,1-2-9 0,-3 2-8 0,3 1-12 16,-1-1 13-16,4 0-2 0,-1-2-4 0,-1 1 22 15,0 0-5-15,2 0 10 0,2 0 1 0,2 2 2 16,-2-3 1-16,-1-1 7 0,4 0-1 0,-3-1-5 15,3 2 8-15,0 0-17 0,1-2 3 0,-2 0-5 16,6-1 2-16,-6 2-2 0,6-2-16 0,0 0-12 16,0 0-14-16,0 0-18 0,-7 1-4 0,7-1-16 15,0 0-5-15,19-4-5 0,-6 3-10 0,10-2-7 16,12 2-110-16,0-2-20 0,20 1 0 0,0-2 0 16,2 3 0-16,1-2 0 0,4 1 0 0,3 3 0 0,0-2 0 15,-5-3 0-15,-1 3 0 0,-3 4 0 16,-2-3 0-16,-16 1 0 0,-1-1 0 0,0-1 0 15,-10 1 0-15,-4 0 0 0,-2 1 0 0,-10 0 0 0,0-3 0 16,-3 2 0-16,-1-2 0 0,-7 2 0 0,4-3 0 16,-4 3 0-16,-8-6 0 0,-1 3 0 0,-10 0 0 15,1-1 0-15,-13 0 0 0,-2-1-214 16,-3 3-76-16,-13 1-23 0,10-1-25 0,-11 1-9 0,-9-1-7 16,3 2 10-16,1 2 21 0,-4 1 34 0,6 0 32 15,0 2 30-15,2-1 39 0,0 1 43 0,10-2 40 16,1 3 40-16,5-2 45 0,0 1 51 15,3 0 48-15,4-2 39 0,6 0 39 0,10-1 36 0,0 1 21 16,3 1 8-16,1-1 28 0,5-3 26 0,3 0 21 16,0 0 13-16,15 3 2 0,-6-2-7 0,14-2-8 15,8 1-13-15,2 1-16 0,8-1-62 0,13 0-206 16,3-1 0-16,3-2 0 0,5 3 0 0,27 0 0 16,-1-3 0-16,-28 4 0 0,2-2 0 0,27 0 0 15,-30 2 0-15,2 2 0 0,-1-3 0 0,0 1 0 0,-6-2 0 16,-2 4 0-16,-1-3 0 0,-20 0 0 0,1 0 0 15,-6-2 0-15,-10-1 0 0,-1 2 0 16,-4 0 0-16,-6-1 0 0,-4 1 0 0,-3-3 0 16,-1 4 0-16,0 0 0 0,-14-10 0 0,1 9 0 0,0 0 0 15,-1-1 0-15,0 2-117 0,3 2-617 16,-1-2-490-16,2 1-1325 0,0 0 586 0</inkml:trace>
  <inkml:trace contextRef="#ctx0" brushRef="#br0" timeOffset="92265.76">17955 10168 42 0,'-26'-6'476'0,"4"2"22"0,4 0 7 0,-4 0 10 15,4-3 8-15,4 3 6 0,-1-3-13 0,1 2 5 16,5-1-23-16,1 4-9 0,-2-3-11 0,5 1-15 16,0 1-21-16,1 0-27 0,1 1-34 0,2-4-33 15,1 6-13-15,9-3-118 0,9 0-217 0,3 0 0 16,12 1 0-16,19-2 0 0,6 4 0 0,8 0 0 16,33 4 0-16,-5 0 0 0,2 0 0 0,2 2 0 15,-1-3 0-15,7 2 0 0,-4-1 0 0,3 0 0 16,1 2 0-16,-2 0 0 0,4 0 0 0,-13-2 0 15,-30-1 0-15,1-1 0 0,-5 0 0 0,-2 1 0 16,-6-2 0-16,-14-2 0 0,-2-2 0 0,-6 3 0 16,-11-2 0-16,-4 0 0 0,-4-2 0 0,-2 0 0 15,-5 1 0-15,0-1 0 0,-3-1 0 0,-10-3 0 16,1 3 0-16,-2-1 0 0,-10-1 0 0,-7-1 0 0,-4 1 0 16,-2 2 0-16,-1 3-386 0,-4-2-337 0,-13 1-458 15,0 2-1278-15,-3-2 565 0</inkml:trace>
  <inkml:trace contextRef="#ctx0" brushRef="#br0" timeOffset="92582.15">18005 10243 386 0,'-33'4'494'0,"-6"3"20"0,5-3 21 0,6-1 8 16,9-1-5-16,6 0 0 0,5 0-34 0,2-1-23 15,6-1-17-15,0 0-11 0,0 0-12 0,33-5-17 16,1 3-24-16,5 1-14 0,21-2-20 0,7-1-23 15,32-2-14-15,-3 4-277 0,-4-4-52 0,9 0 0 16,2 4 0-16,1-4 0 0,2 3 0 0,-6-1 0 16,0-2 0-16,-5 3 0 0,-4 1 0 0,-26-1 0 15,-1-2 0-15,-2-1 0 0,-4 2 0 0,-6-1 0 16,-13 2 0-16,-7-2 0 0,-14 2 0 0,3-2 0 16,-7 1 0-16,-3 1 0 0,-5-1 0 0,0 1 0 15,-3-3 0-15,-1 2 0 0,-2 0 0 0,-2 0 0 16,2 4 0-16,-2-9 0 0,1 7 0 0,-2-1 0 0,3 3 0 15,-4-2 0-15,4 2 0 0,-2-6 0 0,2 6 0 16,-2-3 0-16,2 3 0 0,0 0-1366 16,0 0-1478-16,7-7 654 0</inkml:trace>
  <inkml:trace contextRef="#ctx0" brushRef="#br0" timeOffset="92732.84">19915 10198 210 0,'-8'2'561'0,"-1"1"39"0,1-3 24 0,-1 0-12 16,1 0-21-16,8 0-64 0,-11-2-44 0,11 2-54 16,-8-1-69-16,8 1-67 0,0 0-101 0,0 0-110 15,0 0-132-15,12-6-150 0,-5 4-173 0,1 0-451 16,0 2-892-16,-3-1 395 0</inkml:trace>
  <inkml:trace contextRef="#ctx0" brushRef="#br0" timeOffset="94200.49">24647 10090 156 0,'-23'2'460'0,"4"-1"17"0,0 2 16 0,5 0 10 16,1-1-5-16,3 0 0 0,2-1-17 0,0 1-32 15,2-2-16-15,6 0-14 0,-5 2-1 0,5-2-5 16,0 0-6-16,15 7-14 0,8-4-21 0,5-3-20 16,7 0-24-16,3 1-25 0,12-5-19 0,10 4-230 15,-4-1-54-15,4-5 0 0,4 2 0 0,0 2 0 0,1-1 0 16,-1-2 0-16,-2 0 0 0,-2 1 0 16,-5-3 0-16,-2 5 0 0,1 0 0 0,-17-1 0 0,-2 0 0 15,-7 0 0-15,-5 2 0 0,-7-2 0 0,-2 1 0 16,-5 0 0-16,-2 1 0 0,-5-1 0 0,-2-3 0 15,0 5 0-15,-15-5 0 0,-3 2-123 0,-14-1-322 16,-4 6-30-16,-17-2-32 0,-1 2-26 0,0 0-17 16,-3 2-377-16,-5 0-1004 0,2 2 446 0</inkml:trace>
  <inkml:trace contextRef="#ctx0" brushRef="#br0" timeOffset="94383.01">24978 10081 2540 0,'-59'11'4'0,"6"-4"92"16,1 1 54-16,13-4 53 0,6 0 44 0,1 2 57 16,2 0 48-16,14-1 37 0,4-4 24 0,3 3 3 15,0-3-2-15,4 0 19 0,5-1-3 0,0 0-9 16,0 0-23-16,33 0-20 0,-1-2-29 0,7 1-95 15,0 1-254-15,15 0 0 0,2 0 0 0,4 1 0 16,3-1 0-16,0 2 0 0,-2 1 0 0,2-3 0 16,-6 2 0-16,-1 2 0 0,-6-2 0 0,-12 2 0 15,-4-4 0-15,0 2 0 0,-5-2 0 0,-9 1 0 16,-4 0 0-16,-5-3 0 0,-5 3-357 0,-5 2-280 0,-1-3-563 16,0 0-1299-16,-18 9 574 0</inkml:trace>
  <inkml:trace contextRef="#ctx0" brushRef="#br0" timeOffset="95932.86">5315 11217 484 0,'-7'-5'503'0,"4"1"3"0,-1-4-1 0,2 4-17 15,1-5-10-15,-1 0-21 0,2-2-18 0,-2 4-31 16,4 0-22-16,-1-1-8 0,1 3-34 0,0 0-11 16,-1 1-35-16,0 1-20 0,-1 3-34 0,4-5-24 15,-4 5-9-15,8-1-22 0,-8 1-17 0,9 5-5 16,-2-1-25-16,1 1-12 0,2 1-11 0,-1-1-16 16,-1 4-1-16,6-3-12 0,-4 4-73 0,3-3-17 0,1-3 0 15,0 6 0-15,5-5 0 0,2-2 0 0,4 6 0 16,-3-9 0-16,5 0 0 0,0-1 0 15,2-3 0-15,-11 0 0 0,15 0 0 0,-5-4 0 0,-1-1 0 16,0 0 0-16,0-2 0 0,-2 0 0 0,-1-5 0 16,1 1 0-16,1 0 0 0,-10 5 0 0,11-6 0 15,-12 5 0-15,2 2 0 0,-3 0 0 16,-3 3 0-16,-2 1 0 0,2 4 0 0,-4 0 0 0,2 2 0 16,0 4 0-16,0 1 0 0,1 0 0 0,2 6 0 15,-2 2 0-15,0-2 0 0,2 2 0 0,-2 1 0 16,4 0 0-16,-1-4 0 0,3 3 0 0,-1-2 0 15,4-2 0-15,5 2 0 0,-4-7 0 0,9 1 0 16,0-6 0-16,-1-2 0 0,1 0 0 0,0-1 0 16,0-6 0-16,4-1 0 0,-6-1 0 0,2-2 0 15,2-2 0-15,-3-2 0 0,3 2 0 0,-4-4 0 16,-2-2 0-16,2 2 0 0,-3 1 0 0,2 0 0 16,-6 1 0-16,-3 4 0 0,-1 1 0 0,-1 2 0 15,-1 1 0-15,-3 3 0 0,-3 1 0 0,-2 1 0 16,3 2 0-16,-1 1 0 0,-8 1 0 0,13 5 0 15,-6-2 0-15,1 4 0 0,0-1 0 0,1 3 0 16,2-1 0-16,-1 2 0 0,4 1 0 0,0-3 0 16,4 1 0-16,2-2 0 0,-4 1 0 0,12-2 0 15,-7-4 0-15,7 1 0 0,0-2 0 0,0-2 0 0,-5 0 0 16,5-3 0-16,0-1 0 0,-1-4 0 16,-8 5 0-16,9-5 0 0,-1 0 0 0,-6 1 0 15,-3-1 0-15,2 2 0 0,-2 3 0 0,0-4 0 0,1 4 0 16,-1 2 0-16,0-1 0 0,-8 3 0 0,4-1 0 15,-2-1 0-15,-2 4 0 0,1-1 0 16,-2-1 0-16,0 2 0 0,0 0 0 0,-3 1 0 16,6-1 0-16,-2 2 0 0,3-2 0 0,-4 1 0 0,10-1 0 15,-6 0 0-15,5 1 0 0,-5-2 0 0,6-2 0 16,-3 2 0-16,4-1 0 0,-1-1 0 0,-8 0 0 16,2-2 0-16,0 0 0 0,-2 0 0 0,2-1 0 15,-4 0 0-15,-4-1 0 0,-1 2 0 0,0-1 0 16,-7 0-214-16,-2-1-1116 0,-4 1-1441 0,-5-1 639 15</inkml:trace>
  <inkml:trace contextRef="#ctx0" brushRef="#br0" timeOffset="108849.31">9185 10953 127 0,'11'-17'241'0,"-1"0"10"0,1 2 5 16,-3 2 1-16,0 3 7 0,2-3-8 0,-2 5-8 15,-2-5 12-15,-2 9 17 0,1-6 9 16,0 5 12-16,-2 2 8 0,2-2 9 0,-5 3-2 0,4-1 1 16,-4 3 6-16,1-4-18 0,-1 4 2 0,5-2 0 15,-5 2-21-15,0 0-24 0,0 0-2 16,3-4-38-16,-3 4-22 0,0 0-15 0,0 0-16 0,1-3-20 16,-1 3-12-16,0 0-37 0,0 0-25 0,4-5-32 15,-3 1-27-15,3 0-39 0,-1-3-18 0,-1-2-18 16,6 0-9-16,2-1-13 0,2-3-8 0,-6-2-8 15,7-1 2-15,-3 0-5 0,0 0-7 0,0 0-22 16,-1 1-25-16,-3 4-34 0,4-3-33 0,-4 3-24 16,-2 1-44-16,-2 1-79 0,2-1-127 0,-2 3-280 15,-1-1-841-15,0 1 373 0</inkml:trace>
  <inkml:trace contextRef="#ctx0" brushRef="#br0" timeOffset="109799.96">9555 11637 232 0,'-5'-1'394'16,"5"1"-4"-16,0 0-14 0,0 0 7 0,0 0-2 0,-9 4 9 15,8 0-4-15,1 2-13 0,0-2-14 0,0 4-16 16,1-2-14-16,3 4-18 0,1-3-12 0,0 4-18 15,4-4-9-15,0 2-5 0,4-3-35 0,5 2 0 16,8-1-27-16,1-1 2 0,5-2-40 0,0 0-11 16,3-3-9-16,4-2-20 0,-1-3-1 0,13-4-5 15,-13 2-1-15,13-3-11 0,-14 2-11 0,2-1-2 16,-4-1-10-16,3-2-2 0,-3 1 7 0,1 1-70 16,-3 3-21-16,-4 0 0 0,-2 2 0 0,-6 0 0 15,-5 2 0-15,2 1 0 0,-5 1 0 0,1 0 0 0,-1 5 0 16,1 0 0-16,4 1 0 0,-8 1 0 15,4-2 0-15,2 6 0 0,-1-3 0 0,1 2 0 16,4 0 0-16,-1-3 0 0,6 2 0 0,2 1 0 16,1-3 0-16,3-1 0 0,0-4 0 0,-1 2 0 0,1-4 0 15,1-1 0-15,5-3 0 0,0 1 0 16,-1-5 0-16,-2 2 0 0,2-2 0 0,-5 0 0 16,-2-4 0-16,2-3 0 0,-2 4 0 0,3-2 0 0,-4 0 0 15,-1 0 0-15,-1-1 0 0,-11 7 0 0,4 2 0 16,-5-4 0-16,-1 7 0 0,-4 0 0 0,0 4 0 15,0-1 0-15,1 6 0 0,-1 1 0 0,0 1 0 16,4 4 0-16,-3 0 0 0,3 2 0 0,-2 1 0 16,2 0 0-16,1-2 0 0,3 6 0 0,-1-7 0 15,1-1 0-15,9 0 0 0,-5-4 0 0,10 2 0 16,-3-3 0-16,5-2 0 0,-1-4 0 0,3-1 0 16,-1 0 0-16,-2-2 0 0,9-2 0 0,-7-1 0 15,2-2 0-15,-4-2 0 0,2 1 0 0,-3-3 0 16,3 4 0-16,-5-1 0 0,2 1 0 0,-2 4 0 0,-6 0 0 15,-2 3 0-15,0 2 0 0,1-1 0 16,-4 4 0-16,0 1 0 0,1 1 0 0,-1 1 0 16,1 1 0-16,-2 0 0 0,1 4 0 0,5 0 0 15,0 2 0-15,2-5 0 0,-6-1 0 0,8 1 0 16,-1-1 0-16,1-3 0 0,5-3 0 0,-3-2 0 16,5 2 0-16,2-3 0 0,1 0 0 0,-1-3 0 0,-5 0 0 15,-2-3 0-15,-1 0 0 0,-7-1 0 0,-3 0 0 16,-2-3 0-16,-3 3 0 0,-7-4-272 0,3 3-1049 15,-4-3-1429-15,2 2 633 0</inkml:trace>
  <inkml:trace contextRef="#ctx0" brushRef="#br0" timeOffset="110749.52">21547 11784 176 0,'0'0'372'0,"0"0"5"16,0 0-13-16,0 0 5 0,5-1 7 0,-5 1 0 15,0 0-2-15,0 0-10 0,0 0-4 0,0 0-6 16,0 0-13-16,0 0-9 0,0 0 0 0,0 0-13 15,0 0-13-15,0 0-13 0,2-5-22 0,-2 5-15 0,13-2-28 16,1 1-23-16,5-1-6 0,12 1-33 16,6-2-1-16,-1 1-19 0,2 0-16 0,16-5-5 15,-2 4-13-15,1-2-10 0,2 1-7 0,-2-2-6 16,-3 2-12-16,4 0-37 0,-1-2-40 0,-14 2 0 0,14-1 0 16,-13 2 0-16,11 1 0 0,-14-2 0 0,0 1 0 15,-1 1 0-15,-4-1 0 0,0 0 0 0,-1 2 0 16,-11-1 0-16,2 0 0 0,-8 0 0 0,0 1 0 15,-5 1 0-15,-1 0 0 0,-1-2 0 0,1 2 0 16,-4-2 0-16,-4 2 0 0,0 0 0 0,7 2 0 16,-7-2 0-16,0 0 0 0,0 0 0 15,-19 7 0-15,8-5-230 0,-3 2-95 0,0-2-61 0,-8 2-57 16,-7 4-53-16,3-2-53 0,-10 4-412 0,9-2-1040 16,-3 1 461-16</inkml:trace>
  <inkml:trace contextRef="#ctx0" brushRef="#br0" timeOffset="111032.75">21915 11838 273 0,'-40'1'323'16,"0"-2"7"-16,6 1 28 0,1-2 32 0,3 1 19 16,10 1 16-16,2-3 10 0,0-2 17 0,5 4 7 15,3-3 3-15,6 2-19 0,-1-1-19 0,5-3-19 16,0 3-18-16,5-3-16 0,4 1-24 0,9 0-22 16,4 0-27-16,7-2-20 0,7 3-25 0,16 0-22 15,3-1-118-15,8 3-113 0,-3-1 0 0,4 2 0 16,-1 0 0-16,2-1 0 0,1 2 0 0,-3 0 0 0,-3 2 0 15,-1-1 0-15,-6 0 0 0,1-1 0 16,-16 2 0-16,-2-1 0 0,-1-2 0 0,-5 1 0 16,-12-2 0-16,5 4 0 0,-10-1 0 0,-3-1 0 0,-1-1 0 15,-1 1 0-15,-3 1 0 0,-5-1 0 16,10 0 0-16,-10 0 0 0,7-1 0 0,-7 1 0 16,0 0 0-16,0 0 0 0,0 0 0 0,0 0 0 15,0 0 0-15,0 0-13 0,0 0-506 0,0 0-76 0,0 0-100 16,0 0-367-16,-17 8-1150 0,17-8 509 0</inkml:trace>
  <inkml:trace contextRef="#ctx0" brushRef="#br0" timeOffset="112601.04">5953 12413 109 0,'-4'-5'374'0,"1"0"4"0,0-2-1 0,2 2-8 16,1-1 4-16,-1 1-2 0,0 2-12 0,1-1-22 16,0 4-26-16,0-6-21 0,0 6-10 0,0 0-3 15,0 0 0-15,0 0-13 0,13 10-13 0,-5-3-14 16,1 2-12-16,3 2-21 0,-1 1-9 0,2 2-13 16,1-1-17-16,4 0-1 0,5 4-12 0,0-3-9 15,-5-5-12-15,6 4-5 0,3-4-9 0,2 0 5 16,3-3-16-16,0-4 2 0,0-1-25 0,3 0 0 15,-2-1-1-15,0-3-10 0,3-2-3 16,-4 1-5-16,1-4-8 0,3 1-5 0,0-4-3 0,-3 2-6 16,2-3-3-16,-3-2-4 0,-2 0 7 0,-3 1-7 15,4-1-19-15,-5 2-16 0,-2 1 0 0,-5 4 0 16,-3 1 0-16,-4 4 0 0,-1 1 0 0,3 1 0 16,-2 2 0-16,-2 2 0 0,-1 2 0 0,0 1 0 15,0 2 0-15,5 2 0 0,0 3 0 0,0-1 0 16,2 0 0-16,4 3 0 0,-2-3 0 0,5 0 0 0,1-2 0 15,4 0 0-15,0-3 0 0,3 0 0 0,-4-6 0 16,1-2 0-16,1 0 0 0,-2 0 0 16,1-4 0-16,3-1 0 0,-11-1 0 0,10-2 0 15,-10 2 0-15,7-5 0 0,-6 2 0 0,3-1 0 0,-1-4 0 16,-5 3 0-16,0 0 0 0,2 0 0 0,-6 2 0 16,4 0 0-16,-8 3 0 0,-1 4 0 0,4 0 0 15,-4 1 0-15,-1 2 0 0,-1 0 0 0,2 3 0 16,-2 3 0-16,2 3 0 0,-2-2 0 0,1 4 0 15,3-1 0-15,0 1 0 0,1 2 0 16,1-4 0-16,1 2 0 0,2-3 0 0,1 0 0 0,1-2 0 16,8 1 0-16,2-3 0 0,-6-2 0 0,7-2 0 15,-2 0 0-15,1-2 0 0,-1-2 0 0,1-1 0 16,-1-2 0-16,0-1 0 0,0 0 0 0,-1-4 0 16,2 2 0-16,1 0 0 0,-9-2 0 0,4-1 0 15,2 3 0-15,-2-2 0 0,-6 5 0 0,-4 1 0 16,-2 0 0-16,-2 2 0 0,-1 0 0 0,0 1 0 15,-3 1 0-15,3 0 0 0,-4-1 0 0,-5 2 0 16,9 2 0-16,-4 0 0 0,-1 0 0 0,0 0 0 16,2 1 0-16,-2 0 0 0,0 3 0 0,1 1-20 15,-1-5-404-15,1 4-70 0,-1-2-86 0,2 1-533 16,4-3-1204-16,3 3 532 0</inkml:trace>
  <inkml:trace contextRef="#ctx0" brushRef="#br0" timeOffset="113165.66">10502 12543 2542 0,'-20'-8'115'0,"2"0"-19"0,0-1 6 16,1 3 18-16,1 1 37 0,4-3 19 0,1 1 5 15,-1 2 18-15,3 0 10 0,4 1 24 0,-2 1 9 16,1 1 7-16,1 1 1 0,1-2-1 0,3 0 13 16,1 3-5-16,0 0 9 0,5-6-1 0,8 3 11 15,6 2-7-15,13 0-8 0,4-1-7 0,20-3-15 16,5 6-20-16,6 3-4 0,31-2-18 0,-2-2-106 15,4 5-91-15,2-7 0 0,0 7 0 0,1 0 0 16,-2-1 0-16,3 3 0 0,-4-4 0 0,-7-1 0 16,-29 1 0-16,26-3 0 0,-28 0 0 0,2 0 0 15,-5-1 0-15,-3 0 0 0,-15 0 0 0,-8-3 0 16,-2 0 0-16,-13 2 0 0,-4 0 0 0,-5-1 0 0,-1-2 0 16,-8 1 0-16,0 4 0 0,-17-7-113 0,-3-1-285 15,-14 7-40-15,-3-2-35 0,-15 1-34 0,-6 0-34 16,-3 4-413-16,-7-1-1033 0,-25 2 458 0</inkml:trace>
  <inkml:trace contextRef="#ctx0" brushRef="#br0" timeOffset="113432.71">10802 12557 64 0,'-20'3'383'0,"1"-2"7"0,6 1 37 16,1-1 32-16,4 0 17 0,1-1 5 0,1 0-8 0,6 0-16 15,-5-3-19-15,5 3-21 0,0 0-20 0,11-9-1 16,2 4-12-16,13-3-11 0,3 2-16 0,4 1-14 15,20-3-25-15,-2 1-21 0,6 1-19 0,11-1-28 16,23 4-20-16,2-2-127 0,-4 3-103 0,-23 0 0 16,28-1 0-16,-29 4 0 0,3-1 0 0,27-1 0 15,-35 2 0-15,-3-3 0 0,2 2 0 0,-5 0 0 16,-15 0 0-16,-3 0 0 0,-4-5 0 0,-4 3 0 16,-10 3 0-16,-4-1 0 0,-4 0 0 0,-1-1 0 15,-2-2 0-15,-6 1 0 0,-1 2 0 0,0 0 0 16,0 0 0-16,0 0-282 0,-23 0-79 0,14 0-65 15,0 2-63-15,5-2-80 0,-6 4-442 0,4-1-1095 16,1 1 484-16</inkml:trace>
  <inkml:trace contextRef="#ctx0" brushRef="#br0" timeOffset="114315.93">14001 12421 273 0,'-9'-6'487'0,"3"4"-4"16,1 0-10-16,2-2-12 0,1 2-6 0,2 2 1 15,0 0 3-15,1 10-2 0,0-3-31 0,3 3-11 0,1 1-27 16,3 2-15-16,2 3-17 0,0-1-11 0,4-1-22 16,-1 1-26-16,5-3-19 0,4 1-31 0,5-1-14 15,3-4-18-15,5-1-20 0,1-7-99 0,17 0-96 16,-14-3 0-16,16-4 0 0,-16 1 0 0,10-5 0 15,2-4 0-15,-14 4 0 0,-1-3 0 0,12-3 0 16,-15 1 0-16,2-3 0 0,-2 1 0 0,-2-3 0 16,-3 2 0-16,0 1 0 0,-5 3 0 0,-6 4 0 15,-6 5 0-15,2 0 0 0,-4 2 0 0,-3 2 0 16,3 1 0-16,-4 2 0 0,1 5 0 0,1 0 0 16,1 2 0-16,-2 3 0 0,3 2 0 0,-1 1 0 15,0 1 0-15,6-2 0 0,-3-1 0 0,3 0 0 16,9 4 0-16,-2-9 0 0,4 3 0 0,-3-6 0 15,7 0 0-15,-9-2 0 0,10-2 0 0,-3-2 0 0,-8-2 0 16,3 1 0-16,-3-1 0 0,-1-2 0 16,11-2 0-16,-13 2 0 0,0-3 0 0,-2 0 0 15,3 0 0-15,-3 0 0 0,0 4 0 0,-5-1 0 0,0 0 0 16,0 0 0-16,0 3 0 0,-3 3 0 0,-1 2 0 16,-5-2 0-16,11 6 0 0,-5 0 0 0,0 4 0 15,2-1 0-15,0 1 0 0,3 1 0 0,-3 5 0 16,2-2 0-16,4-1 0 0,0-3 0 0,4 1 0 15,0-2 0-15,1-2 0 0,0-1 0 0,3-3 0 16,-3-3 0-16,3 2 0 0,-1-4 0 0,-1-1 0 16,9-2 0-16,-13-1 0 0,4-2 0 0,-1 0 0 15,-1 0 0-15,0-4 0 0,0 4 0 0,0-6 0 16,3-1 0-16,-5 3 0 0,-1 0 0 0,1 1 0 16,0 0 0-16,-2 0 0 0,-6 5 0 0,2 1 0 15,-1-2 0-15,0 3 0 0,-1 1 0 0,-2 0 0 16,0 2 0-16,2-2 0 0,-4 3 0 0,-4 0 0 15,0 0 0-15,9 6 0 0,-8-4 0 0,-2 3 0 16,-3 4 0-16,-6-2 0 0,-3 4-1366 0,-3 0-1478 0,-11 5 654 16</inkml:trace>
  <inkml:trace contextRef="#ctx0" brushRef="#br0" timeOffset="125016.07">11741 13409 411 0,'-9'-7'465'16,"2"5"11"-16,1-2 3 0,-2 2-2 0,2-1-29 15,-1-1-7-15,2 3-12 0,5 1-28 0,-9-2-16 0,9 2-14 16,-5-4-2-16,5 4-17 0,0 0 1 0,-4-2-7 16,4 2-5-16,0 0-12 0,0 0-11 15,27 0-17-15,-6-1-21 0,12-1-20 0,5-1-101 16,22-1-159-16,4 3 0 0,29-4 0 0,-2 5 0 0,-24 2 0 16,26-4 0-16,3 4 0 0,-5-6 0 15,3-1 0-15,-29 7 0 0,27-4 0 0,-24 2 0 0,23-2 0 16,-30 2 0-16,-2-3 0 0,-1 4 0 0,-4-2 0 15,-15 1 0-15,-2-1 0 0,0 0 0 0,-8-1 0 16,-7 0 0-16,-4 0 0 0,-5 1 0 0,-1 0 0 16,-1 1 0-16,-2-1 0 0,-3-1 0 0,-6 2 0 15,4-3 0-15,-4 3 0 0,0 0 0 0,0 0 0 16,0 0 0-16,-21-1-50 0,8 2-479 0,-7 4-58 16,0-2-49-16,-11 2-430 0,-1 1-1153 0,-2-1 511 15</inkml:trace>
  <inkml:trace contextRef="#ctx0" brushRef="#br0" timeOffset="125299.34">12227 13499 98 0,'-53'0'456'15,"17"0"-11"-15,1 0 22 0,6-1 32 0,7 1 17 16,6 0 7-16,2-1 3 0,2 0 12 0,3 1-8 16,2 0-24-16,3-3-37 0,4 3-28 0,0 0-13 15,16-7-23-15,2 2-24 0,13-1-18 0,7-2-26 16,20 2-74-16,-1 0-263 0,6 0 0 0,29 1 0 0,-26 1 0 15,30 0 0-15,-4 1 0 0,-29 0 0 16,2 3 0-16,27-2 0 0,-28 2 0 0,-1-2 0 16,-1 2 0-16,-7 0 0 0,-4-4 0 0,-10 3 0 15,-4-1 0-15,-5 1 0 0,-1-2 0 0,-10 1 0 16,-4 2 0-16,-4-1 0 0,-2 1 0 0,-3 0 0 16,-1-2 0-16,-2 1 0 0,0-1 0 0,-5 2 0 15,4-3 0-15,-4 3 0 0,0 0 0 0,0 0 0 0,0 0 0 16,0 0 0-16,-19 0-615 0,19 0-648 15,-8 5-1368-15,5-2 605 0</inkml:trace>
  <inkml:trace contextRef="#ctx0" brushRef="#br0" timeOffset="126599.65">19998 13581 45 0,'-8'-1'326'0,"3"0"2"0,-4-5 6 0,-2 3 11 0,3 1 3 16,0 0 3-16,-1 0 1 0,4 1-5 0,0 0-6 16,5 1-12-16,-12 0-11 0,7 0-10 0,5 0-1 15,-6 1-10-15,3 2-3 0,2 1-8 0,1-4-13 16,4 10-14-16,2-6-19 0,6 3-14 15,2 0-13-15,5-1-24 0,9 2-20 0,3-3-14 0,1 0-13 16,4-2-17-16,-1-3-23 0,1 0-1 0,4-1-8 16,-1-1-8-16,-1-3-5 0,-1 0-11 15,0-3-13-15,-3 2 0 0,-1-5-1 0,-1 1-11 0,0-3-7 16,-4-3-2-16,2 0 9 0,-4-2 0 0,1 2-1 16,-5 1-43-16,2 1 0 0,-7 3 0 0,0 3 0 15,-1 3 0-15,-3 1 0 0,-1 2 0 0,2 2 0 16,-2 1 0-16,1 2 0 0,0 1 0 0,2 5 0 15,-1 2 0-15,4-1 0 0,-1 3 0 0,3 2 0 16,-4-3 0-16,8 3 0 0,-1 0 0 0,6 0 0 16,-2-1 0-16,-1-6 0 0,4 3 0 0,2-6 0 15,0 1 0-15,3-4 0 0,-3 1 0 0,2-5 0 16,-2 1 0-16,-1-1 0 0,0-5 0 0,-1 3 0 16,-3-4 0-16,-8 2 0 0,9-6 0 0,-1 0 0 0,0-1 0 15,1-4 0-15,-1 2 0 0,0-1 0 0,-5 2 0 16,-3 5 0-16,1 0 0 0,-3 2 0 15,-3 2 0-15,-1 2 0 0,-1 0 0 0,1 1 0 16,-4 1 0-16,4 2 0 0,-4 1 0 0,0 1 0 0,0-1 0 16,0 5 0-16,1-1 0 0,0 2 0 15,0-3 0-15,-1 4 0 0,4-3 0 0,1 3 0 16,3-2 0-16,-1 0 0 0,3-1 0 0,2 0 0 16,-1-3 0-16,10 2 0 0,-10-3 0 0,8-2 0 0,-1 2 0 15,-4-2 0-15,5-3 0 0,0 0 0 0,-6-1 0 16,0-2 0-16,6-2 0 0,-1-2 0 0,1-2 0 15,-1 0 0-15,0 2 0 0,-2-4 0 0,-7 6 0 16,0 0 0-16,-4 0 0 0,1 3 0 0,-2 3 0 16,0-3 0-16,-3 4 0 0,0 1 0 0,-1 1 0 15,-2 3 0-15,-1-2 0 0,2 3 0 0,-2 0 0 16,3 2 0-16,-2-2 0 0,0 3 0 0,3 0 0 16,-1 0 0-16,4-1 0 0,-1-1 0 0,4 1 0 15,2 0 0-15,0-2 0 0,4 0 0 0,-2-3 0 16,10 0 0-16,-2-2 0 0,2-2 0 0,-9 1 0 15,10-1 0-15,-1-2 0 0,2-3 0 0,-1 2 0 16,0-1 0-16,-3-2 0 0,0 0 0 0,-1 0 0 16,-6 1 0-16,-1 0 0 0,1-1 0 0,-2 3 0 15,-3-1 0-15,0 1 0 0,-4 0 0 0,-2 1 0 0,1 1 0 16,-3 2 0-16,-1-1 0 0,0 1 0 16,2 1 0-16,-2 0 0 0,0 1 0 0,0-1 0 15,0 2 0-15,2-2 0 0,-4 1 0 0,3 0 0 16,2 0 0-16,-1 0 0 0,2 1 0 0,1 0 0 0,-3-1 0 15,3-1 0-15,-1 0 0 0,1 1 0 16,-3-1 0-16,2 0 0 0,-1-1 0 0,-3 1 0 16,0 0 0-16,0-1 0 0,-2 0 0 0,-1-2 0 15,-4 3 0-15,0 0 0 0,0 0 0 0,0 0-1366 0,-21-1-1478 16,5 2 654-16</inkml:trace>
  <inkml:trace contextRef="#ctx0" brushRef="#br0" timeOffset="128315.92">7491 13482 58 0,'0'0'221'0,"4"4"-9"0,-4-4-14 0,0 0-17 0,10 1-15 16,-5-1-17-16,3 0-15 0,-3 2-11 0,4-1-11 15,-4 0-26-15,3 0-45 0,-2 0-81 0,2 2-234 16,-2-2-297-16,-2 0 133 0</inkml:trace>
  <inkml:trace contextRef="#ctx0" brushRef="#br0" timeOffset="129133.67">10730 14551 54 0,'-3'-6'419'0,"2"2"25"0,-2-1-6 15,1-1 2-15,0 3-3 0,2 3-6 0,-1-5-16 16,1 5-27-16,-1-4-21 0,1 4-35 0,-3-3-23 0,3 3-12 15,0 0-6-15,0 0-20 0,0 0-1 16,0 12-11-16,2-6-23 0,0 0-5 0,2 0-14 16,1 4-14-16,5 5-15 0,-1-5-14 0,4 0-13 15,1 0-8-15,0-1-19 0,4 1-12 0,0-4-10 0,1 1-9 16,4-2-8-16,5-1-8 0,-7-3-13 0,7-1-35 16,1-1-39-16,1-4 0 0,-1 0 0 15,-5-1 0-15,-2-1 0 0,5-5 0 0,-3 1 0 16,2-1 0-16,-9 2 0 0,2 1 0 0,0-2 0 0,-3 2 0 15,1 1 0-15,-7 5 0 0,4-3 0 0,-5 1 0 16,0 1 0-16,0 2 0 0,-1 1 0 0,-2 2 0 16,2-1 0-16,1 2 0 0,-2-2 0 0,2 2 0 15,3 3 0-15,-2-3 0 0,2 0 0 0,0 3 0 16,1-3 0-16,2-1 0 0,2 2 0 0,3-2 0 16,1-1 0-16,-2-1 0 0,10-3 0 0,-7 3 0 15,-3-4 0-15,4 1 0 0,4-4 0 0,-4 1 0 16,-4 1 0-16,12-2 0 0,-12 1 0 0,-1-1 0 15,-1-1 0-15,2 2 0 0,-2 0 0 0,0 2 0 16,-4-1 0-16,1 2 0 0,-5-1 0 0,0 2 0 16,1 0 0-16,-3 2 0 0,0-1 0 0,1 0 0 15,-4 2 0-15,2-1 0 0,2 0 0 0,-8 1 0 16,13-3 0-16,-6 3 0 0,1 0 0 0,-3 0 0 16,3-1 0-16,-3 0 0 0,3 0-502 0,-3-1-780 15,-5 2-1389-15,14-4 616 0</inkml:trace>
  <inkml:trace contextRef="#ctx0" brushRef="#br0" timeOffset="130316.53">16274 14287 363 0,'-4'-4'421'0,"0"0"16"0,0 0 3 16,0 0 6-16,3 1 6 0,-3-1-12 0,0 1-13 15,4-1-21-15,0 4-20 0,-6-2-19 16,6 2-27-16,-1-3 1 0,1 3-6 0,0 0-12 16,0 0-11-16,0 0-19 0,28 5-17 0,-13-2-18 0,2 1-23 15,3 1-17-15,10-1-19 0,0 2-19 16,6-1-20-16,1-1-24 0,4-2-136 0,-3-2 0 0,15 1 0 16,-15 1 0-16,13-4 0 0,-10 1 0 0,-4 0 0 15,15-4 0-15,-12 1 0 0,-3 0 0 0,-2-2 0 16,2-3 0-16,-4 1 0 0,-1-3 0 0,-3 1 0 15,-3-2 0-15,-2 2 0 0,-6 1 0 0,-1 3 0 16,1 2 0-16,-7 0 0 0,2 1 0 0,-4 2 0 16,1 1 0-16,-2-1 0 0,-2 3 0 0,2 1 0 15,-2 2 0-15,3 0 0 0,1 2 0 0,-2-1 0 16,1 1 0-16,4 1 0 0,-2 1 0 0,3-4 0 16,3 4 0-16,2-3 0 0,3 0 0 0,5 0 0 15,0-1 0-15,1-4 0 0,-2-2 0 0,5-1 0 16,-4-1 0-16,-7-1 0 0,11-3 0 0,-4 4 0 15,1-7 0-15,-1 3 0 0,-7-2 0 0,8 0 0 16,-7-1 0-16,3-3 0 0,2-1 0 0,-10 4 0 16,9-2 0-16,-6 4 0 0,-3 1 0 0,-3 2 0 15,-1 1 0-15,0 2 0 0,1 0 0 0,-6 4 0 16,4 2 0-16,-2 1 0 0,0 4 0 0,1-1 0 16,-3 2 0-16,4 2 0 0,-1 1 0 0,-1 0 0 15,0 0 0-15,5 1 0 0,-1-5 0 0,4 3 0 16,1-4 0-16,2 1 0 0,2-3 0 0,3 0 0 15,7-3 0-15,-1-3 0 0,-3-2 0 0,4 0 0 16,0-2 0-16,0-4 0 0,-1-2 0 0,-1 1 0 16,6-3 0-16,-7-2 0 0,2 1 0 0,1-5 0 15,-5 0 0-15,7 0 0 0,-2 3 0 0,-6-2 0 16,1 6 0-16,-8 1 0 0,-7 6 0 0,4-3 0 0,-3 6 0 16,-2 1 0-16,1 1 0 0,-2 5 0 0,1-2 0 15,1 3 0-15,-2 2 0 0,4 1 0 0,-1 3 0 16,5-1 0-16,-4-1 0 0,5 0 0 0,4 3 0 15,4-4 0-15,-1 4 0 0,2-7 0 0,1 0 0 16,3-1 0-16,0-2 0 0,0-2 0 16,0-1 0-16,0-1 0 0,-1-1 0 0,-1-1 0 0,0-1 0 15,-3 0 0-15,2-5 0 0,-9 3 0 0,1 2 0 16,-2-4 0-16,1-1 0 0,6-3 0 0,-9 3 0 16,0 0 0-16,-2-1 0 0,-3 4 0 0,-3 1 0 15,-1-1 0-15,-3 3 0 0,4-1 0 0,-4 1 0 16,-4 0 0-16,3 0 0 0,-4 2 0 0,0 0 0 15,0 0 0-15,0 0 0 0,0 0 0 0,-10 10 0 16,-3-4 0-16,-4 2-1366 0,-7 4-1478 0,0 2 654 16</inkml:trace>
  <inkml:trace contextRef="#ctx0" brushRef="#br0" timeOffset="132483.49">24022 14350 36 0,'1'-2'411'0,"2"-3"23"0,-2 2 11 16,-1 3 5-16,2-7 4 0,0 4-8 0,-2-1-15 16,0 4-22-16,0 0-20 0,4-3-12 0,-4 3-8 15,0 0-14-15,0 0 2 0,5 9-4 0,-4-2-18 16,0-2-18-16,-1 2-18 0,3 3-23 0,1-1-17 15,-3 3-16-15,4-3-16 0,3 3-10 0,2 0-15 16,7-1-102-16,2-1-100 0,8-1 0 0,5-3 0 16,6-2 0-16,13-2 0 0,-1-3 0 0,3-1 0 15,-1-2 0-15,-1-5 0 0,4 0 0 0,-4-1 0 16,-1-3 0-16,1 0 0 0,-4-7 0 0,-2 0 0 16,-9 3 0-16,-2 0 0 0,12-8 0 0,-14 11 0 15,-1-1 0-15,-4 2 0 0,-8 6 0 0,-1 0 0 16,-1 2 0-16,-5 3 0 0,0 1 0 0,0 2 0 15,-1 0 0-15,-1 1 0 0,1 3 0 0,1 3 0 16,-3-1 0-16,6 4 0 0,2-1 0 0,2 0 0 16,4 4 0-16,-5-3 0 0,8 1 0 0,4 2 0 15,-2-5 0-15,3 1 0 0,1-2 0 0,1-2 0 16,1-1 0-16,1 0 0 0,1-5 0 0,-2 2 0 16,1-4 0-16,-6-3 0 0,6-2 0 0,-2 3 0 15,0-8 0-15,1 1 0 0,-2-2 0 0,2-2 0 0,3 2 0 16,-5-1 0-16,-1 2 0 0,-3 2 0 15,1-1 0-15,-2 4 0 0,-6 1 0 0,-4 0 0 16,4 4 0-16,-3-2 0 0,-5 0 0 0,1 3 0 16,-2 0 0-16,0 2 0 0,1 0 0 0,-2 3 0 15,3 0 0-15,0-2 0 0,0 3 0 0,-1 0 0 16,4 0 0-16,-1-1 0 0,2 3 0 0,0 0 0 16,4 0 0-16,6 0 0 0,-1-2 0 0,-8-2 0 15,9 1 0-15,4-1 0 0,-1 0 0 0,2 1 0 0,0-5 0 16,3-1 0-16,0 0 0 0,2-2 0 15,-1-1 0-15,14-2 0 0,-11 1 0 0,-2 0 0 0,2 2 0 16,-2-3 0-16,-3 1 0 0,-6 4 0 16,3-1 0-16,-10-1 0 0,-3 0 0 0,1 2 0 0,-1 1 0 15,-2-1 0-15,2 1 0 0,-6-1 0 0,2 2 0 16,1-1 0-16,2 1 0 0,-5-1 0 16,2 1 0-16,3 0 0 0,5-2 0 0,-2 1 0 15,9-2 0-15,-1 2 0 0,4 0 0 0,2 0 0 0,-1-2 0 16,4 2 0-16,-1-1 0 0,2-4 0 0,11 0 0 15,-10 2 0-15,-5 0 0 0,-1 0 0 0,-4 0 0 16,-3-1 0-16,-9 3 0 0,-3 0 0 0,-6 1 0 16,-1-1 0-16,-2 1 0 0,-6 1 0 0,0 0 0 15,0 0 0-15,0 0 0 0,-20 4 0 0,-2-1-1366 16,4-2-1478-16,-11 2 654 0</inkml:trace>
  <inkml:trace contextRef="#ctx0" brushRef="#br0" timeOffset="134051.26">29266 13797 433 0,'0'0'465'0,"0"0"18"16,0 0 9-16,-12-1-1 0,12 1-12 0,0 0-4 15,0 0 5-15,0 0-20 0,0 0-5 0,-7-3-18 16,7 3-22-16,0 0-18 0,-3-3-23 0,3 3-19 16,-4-4-17-16,3 1-23 0,1 3-21 0,1-7-20 15,3 2-21-15,-3 0-227 0,4-5-26 0,3 3 0 16,6-5 0-16,3 0 0 0,8-5 0 0,3 2 0 16,8-1 0-16,10-6 0 0,4-2 0 0,6-1 0 15,27-11 0-15,-5 0 0 0,7-2 0 0,2-7 0 16,6 1 0-16,1-3 0 0,6-4 0 0,-3-5 0 15,3 7 0-15,-2-7 0 0,-2 1 0 0,-1 3 0 16,-10 5 0-16,-3 8 0 0,-27 12 0 0,-1 6 0 16,-5 1 0-16,-1 3 0 0,-15 5 0 0,-1 1 0 15,-2 2 0-15,-10 0 0 0,-1 3 0 0,-7 2 0 16,-1-4 0-16,-2 4 0 0,-5-1 0 0,0 0 0 16,-2 0 0-16,-2 5 0 0,-9-2 0 0,4 1 0 15,-6 1 0-15,-4 3 0 0,-4-1 0 0,-1 6 0 16,-9 1-425-16,-3 6-192 0,0-1-94 0,-17 7-362 15,15-4-1163-15,-16 5 514 0</inkml:trace>
  <inkml:trace contextRef="#ctx0" brushRef="#br0" timeOffset="134517.01">29208 13528 309 0,'7'-11'482'0,"-2"-1"10"0,5-1 3 0,-5 2-2 16,7-3-7-16,-2 3-9 0,-4 2-13 16,3 2-2-16,0-1-17 0,-4 4-18 0,0-2-25 15,-1 2-29-15,-1 0-32 0,1 3-33 0,-4 1-1 16,0 0-13-16,2 12-18 0,-7-4-18 0,0 4-16 15,-3 4-21-15,2 0-84 0,-7 6-137 0,4-3 0 0,-4 6 0 16,3-3 0-16,-3 0 0 0,4-3 0 16,1-1 0-16,2-1 0 0,-1-1 0 0,0-5 0 15,5 0 0-15,0-1 0 0,-1-4 0 0,-1 0 0 16,3 0 0-16,-2-1 0 0,2-2 0 0,-1 0 0 0,2-3 0 16,0 0 0-16,0 0 0 0,0 0 0 0,0 0 0 15,18-6 0-15,-9 5 0 0,0-3 0 16,3 1 0-16,0 2 0 0,1-1 0 0,5 4 0 15,4 0 0-15,-3 2 0 0,8 0 0 0,-5 1 0 0,6-1 0 16,2 4 0-16,-3-2 0 0,1 2 0 0,-2-2 0 16,-6-1 0-16,1 1 0 0,-3 0 0 15,0-2 0-15,-6 0 0 0,1 0 0 0,-3-2 0 0,-2 1 0 16,0-1 0-16,-3 1 0 0,-1-1 0 0,-1-1 0 16,-3-1 0-16,0 0 0 0,0 0 0 0,0 0-221 15,-11 9-547-15,2-8-433 0,4 2-1300 0,0 2 576 16</inkml:trace>
  <inkml:trace contextRef="#ctx0" brushRef="#br0" timeOffset="134666.9">29699 13984 531 0,'4'5'566'0,"-2"-1"-6"15,1-1 13-15,-2-1 24 0,2 1 7 0,-3-3-12 16,0 0-29-16,0 0-48 0,0 0-51 0,0 0-48 16,0 0-40-16,0 0-69 0,0 0-72 0,0 0-87 15,9 1-120-15,-9-1-145 0,0 0-140 0,0 0-160 16,0 0-157-16,0 0-378 0,0 0-1031 0,0 0 456 15</inkml:trace>
  <inkml:trace contextRef="#ctx0" brushRef="#br0" timeOffset="135932.71">31764 12105 317 0,'4'-10'471'0,"-3"0"4"0,-1 3 2 16,-1 0-17-16,-1 2-21 0,0 1-23 0,2 4-16 16,-5-3-6-16,5 3-18 0,-11 6-5 0,4 0-11 15,-2 3-19-15,0 1-29 0,-1 2-21 0,4 0-21 0,-4 2-19 16,3 3-16-16,-1-2-21 0,3 0-32 0,0 2-9 15,5-4-16-15,4 0-11 0,-3-1-11 0,6 1-16 16,-1-6-12-16,3 0-8 0,1-1-9 0,1-4-8 16,0-1-51-16,2 1-31 0,-2-5 0 0,7-3 0 15,-6 1 0-15,2-4 0 0,-1-4 0 0,-2 0 0 16,-1-1 0-16,-1-1 0 0,-4-2 0 0,1 1 0 16,-4 4 0-16,-2-4 0 0,-2 7 0 0,-1-1 0 15,-1 2 0-15,-4 3 0 0,1 3 0 0,-5 2 0 16,3 2 0-16,-5 4 0 0,1 1 0 0,-4 3 0 15,2 2 0-15,3 0 0 0,0 1 0 0,2 3 0 16,1 0 0-16,4-7 0 0,1 7 0 0,4 0 0 16,1-3 0-16,3-4 0 0,3-2 0 0,0 2 0 15,1-4 0-15,3 0 0 0,-3-3 0 0,2-2 0 16,3 0 0-16,-3-3 0 0,1-3 0 0,1 0 0 16,-3-2 0-16,-2-2 0 0,3 0 0 0,-4-4 0 15,2 0 0-15,-3-3 0 0,-4 6 0 0,3-5 0 16,-2 5 0-16,-2-2 0 0,0 8 0 0,-2-4 0 15,1 5 0-15,-3 1 0 0,-4 1 0 0,-2 3 0 16,1 1 0-16,-2 4 0 0,2 2 0 0,-7-2 0 16,7 4 0-16,-4 1 0 0,2 1 0 0,3-1 0 15,3 0 0-15,0 0 0 0,4-1 0 0,0 1 0 16,3-3 0-16,3 0 0 0,0-2 0 0,2-1 0 16,1-1 0-16,3-3 0 0,1-3 0 0,-2-2 0 0,3 1 0 15,-2-2 0-15,-1-2 0 0,0-2 0 0,-2 1 0 16,5-4 0-16,-4-2 0 0,-3-1 0 0,1-1 0 15,-5 1 0-15,-2 1 0 0,0 0 0 16,0 5 0-16,-5-2 0 0,1 4 0 0,-1 1 0 0,-4 3 0 16,3 2 0-16,-6 2 0 0,1 3 0 0,-2 1 0 15,0 4 0-15,-1 1 0 0,4-1 0 0,2 3 0 16,1-1 0-16,-1 4 0 0,5-3 0 16,1-2 0-16,2 1 0 0,4-2 0 0,0-1 0 0,3 0 0 15,1 0 0-15,2-5 0 0,0 0 0 0,1-1 0 16,0-2 0-16,-2 0 0 0,1-2 0 0,1-1 0 15,-4-1 0-15,3-3 0 0,-2 0 0 0,-3 2 0 16,-1-6 0-16,1 1 0 0,-1-3 0 0,-3 1 0 16,-2 1 0-16,0-1 0 0,-2 1 0 0,2 3 0 15,-3 2 0-15,-1 1 0 0,-3 2 0 0,2 1 0 16,-2 2 0-16,-1 2 0 0,0 2 0 16,-1 2 0-16,1 0 0 0,1 2 0 0,-2 1 0 0,6-1 0 15,1 1 0-15,1 0 0 0,2 0 0 0,3-1 0 16,1 1 0-16,-2-1 0 0,8-1 0 0,-6 2-271 15,1-5-370-15,1-3-573 0,1 3-1314 0,2-1 582 16</inkml:trace>
  <inkml:trace contextRef="#ctx0" brushRef="#br0" timeOffset="136749.62">30601 10667 91 0,'-2'-13'336'0,"-3"2"0"0,2 1-8 15,3 0-7-15,-1 4-11 0,1 0-14 0,-3 1-30 16,6 2-16-16,-3 3 1 0,0 0 3 0,11 9-8 16,-2 7-3-16,8 6 0 0,3 4 4 0,11 17-7 15,4 9 1-15,18 16-6 0,1 3-12 0,3-1-12 16,3 0-18-16,-1 3-10 0,8 0-9 0,3-7-22 16,-9 1-8-16,2 0-13 0,1 2-14 0,0 0-12 15,2-6-4-15,-6-3-13 0,-18-19-7 0,1-1-11 16,0-2-3-16,-2-4-8 0,-14-8 0 0,-3-4-11 15,-2-1-2-15,-6-9-1 0,-2 0 1 0,-5-5 2 16,0-1 0-16,-4-1 12 0,-1-3-4 0,-2 0-8 16,-2-2 3-16,0 0-20 0,0 0-28 0,0 0-41 15,0 0-62-15,0 0-76 0,-6-14-101 0,6 14-110 16,0 0-125-16,-3-6-477 0,3 6-1072 0,0 0 475 16</inkml:trace>
  <inkml:trace contextRef="#ctx0" brushRef="#br0" timeOffset="137066.29">31946 12107 419 0,'-7'0'516'0,"1"1"32"16,6-1 7-16,-9-1 2 0,9 1-23 0,-6-4-27 15,6 1-32-15,0-4-36 0,6 0-26 0,0-2-25 16,2-2-18-16,5-2-19 0,0-3-13 0,5-3-19 15,3-4-23-15,0-2-12 0,2-2-23 0,-1-1-24 16,7-12-15-16,3 2-60 0,0-5-162 0,2 0 0 16,1 0 0-16,0-5 0 0,14-20 0 0,-13 21 0 15,2 0 0-15,13-19 0 0,-17 19 0 0,1 4 0 0,-3 2 0 16,-2 2 0-16,-6 12 0 0,-4 6 0 16,-4 5 0-16,-3 7 0 0,-4 2 0 0,-1 4 0 15,-1 3 0-15,-1 2 0 0,-1 9 0 0,-5 5 0 16,0 2 0-16,-4 10 0 0,-3 5-78 0,0 11-245 15,-7 4-56-15,0 4-56 0,-4 1-68 0,1 2-86 16,-4 2-392-16,-3-2-1063 0,-8 23 470 0</inkml:trace>
  <inkml:trace contextRef="#ctx0" brushRef="#br0" timeOffset="137399.26">31532 12373 359 0,'-3'-9'497'0,"-1"-2"-2"0,2 5-8 16,-3 1-6-16,-2 4-16 0,0 0-5 0,-4 2-13 15,-1 1-19-15,-15 8-20 0,-4 1-25 0,-1 0-18 16,-4 1-17-16,-15 11-25 0,0-6-19 0,-3 4-17 15,0 2-27-15,-4-2-22 0,3 1-20 0,-3 1-21 16,-4 1-26-16,2-2-11 0,-26 10-12 0,27-8-20 16,1-3-13-16,0 1-96 0,4 0-19 0,6 0 0 15,13-8 0-15,7 1 0 0,3-4 0 0,8-2 0 16,4-1 0-16,8-1 0 0,5-4 0 0,0 2-207 16,5-1-105-16,16-3-102 0,5 0-109 0,8-5-120 15,0-4-373-15,16-10-1099 0,1-1 486 0</inkml:trace>
  <inkml:trace contextRef="#ctx0" brushRef="#br0" timeOffset="137715.92">31707 12510 339 0,'10'-3'539'0,"0"-1"2"0,2 0 19 15,-5 1 5-15,2 0-7 0,2 3-6 0,0 0-10 16,2 6-20-16,1-1-31 0,3 5-23 0,0 2-30 15,6 8-29-15,-1 2-30 0,1 4-30 0,13 11-34 16,-3 5-30-16,0 1-25 0,8 0-181 0,0 5-79 16,17 13 0-16,-19-15 0 0,2 1 0 0,16 20 0 15,-17-26 0-15,0 2 0 0,-6 2 0 0,2-4 0 16,-4-3 0-16,-11-8 0 0,0-1 0 0,-3-2 0 16,0-2 0-16,-2-3 0 0,-4-5 0 0,-2 0 0 15,0-2 0-15,-3-3 0 0,-2-3 0 0,0 1 0 16,0-3 0-16,-1-1 0 0,-4-1 0 0,3 0 0 15,-1-2 0-15,0-1 0 0,-1 2 0 0,-1-4 0 16,4 3 0-16,-4-3 0 0,2 3 0 0,-2-3 0 16,0 0 0-16,0 0 0 0,0 0-328 0,-7-10-356 15,7 10-513-15,-14-6-1296 0,3 0 573 0</inkml:trace>
  <inkml:trace contextRef="#ctx0" brushRef="#br0" timeOffset="138832.71">29971 12850 102 0,'4'-3'331'0,"4"1"7"16,-2 0-3-16,-1-2 9 0,0 2 1 0,1-1 1 15,-4 1-1-15,2-1-14 0,1 1-17 0,-5 2-22 16,0 0-2-16,0 0-5 0,0 0 2 0,0 8-8 16,-5-2-14-16,0 3-20 0,-2-1-20 0,1 2-14 15,1-2-29-15,0 2-19 0,-2 0-17 0,4-1-9 16,0-2-23-16,2 0-1 0,2 2-11 0,2-3-9 16,0 1-9-16,1-5-8 0,5 1-7 0,0-1-2 15,1-2-8-15,4-1-11 0,-2 0-1 0,1-3-9 16,-2 2 1-16,1-5-6 0,0-2-2 0,-3 2 8 0,-1-2-1 15,3-2 7-15,-3-4 0 0,-3-1 2 16,-1 5-5-16,-1-1-2 0,-2 1 5 0,-2 0-6 16,-2 1-3-16,-1 4-3 0,-1-1 6 0,0 2-17 15,-3 4 2-15,-2 1 4 0,1 0-4 0,-5 2 7 0,3 6-8 16,2-2-2-16,-3 4-6 0,2-1-1 16,2 1-2-16,2 0 4 0,1 0 1 0,2 1-8 15,2 0 11-15,2-1 2 0,4-1-8 0,2-1 10 16,-1 0-9-16,2-4-9 0,3 2 5 0,0-1-8 0,0-2 11 15,0-2-6-15,2-1-3 0,-1-3-4 16,-2 2-1-16,0-3 2 0,-1 0 5 0,0-1 2 16,0-3-5-16,-1 0 0 0,-3-2 1 0,0 0-4 15,-4-2 0-15,-1-1 2 0,3 1-2 0,-6-2 2 0,3 5 0 16,-2-2-3-16,-6 0-4 0,7 5 3 0,-7 3-1 16,2-2 0-16,-6 4-6 0,3 2 13 0,-4 5-3 15,2-2 5-15,-2 9-4 0,-3 0 1 0,4-1 3 16,2 2 6-16,2 1-6 0,3-1 0 0,3-2 2 15,2 0 3-15,2 3-4 0,3-4 1 0,4 5 10 16,-1-9-13-16,2 3-3 0,4-4 0 0,-4 1 0 16,8-3-3-16,-1-1 0 0,-3-3 0 0,-1 0 0 15,1-2 0-15,-1-3 0 0,-2 0 0 0,0-1 0 16,0 0 0-16,-3-6 0 0,-3 2 0 0,2-6 0 16,-3 1 0-16,-4 0 0 0,-3-2 0 0,0 1 0 0,-5 1 0 15,0 4 0-15,1-4 0 0,-2 8 0 16,-3-1 0-16,2 3 0 0,-3 4 0 0,2 1 0 15,-2 1 0-15,0 1 0 0,3 7 0 0,-4 2 0 16,2 4-147-16,3 1-180 0,4 1-87 0,-4 9-110 0,9 1-127 16,2-7-371-16,3 6-1106 0,2 3 489 15</inkml:trace>
  <inkml:trace contextRef="#ctx0" brushRef="#br0" timeOffset="139283.48">30024 13226 25 0,'0'0'329'0,"0"0"-8"0,0 0-7 15,0-5-8-15,0 5-9 0,0 0-6 0,0 0-9 0,0 0-7 16,0 13-14-16,0-5-9 0,0 1-14 15,1 6-17-15,3 2-19 0,-2 4-19 0,9 5-17 16,-3 2-16-16,3 0-23 0,3 2-3 0,-1 3-14 16,4-1-18-16,-3-2-21 0,3 2-21 0,1-3-26 0,10 12-11 15,-9-12-17-15,-1-2-20 0,1 2-5 16,2-5-8-16,-5 3-6 0,2-2-3 0,-4-5-16 16,0-4-6-16,-6-3-10 0,-3-3-15 0,3 0-10 15,-7-1-19-15,3 0-21 0,-3-4-35 0,-1 0-39 0,0-1-59 16,0-4-258-16,-5 5-578 0,5-5 256 0</inkml:trace>
  <inkml:trace contextRef="#ctx0" brushRef="#br0" timeOffset="139732.7">30035 13166 168 0,'0'0'362'0,"0"0"-2"0,-14 6 0 15,4-2-4-15,2 2-8 0,-3 1 1 0,-6 4-6 16,-5 8-9-16,-3 4-11 0,-1-4-11 0,-1 4-14 16,-1 2-18-16,-1-1-19 0,-9 9-24 0,8-10-18 15,2 1-20-15,-9 8-15 0,10-10-17 0,-2 1-21 16,2-1-16-16,1 0-7 0,1-2-16 0,2 3-9 15,2-6-10-15,7-4-13 0,0-2-6 0,5 0-8 16,4-1-4-16,-4-3-8 0,4-3-22 0,1 1-16 16,0-2-18-16,4-1-29 0,0-2-45 0,0 0-68 15,0 0-76-15,0 0-97 0,4-11-135 0,1 3-414 16,4-4-943-16,0-4 416 0</inkml:trace>
  <inkml:trace contextRef="#ctx0" brushRef="#br0" timeOffset="140900.37">32888 13715 293 0,'0'-31'364'0,"-2"19"3"16,2 12-10-16,-6-29 9 0,-2 15-16 0,-1 3-3 15,0 2-7-15,-6-1-5 0,1 2-8 0,-4 4-14 16,-1 1-9-16,-4 3-11 0,-4 5-11 0,-1 4-10 15,-1 0-20-15,3 2-14 0,-1 5-23 0,4-2-14 16,1 2-18-16,10-3-17 0,-1 1-22 0,4 0-9 16,4 2-11-16,2 0-7 0,3-4-8 0,5 5-8 15,6 0-8-15,1-6-14 0,2-1-11 0,6-2-2 16,0-3-5-16,2-2-8 0,7-2-5 0,-6-4-5 16,-23 3-7-16,46-10 0 0,-27 0-2 0,-3-2-6 15,3-6-3-15,-6 2 3 0,-3 0-2 0,1-8-6 16,-7-2 7-16,-2 0-9 0,-5 0 8 0,-5 0-8 15,-2 2 11-15,-3 2-3 0,-1 7 7 0,-1 3-9 16,-2 3-6-16,-3 2 8 0,-2 5-5 0,2 2-3 16,-1 2 0-16,1 4 1 0,2 1 6 0,-1 2-8 15,5 1 7-15,4 1 2 0,2-3 3 0,4 3-4 16,1 2 7-16,2-3-5 0,6 2-1 0,0-3-26 16,3 0 0-16,2-1 0 0,2-3 0 0,-1-2 0 15,2 1 0-15,-1-1 0 0,1-5 0 0,0 0 0 16,1-2 0-16,-5 1 0 0,3-4 0 0,-2-1 0 0,-4-4 0 15,2 2 0-15,-4-1 0 0,1-6 0 16,-2 1 0-16,-2 4 0 0,-1-1 0 0,-4 2 0 16,3 1 0-16,-2 1 0 0,-1 0 0 0,-1 5 0 15,1 0 0-15,-2 0 0 0,-2 1 0 0,2 1 0 16,-2 2 0-16,-1 2 0 0,3-1 0 0,-2 3 0 16,4-2 0-16,-1 1 0 0,3 0 0 0,-1-1 0 15,2 5 0-15,1-4 0 0,1 3 0 0,0-2 0 16,3 1 0-16,-2-1 0 0,0 0 0 0,3 1 0 15,-1 0 0-15,-2-1 0 0,1 1 0 0,-1 0 0 16,1 0-23-16,1 1-47 0,-4 1 3 0,0-2 7 16,0 1 6-16,0 4 7 0,0-6 1 0,-2 4 6 15,-3-1 9-15,0 2 1 0,-1 0 1 0,1-2 3 16,-3 0 8-16,3 0 1 0,-3 2 8 0,2-2 8 16,1-1-6-16,1-1 5 0,-1-2 6 0,3 2-7 15,-2-2 6-15,3-1 1 0,1-2 4 0,-4 3 7 16,4-3-5-16,0 0 7 0,0 0-3 0,0 0 1 15,0 0-3-15,10 2 1 0,-10-2-6 0,13-5 2 16,-4 1 4-16,1-1-4 0,0 1-5 0,-1-3 8 16,-2 0-5-16,1 0 2 0,0-1 4 0,-4 3 21 15,1-1-12-15,-5 1 8 0,1 2-15 0,-1-1 9 16,0 4 2-16,0 0 5 0,-12 0 15 0,12 0-5 16,-17 7 0-16,5-1-10 0,1 1-7 0,0 2-7 15,2-3-17-15,0 1 0 0,0 3 0 0,1-2 0 16,4-1 0-16,0 3 0 0,4-3 0 0,0 0 0 15,3 1 0-15,1-4 0 0,2 2 0 0,-1-1 0 16,3-1 0-16,0-3 0 0,2-1 0 0,2-1 0 16,-3-1 0-16,4-5 0 0,-3 2 0 0,-1 0 0 15,-1-4 0-15,2 1 0 0,-2-1 0 0,-3 0 0 16,-4-1 0-16,3 2 0 0,-5-2 0 0,-2 4 0 16,1 1 0-16,-5 3-137 0,-4 3-140 0,-2 2-75 15,0 2-62-15,-5 8-68 0,4-2-85 0,-11 12-427 16,1 0-1076-16,3 4 475 0</inkml:trace>
  <inkml:trace contextRef="#ctx0" brushRef="#br0" timeOffset="141151.54">32461 14042 140 0,'-3'-5'470'0,"1"2"3"0,2 3 26 0,-7-3 14 16,-2 3-3-16,0 2-15 0,-2 3-28 0,-6 0-32 15,-7 7-22-15,2 4-31 0,-5 0-36 0,-1 6-24 16,-4 1-33-16,4 1-33 0,-14 6-25 0,1 2-17 16,0 1-24-16,0-2-23 0,-1 1-22 0,1-3-32 15,2 1-37-15,-2 1-31 0,-3-3-20 0,12-8-25 16,0 1-20-16,2-1-24 0,4-1-22 0,3-2-28 16,8-6-28-16,2-5-46 0,4 0-33 0,5-3-27 15,-1 1-40-15,4 0-61 0,1-4-94 0,0 0-453 16,0 0-948-16,33-18 419 0</inkml:trace>
  <inkml:trace contextRef="#ctx0" brushRef="#br0" timeOffset="141483.85">32757 13918 3190 0,'5'-1'255'0,"-1"2"-166"16,-4-1-39-16,8 8 39 0,-3 2 27 0,3 5 14 15,-1 2 2-15,1 6-25 0,1 5-15 0,1 0-14 16,-1 4 4-16,3 1 21 0,0 0-17 16,1-1-2-16,1 2-10 0,2 1-19 0,1-4-10 15,-2-2-14-15,1 1-15 0,1-4-10 0,-1 1-16 16,-3-3-3-16,5-3-1 0,-5-5-6 0,0-1 4 0,-3 1-23 16,1-4 27-16,-1 2-10 0,-10-14 8 0,17 16 11 15,-7-6 5-15,-10-10-16 0,14 13 36 16,-14-13 10-16,0 0 13 0,12 13 11 0,-12-13 18 15,0 0 25-15,6 16 18 0,-6-16 19 0,0 0 10 16,0 0 8-16,-5 21 5 0,5-21 0 0,0 0-7 0,0 0-9 16,0 16-17-16,0-16-8 0,0 0-24 15,0 0-42-15,0 0-53 0,0 0-79 0,0 0-115 16,0 0-185-16,0 0-615 0,0 0-1075 0,0 0 475 16</inkml:trace>
  <inkml:trace contextRef="#ctx0" brushRef="#br0" timeOffset="141632.95">33136 14552 4538 0,'-40'-9'733'15,"23"2"-297"-15,17 7-188 0,-30-13-99 0,19 8-47 16,11 5-30-16,-26-10-27 0,26 10-64 0,-25-11-72 16,25 11-105-16,-18-13-168 0,18 13-579 0,-14-12-1020 15,14 12 451-15</inkml:trace>
  <inkml:trace contextRef="#ctx0" brushRef="#br0" timeOffset="144466.2">18523 14818 354 0,'-3'-3'479'0,"1"0"-4"0,2 3 0 0,-3-3 4 16,3 3-11-16,0 0-4 0,-4 8-13 0,6 0-13 15,-2 3-31-15,4 3-26 0,-2 4-21 0,2-2-16 16,2 2-27-16,1 0-17 0,2 0-26 0,-2 1-26 16,7 4-23-16,-5-6-19 0,9 5-21 0,-4-7-23 15,9 2-11-15,-1-1-12 0,1-3-12 0,5-1-12 16,2-1 3-16,-2-5-69 0,1 1-49 0,0-3 0 16,1-2 0-16,-1-2 0 0,2 1 0 0,-2-4 0 0,3-2 0 15,0-1 0-15,-4 1 0 0,0-5 0 0,2 1 0 16,-3-1 0-16,-1 2 0 0,-2-3 0 0,-7 6 0 15,1 1 0-15,0 0 0 0,-6 2 0 0,0 1 0 16,1 4 0-16,-3-2 0 0,-1 4 0 0,3 1 0 16,-3 1 0-16,0 1 0 0,1-1 0 0,-1 3 0 15,1 3 0-15,-1-4 0 0,4 2 0 0,1-2 0 16,-1 2 0-16,2-4 0 0,3 2 0 0,1-6 0 16,9 1 0-16,4-1 0 0,-1-3 0 0,1-2 0 15,0-1 0-15,4-2 0 0,-2 0 0 0,-1-3 0 16,7-1 0-16,-3-2 0 0,0 0 0 0,0 0 0 15,-2-3 0-15,0 1 0 0,1 0 0 0,-4 1 0 16,-3 2 0-16,-2 1 0 0,-6 4 0 0,-1 2 0 16,-7 2 0-16,0 1 0 0,2 1 0 0,0 3 0 15,-2 0 0-15,1 4 0 0,2 1 0 0,-1 1 0 16,-6-2 0-16,5 2 0 0,3-1 0 0,-1 0 0 16,5-1 0-16,-1-1 0 0,1-2 0 0,8 1 0 15,-1-2 0-15,3-1 0 0,-1-2 0 0,0 0 0 16,1-3 0-16,-1 1 0 0,2-3 0 0,-5 0 0 15,1-1 0-15,-5 1 0 0,5-3 0 0,-7-1 0 16,-4 1 0-16,0 1 0 0,-7 0 0 0,-1 1 0 16,-5 1-317-16,-1-2-448 0,-2 3-421 0,0-1-1283 15,2 1 568-15</inkml:trace>
  <inkml:trace contextRef="#ctx0" brushRef="#br0" timeOffset="145066.16">24639 15294 28 0,'-5'0'338'0,"-11"0"-7"0,5 0-7 16,0-1-2-16,-2 1-7 0,2 0 11 0,-3-3 0 15,2 2 1-15,3 1 0 0,-5-1-6 0,5-3 0 0,4 4 1 16,-3-1 0-16,2 0-4 0,1-2 3 0,5 3 4 15,0 0 1-15,-8-2-17 0,7-2-21 16,1 4-14-16,6-4-15 0,8 1-11 0,3-1-16 16,16 1-10-16,6-1-12 0,18 2-13 0,6 0 1 0,-2 2-17 15,4 0-148-15,26 0-33 0,0-1 0 16,-29 2 0-16,33-4 0 0,-36 5 0 0,5-7 0 16,29 4 0-16,-37 0 0 0,-1-2 0 0,0 1 0 15,-18 0 0-15,0 0 0 0,-4-2 0 0,-4 1 0 0,-10 1 0 16,-6 0 0-16,-1-2 0 0,-5 1 0 0,-4-2 0 15,-3 3 0-15,0 2-12 0,-14-7-522 0,-4 4-90 16,-3 1-547-16,-14-2-1267 0,-1 4 561 0</inkml:trace>
  <inkml:trace contextRef="#ctx0" brushRef="#br0" timeOffset="145323.69">24809 15327 3950 0,'-52'6'425'15,"15"0"-153"-15,6-3-68 0,3-3 33 0,8 1 54 16,2-1 21-16,8 1 23 0,2-2-20 0,3 1-29 15,5 0 1-15,0 0-6 0,0 0-12 0,30-4-12 16,2 4-11-16,5 0-22 0,16 2-224 0,1-5 0 16,3 6 0-16,3-1 0 0,4 0 0 0,-4 1 0 15,2-2 0-15,-4-1 0 0,1 5 0 0,0-2 0 16,-7-1 0-16,-12-1 0 0,-3-2 0 0,-1-2 0 16,-6 4 0-16,-3-3 0 0,-8 4 0 0,-2 0 0 15,-3-4 0-15,-4 1 0 0,-1 0 0 0,-4 1 0 16,3 0 0-16,-3-3 0 0,0 0 0 0,-5 3 0 15,4-2 0-15,-4 2 0 0,0 0 0 0,0 0 0 16,0 0 0-16,0 0-190 0,0 0-1144 0,-33 3-1445 16,17 1 640-16</inkml:trace>
  <inkml:trace contextRef="#ctx0" brushRef="#br0" timeOffset="148449.29">5177 15805 348 0,'0'-4'425'0,"0"4"-9"0,-3-6-16 0,3 6-7 16,0 0-5-16,0 0-22 0,18 6-20 0,-9-1-22 15,4 2-18-15,2 5-27 0,11-2-22 0,2 2-28 16,-3-1-15-16,6 0-17 0,-2 0-17 0,2-3-17 16,1-2-11-16,0-2-17 0,0-1-11 0,4 0-14 15,-2-1-8-15,2-3-10 0,0-3-8 0,-3 1-12 16,3-2-2-16,-3 0-11 0,3 0 4 0,-3-1 13 15,-4-2-8-15,2 0-3 0,4 0-8 16,-4 0-5-16,0-1-3 0,1 3-6 0,-3 2-1 0,2-2-1 16,1 5-4-16,-5 2-1 0,2 4 9 0,-2-3-1 15,4 4 12-15,-2 2 3 0,2 1-4 0,-3-1-7 16,2 3-4-16,-4 0-2 0,5-1-5 0,-3 1-7 16,4 0 2-16,0-1-2 0,4-2 1 0,1-1 6 15,13-1-6-15,-11-5 1 0,15 0-8 0,-14-1 6 16,15-2-7-16,-4 0-3 0,-13-1-4 0,13 0-6 15,-12-1-23-15,-2 0-39 0,0-3-56 0,-4 4-92 16,3 0-90-16,-2 3-132 0,-2-2-140 0,-1-1-437 16,-4 5-1081-16,-8-1 479 0</inkml:trace>
  <inkml:trace contextRef="#ctx0" brushRef="#br0" timeOffset="149838.45">11384 15834 91 0,'-3'-3'226'16,"3"3"4"-16,-3-2-6 0,3 2 7 0,-3-3 14 15,3 3 3-15,0 0 6 0,0 0 1 0,6-10 4 16,-4 7 7-16,-2 3 8 0,2-4 9 0,1 0 1 16,-2 1 0-16,-1 3-10 0,0 0-4 0,5-1-11 15,-5 1-6-15,0 0-2 0,10 9-9 0,-7-7-11 16,3 3-13-16,1 5-17 0,-1-3-16 0,4 3-11 16,4 1-12-16,-1 2-13 0,6-1-5 0,11-1-12 15,-5 2-10-15,5-3-10 0,0 0-9 0,6-2-9 16,14-3-6-16,-10-2-1 0,11 1-7 0,1-6-1 15,3 1-4-15,-5-5 2 0,4 2 5 0,-3-4 2 16,-13 2-6-16,13-3-1 0,-12 1 5 0,-1-2-10 16,-4-1-72-16,0 1 0 0,-4-1 0 0,0 1 0 15,-10 5 0-15,-1-5 0 0,1 5 0 0,-3 3 0 16,-4-1 0-16,0 0 0 0,0 6 0 0,-3-1 0 16,3 2 0-16,-3 0 0 0,1 4 0 0,3 1 0 15,3 0 0-15,-3 2 0 0,4-2 0 0,-5 0 0 16,5 2 0-16,5 2 0 0,-3-6 0 0,6 3 0 0,-1-2 0 15,1-2 0-15,-4-2 0 0,7-1 0 16,-1-2 0-16,-6-2 0 0,7-1 0 0,-2-4 0 16,0 0 0-16,0-1 0 0,-2 0 0 0,2-2 0 15,-8 1 0-15,-1-3 0 0,5-3 0 0,-5 2 0 16,-4 0 0-16,0 2 0 0,-1 2 0 0,-3 0 0 16,2 3 0-16,-3-2 0 0,0 4 0 0,-4 0 0 15,2 3 0-15,0 0 0 0,-1 1 0 0,-1 3 0 16,3-1 0-16,2 6 0 0,-3-3 0 0,3 3 0 15,1-3 0-15,-2 3 0 0,4-3 0 0,4 2 0 16,-2-1 0-16,2-1 0 0,2-1 0 0,1-1 0 0,2-1 0 16,-2-3 0-16,7-3 0 0,-4 3 0 15,-1-4 0-15,-5 1 0 0,3-2 0 0,-1 1 0 16,-2-4 0-16,3 2 0 0,-4-1 0 0,-1-3 0 16,3 2 0-16,-3-2 0 0,-5 6 0 0,3-5 0 15,-4 4 0-15,1 3 0 0,3-3 0 0,-4 1 0 0,0 5 0 16,5 1 0-16,-2 3 0 0,4-2 0 0,0 5 0 15,-1 1 0-15,2 0 0 0,0 1 0 16,1 0 0-16,7 3 0 0,1 2 0 0,1-6 0 16,3 2 0-16,0-4 0 0,1 0 0 0,0-2 0 15,1-3 0-15,-2 0 0 0,-2-2 0 0,4-2 0 16,-2 2 0-16,-2-4 0 0,-8 1 0 0,1-3 0 16,-1 0 0-16,-2 0 0 0,1-3 0 0,-1 0 0 15,-4 1 0-15,-1 1 0 0,-3-1 0 0,-1-2 0 16,3 4 0-16,-2-4 0 0,-1 4 0 0,1 0 0 15,-1-1 0-15,-5 3 0 0,0 1 0 0,2-2 0 0,-2 1 0 16,-4 4 0-16,2-3 0 0,-2 3 0 16,0 0 0-16,0 0 0 0,0 0-1366 0,-9 14-1478 15,2-10 654-15</inkml:trace>
  <inkml:trace contextRef="#ctx0" brushRef="#br0" timeOffset="162765.84">6655 4393 223 0,'-5'-14'551'0,"1"1"-2"16,3 0-17-16,-3 1-14 0,-1 3-3 0,1-2-13 16,3 1-1-16,1 5-11 0,-2-2-26 0,2 3-36 15,-2 0-33-15,2 4-35 0,-2-5-45 16,2 5-18-16,0 0-13 0,0 0-17 0,7 20-9 0,-4-9-9 16,3 7-12-16,-2 0-23 0,-1 9-172 0,1 2-42 15,-2 0 0-15,-1-1 0 0,-1 5 0 0,6-4 0 16,-4-1 0-16,-1-2 0 0,2-6 0 15,-1-2 0-15,1-3 0 0,-1 2 0 0,1-3 0 0,2-6 0 16,-1 2 0-16,5-6 0 0,5-1 0 0,3-6 0 16,10-4 0-16,7-10 0 0,15-11 0 0,5-1 0 15,22-21 0-15,2-2 0 0,-4 4 0 0,-19 12 0 16,22-19 0-16,-1-4 0 0,0 6 0 0,-25 17 0 16,1-1 0-16,-2 3 0 0,-1 8 0 0,-16 9 0 15,-1 1 0-15,-5 3 0 0,-11 5 0 0,2 0 0 16,-9 5 0-16,2-2 0 0,-4 3 0 0,-2-1 0 0,-1 1 0 15,1 0 0-15,-5 2 0 0,6-2 0 16,-6 2 0-16,0 0 0 0,8 0 0 0,-8 0 0 16,0 0 0-16,4 4 0 0,-4-4 0 0,4 6 0 15,-3-4 0-15,2 2 0 0,-1-1 0 0,2 0 0 16,4 1 0-16,-6-1 0 0,1-1 0 0,1 0 0 16,-4-2 0-16,3 4 0 0,-1 0 0 0,-1 0 0 15</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25:39.151"/>
    </inkml:context>
    <inkml:brush xml:id="br0">
      <inkml:brushProperty name="width" value="0.05292" units="cm"/>
      <inkml:brushProperty name="height" value="0.05292" units="cm"/>
      <inkml:brushProperty name="color" value="#00B050"/>
    </inkml:brush>
  </inkml:definitions>
  <inkml:trace contextRef="#ctx0" brushRef="#br0">11229 3321 4471 0,'-10'-6'72'0,"1"1"32"15,0 0 47-15,-1 0 86 0,2 3-6 0,3-2-25 16,-3 2-41-16,3 0-25 0,0 0-20 0,5 2-7 16,0 0-2-16,0 0-5 0,-7 7 4 0,9-3-2 15,0 3-2-15,3 2-5 0,1 1-10 0,4 0 0 0,-1 3-4 16,6-2-6-16,0 0 9 0,1-1 1 0,1-1 4 16,2-2-1-16,0 0 4 0,12-3-11 15,-2-1-4-15,4-4-3 0,-1-4-4 0,0-3-2 16,3 0-3-16,1-3 6 0,-1-2-8 0,1-1 4 15,14-6-42-15,-4-1-31 0,-10 2 0 0,5-8 0 16,-9 12 0-16,0-2 0 0,0 0 0 0,-3 6 0 16,-2 1 0-16,-2 1 0 0,-8 3 0 0,2 4 0 15,-1 3 0-15,0 4 0 0,1 1 0 0,0 2 0 16,-1 3 0-16,4 3 0 0,-3 3 0 0,3 0 0 16,-7-2 0-16,7 3 0 0,-1-1 0 0,0-2 0 0,2 0 0 15,3-2 0-15,-5-6 0 0,6 0 0 16,-1-2 0-16,3-2 0 0,1-4 0 0,-1 0 0 0,0-4 0 15,1-1 0-15,-1 0 0 0,-1-3 0 16,3-1 0-16,-4-3 0 0,-1-1 0 0,3-1 0 16,-1 2 0-16,-6-2 0 0,3 0 0 0,-6 7 0 0,-1-1 0 15,1 2 0-15,-6 0 0 0,4 3 0 16,-4 3 0-16,0 1 0 0,4 2 0 0,0 2 0 16,-1 3 0-16,2-1 0 0,0 3 0 0,0 2 0 15,-1 0 0-15,7 5 0 0,0-2 0 0,-1 1 0 16,-2-6 0-16,2 4 0 0,1-2 0 0,1-1 0 15,4-2 0-15,1-3 0 0,1 0 0 0,-3-3 0 16,3-2 0-16,-1-3 0 0,2 0 0 0,0 0 0 16,4-4 0-16,1-1 0 0,-2-2 0 0,-2 0 0 15,4-6 0-15,-1 3 0 0,-3-2 0 0,0 1 0 16,18-5 0-16,-16 7 0 0,-2 0 0 0,0 1 0 0,-1 5 0 16,0 2 0-16,-1 2 0 0,3 4-460 0,-2 5-172 15,0-3-552-15,4 5-1282 0,-3-2 568 16</inkml:trace>
  <inkml:trace contextRef="#ctx0" brushRef="#br0" timeOffset="585.3">15272 3350 5690 0,'-16'-9'255'0,"5"2"-32"0,2 1 50 0,-3 1 35 16,3-2-64-16,3 4-55 0,1 0-23 0,-4 0-34 16,5 2-2-16,4 1 5 0,-5-4-8 0,5 4-6 0,0 0-2 15,0 0-40-15,0 0-79 0,4 11 0 0,5-4 0 16,1 0 0-16,4 1 0 0,7 2 0 0,7 2 0 16,2-3 0-16,6 0 0 0,4-3 0 0,13 2 0 15,2-4 0-15,4-2 0 0,0-1 0 0,-7-2 0 16,3-3 0-16,0-2 0 0,0 1 0 0,8-1 0 15,1-4 0-15,-7 3 0 0,-7-5 0 0,6 0 0 16,-7-1 0-16,-11 3 0 0,13-1 0 0,-15 4 0 16,-1 0 0-16,-3 0 0 0,0 2 0 0,-2 3 0 15,-3 1 0-15,-9 0 0 0,1 1 0 0,-6 0 0 16,0 1 0-16,-2 0 0 0,2 0 0 0,-2 2 0 16,2 1 0-16,-1 1 0 0,-1-2 0 0,3 1 0 15,2 1 0-15,1 1 0 0,1 0 0 0,12-1 0 16,-2-1 0-16,-6 0 0 0,12-1 0 0,1-1 0 15,16 0 0-15,-13-2 0 0,-1 0 0 0,18-4 0 16,-1 0 0-16,-3 0 0 0,0-2 0 0,1-1 0 16,3-2 0-16,-18 3 0 0,18-5 0 0,-19 5 0 15,3-2 0-15,-5 6 0 0,-1 0 0 0,1 0 0 16,0 2 0-16,-6 3 0 0,2-2 0 0,-10 5 0 16,0-1 0-16,0 0 0 0,-3 2 0 0,1 1 0 15,2 2 0-15,-1-3 0 0,-3 0 0 0,3 2 0 16,-3-1 0-16,-2-2 0 0,3 0 0 0,-5-1 0 15,5 2 0-15,2-3 0 0,-4-1 0 0,5 2 0 16,-1-1 0-16,1-2 0 0,8-2 0 0,3 0 0 16,-3 0 0-16,1-2 0 0,2-5 0 0,0 0 0 15,2-2 0-15,4 2 0 0,0-4-1366 0,21-1-1478 16,-7 0 654-16</inkml:trace>
  <inkml:trace contextRef="#ctx0" brushRef="#br0" timeOffset="700.66">18773 3315 444 0,'7'2'479'0,"-1"2"-4"15,-3 0 42-15,-2-3 36 0,4 0 25 0,-5-1-9 16,0 0-10-16,0 0-28 0,0 0-45 0,0 0-52 0,0 0-42 16,0 0-72-16,0 0-123 0,0 0-143 15,0 0-207-15,8 0-224 0,-8 0-633 0,4 3-1094 16,-4-3 484-16</inkml:trace>
  <inkml:trace contextRef="#ctx0" brushRef="#br0" timeOffset="2633.36">2783 5531 98 0,'-5'-5'484'16,"1"-1"-13"-16,4 3-11 0,-5-2-13 0,1 1-8 15,1 0-14-15,1 1-19 0,2 3-27 0,-3-3-36 16,3 3-41-16,0 0-35 0,0 0-30 16,0 0-3-16,3 13-6 0,-1-4-4 0,5 3-9 0,-1 3-26 15,2-1-12-15,2 0-16 0,-1 4-18 0,3-1-13 16,-1 0-6-16,5-2-2 0,3 3-13 0,-5-7-8 16,5-1 1-16,0 1 3 0,-1-3-14 0,1-4 0 15,9-1 6-15,4-3-14 0,-1-2-4 0,1-4-1 16,2-2-7-16,3-4 2 0,13-5-4 0,0 0-6 15,-1-2 2-15,-2-1-4 0,0-2 8 0,-11 5-4 16,10-3-51-16,-13 7-14 0,-1-1 0 0,-3 1 0 16,-4 1 0-16,-5 6 0 0,-1 0 0 0,-1 2 0 15,0 2 0-15,-1 2 0 0,1 1 0 0,-5 4 0 16,-2 0 0-16,7 5 0 0,-3-1 0 0,-1 2 0 16,3 3 0-16,-2-1 0 0,1-1 0 0,-1 2 0 15,8 3 0-15,-8-5 0 0,2-1 0 0,10 4 0 16,-3-7 0-16,-5-1 0 0,8-3 0 0,-5-1 0 15,8 1 0-15,5-5 0 0,-4-4 0 0,1 1 0 16,-2-7 0-16,2 5 0 0,0-3 0 0,1 1 0 16,2-3 0-16,-4 0 0 0,-2-2 0 0,-2 2 0 15,1 3 0-15,-9 1 0 0,3 1 0 0,-3 1 0 16,0 0 0-16,-1 4 0 0,-3 0 0 0,2 3 0 16,0 5 0-16,-2 2 0 0,4 3 0 0,-1-1 0 15,4 5 0-15,-3 4 0 0,0-2 0 0,0 0 0 16,3 1 0-16,1-1 0 0,0-3 0 0,3-3 0 15,-1-2 0-15,2-2 0 0,5 0 0 0,1-5 0 16,-4-2 0-16,6-3 0 0,-3-4 0 0,3 0 0 16,-2-2 0-16,-1-4 0 0,3-2 0 0,-3 3 0 15,-1-4 0-15,0-3 0 0,-6 2 0 0,1-2 0 16,-1 5 0-16,-2 0 0 0,-6 2 0 0,0 1 0 16,-2 3 0-16,-4 1 0 0,1 3 0 0,-3-1 0 15,0 3-9-15,1 1-450 0,-3 2-96 0,-1 3-111 16,-1 1-418-16,-3 0-1174 0,1 4 520 0</inkml:trace>
  <inkml:trace contextRef="#ctx0" brushRef="#br0" timeOffset="3650.29">12627 5636 202 0,'-29'-1'398'0,"6"2"-1"0,-5-3 8 0,1 0-3 16,9 2 8-16,-2-3 7 0,2 2-4 0,0 0-11 15,6 1-12-15,1-1-9 0,-1 0-5 0,5 0-8 16,-2 0-9-16,5-1-18 0,4 2-18 0,-9-1-20 16,9 1-24-16,-4-4-2 0,4 4-8 0,0 0-9 15,27-7-10-15,-8 2-9 0,19-3-15 0,15 0-124 16,11-2-102-16,34-6 0 0,3 4 0 0,-2 0 0 15,8 6 0-15,2-2 0 0,-6 0 0 0,14 2 0 16,-1-1 0-16,0 2 0 0,0-1 0 0,-1 2 0 16,-1 4 0-16,-9-2 0 0,-3-1 0 0,-10-1 0 15,0 2 0-15,-29 3 0 0,-6-1 0 0,3-1 0 16,-10 1 0-16,-14 0 0 0,0-1 0 0,-9 1 0 16,-8-2 0-16,-8 2 0 0,1-3 0 0,-6 0 0 15,-6 0 0-15,0 3 0 0,0 0 0 0,-27-6 0 16,-3 5 0-16,-7 1-356 0,-21 0-89 0,-3 5-26 15,-31 3-26-15,25-4-46 0,-30 6-438 0,-9-3-1061 0,5-1 471 16</inkml:trace>
  <inkml:trace contextRef="#ctx0" brushRef="#br0" timeOffset="3933.31">13286 5599 456 0,'-95'24'229'0,"31"-11"29"0,0-1 18 16,4 1-2-16,4-1 42 0,6-4 23 0,18-2 10 16,0 1 21-16,12-2 15 0,7-2 21 0,-1 0-5 0,2-1-7 15,7-2-1-15,-1 3-2 0,6-3 4 0,0 0-10 16,0 0-13-16,38-6-14 0,-5 0-24 0,20-1-22 15,7-2-21-15,4-2-24 0,34 0-27 0,-6-3-240 16,0 6 0-16,4-3 0 0,-1 4 0 0,3-3 0 16,1 2 0-16,-1 2 0 0,-1-4 0 0,-4 5 0 15,-28 2 0-15,1-2 0 0,30 2 0 16,-36 0 0-16,5 1 0 0,-5-1 0 0,-4 2 0 0,-6-3 0 16,-12 4 0-16,-5-2 0 0,-12 1 0 0,1-1 0 15,-8 2 0-15,0-2 0 0,-4 1 0 0,1 1 0 16,-5-1 0-16,0 0 0 0,-6 1 0 15,9-2 0-15,-9 2 0 0,0 0 0 0,3-2 0 0,-3 2 0 16,0 0 0-16,0 0-334 0,0 0-301 0,0 0-569 16,-7 10-1304-16,7-10 577 0</inkml:trace>
  <inkml:trace contextRef="#ctx0" brushRef="#br0" timeOffset="4586.2">20193 5764 375 0,'-37'-6'472'0,"4"2"-2"0,4 1 15 0,2-1 7 15,6 0 14-15,2 1-7 0,6 1 12 0,1-1-13 16,4 1-11-16,1 2-26 0,4-3-29 0,-1 2-25 0,4 1-22 15,0 0-15-15,17-6-11 0,5 1-17 0,13-1-10 16,19 0-28-16,6 0-300 0,30 0-4 16,1 4 0-16,6 1 0 0,4 2 0 0,8 0 0 15,-3-1 0-15,4 3 0 0,1 0 0 0,3-2 0 0,2 2 0 16,-3 0 0-16,0 0 0 0,-2 0 0 0,-6 1 0 16,0 0 0-16,-3-2 0 0,-8 4 0 0,-4-7 0 15,-27 2 0-15,-3 0 0 0,-4 0 0 0,-2-1 0 16,-13 0 0-16,-5 0 0 0,-3-2 0 0,-4 2 0 15,-10 0 0-15,-3 0 0 0,-3-1 0 0,-3-1 0 16,-4 0 0-16,1 1 0 0,-7 1 0 0,2-5 0 16,-2 5 0-16,-9-6 0 0,-10 2 0 0,0 1 0 15,-12 1 0-15,-3 0 0 0,-7-1 0 0,-18 0 0 16,-2 2-367-16,-4 2-937 0,-1-1-1413 0,-26-3 624 16</inkml:trace>
  <inkml:trace contextRef="#ctx0" brushRef="#br0" timeOffset="4866.76">20647 5861 4103 0,'-100'12'165'0,"10"-6"12"0,32-3-13 0,6 3 70 16,13-5 40-16,5 0 5 0,6 0 9 0,11-2 14 15,-1 1 8-15,8 0 13 0,2-1-1 0,8-2-6 16,0 3-9-16,28-4-14 0,11-3-15 0,25 2-222 16,34-5-56-16,13 5 0 0,8 2 0 0,6-2 0 15,-2 3 0-15,5-1 0 0,-2 4 0 0,5 1 0 16,-1-2 0-16,-3 2 0 0,-5-2 0 0,-5 1 0 15,-4 1 0-15,-8-2 0 0,-4 3 0 0,-36-3 0 16,0-4 0-16,-6 4 0 0,-3-2 0 0,-19 0 0 16,-2-1 0-16,-13 0 0 0,-2-1 0 0,-1 1 0 15,-10 0 0-15,3-2 0 0,-5-1 0 0,-3 0 0 16,0-2 0-16,-4 3 0 0,-2 0 0 0,-5-3 0 16,-2 1 0-16,-4 4 0 0,-4-4 0 0,-1 3 0 15,-10 3 0-15,-1 0-1366 0,8 1-1478 0,-10 2 654 16</inkml:trace>
  <inkml:trace contextRef="#ctx0" brushRef="#br0" timeOffset="5899.85">2679 6629 65 0,'-2'-2'346'15,"2"2"-6"-15,-5-3 2 0,5 3 2 0,-4-3-2 16,-1-1 2-16,5 4-7 0,-4-2-3 0,4 2-13 16,-4-4-3-16,4 4-4 0,0 0-4 0,0 0 1 15,-5-1-6-15,5 1-8 0,0 0 6 0,0 0-19 16,0 0-7-16,-5-2-7 0,5 2-11 0,0 0-6 16,0 0-15-16,0 0-18 0,0 0-14 0,0 0-8 0,0 0-9 15,0 0 1-15,17-1-3 0,-3 1-40 0,9-3-147 16,9 1 0-16,20-1 0 0,6 1 0 0,31 1 0 15,-24-2 0-15,42-1 0 0,-3 4 0 0,5-3 0 16,-2 1 0-16,2 2 0 0,-6-2 0 16,1 4 0-16,-6-2 0 0,2 0 0 0,-8 0 0 0,1 0 0 15,-32-3 0-15,-2 4 0 0,4-2 0 0,-8-1 0 16,-4 3 0-16,-18-3 0 0,0 1 0 16,-3 1 0-16,-10-3 0 0,-4 3 0 0,-5-1 0 15,-3 1 0-15,-8 0 0 0,10-1 0 0,-10 0 0 0,0 1 0 16,0 0 0-16,-27 3-484 0,4 0-209 0,-15 1-476 15,-17 7-1267-15,-4-5 560 0</inkml:trace>
  <inkml:trace contextRef="#ctx0" brushRef="#br0" timeOffset="6218.35">2616 6921 315 0,'-22'0'561'0,"4"0"-13"0,4 1-13 16,1-1-16-16,8 3-18 0,-3-2-31 0,3 0-18 0,5-1-15 16,0 0-17-16,0 0-6 0,0 0-27 0,23-6-34 15,8 4-14-15,3-4-21 0,23-1-21 0,3 2-23 16,1-5-15-16,31-1-22 0,-28 4-20 16,27-9-24-16,-26 12-48 0,-2-2-145 0,31-4 0 0,-27 2 0 15,-5 3 0-15,5-1 0 0,-9 1 0 0,-5 1 0 16,-13 2 0-16,-1-1 0 0,-3 2 0 0,-6-1 0 15,-9 1 0-15,-2 1 0 0,-6-1 0 0,-3-1 0 16,0 1 0-16,-2 0 0 0,-3 1 0 0,-5 0 0 16,9 0 0-16,-4-1 0 0,-5 1 0 0,0 0 0 15,8-4 0-15,-8 4 0 0,0 0 0 0,0 0 0 16,0 0-1366-16,0 0-1478 0,0 0 654 0</inkml:trace>
  <inkml:trace contextRef="#ctx0" brushRef="#br0" timeOffset="11201.04">17550 7807 298 0,'0'-6'425'0,"0"0"-2"0,0-1-1 16,4 0 1-16,-4 1 0 0,4-4-3 0,0 5-11 16,1 2-17-16,0-2-5 0,0 2-39 0,2 1-14 15,-1 0-21-15,0 2-15 0,-6 0-11 0,17 2-20 16,-7 3-21-16,2-1-22 0,-3 0-15 0,1 2-23 15,3 2-6-15,-2 3-30 0,8-1-5 0,-3-2-15 16,4 1-19-16,-2 0 3 0,10 0-21 0,2-1-8 16,-1-4-8-16,4-2-4 0,0-2-3 0,4 0-7 15,0-4-13-15,15-3-3 0,-12 1 3 0,10-4-31 16,1-1-19-16,-11 0 0 0,10-5 0 0,1 3 0 16,-4-4 0-16,3-2 0 0,-2-1 0 0,-10 6 0 0,14-1 0 15,-12 6 0-15,-5-1 0 0,0 2 0 16,-2 5 0-16,-2 2 0 0,-3 0 0 0,-4 3 0 0,-7 3 0 15,3 1 0-15,-3 3 0 0,2 1 0 16,-1-1 0-16,-1 4 0 0,1-4 0 0,3 7 0 16,-3-3 0-16,6 0 0 0,3 0 0 0,-4-2 0 0,4 0 0 15,4 0 0-15,1-3 0 0,1-1 0 0,2-1 0 16,-2-3 0-16,5-2 0 0,-2 0 0 0,0 2 0 16,15-5 0-16,-14 0 0 0,1-2 0 0,-2-3 0 15,15-1 0-15,-11-1 0 0,-6 0 0 0,16-5 0 16,-17 4 0-16,-1 3 0 0,0-2 0 0,-1 3 0 15,-9 5 0-15,-1-1 0 0,0 3 0 0,1-1 0 16,-3 6 0-16,5 4 0 0,-5-1 0 0,0 0 0 16,6 5 0-16,-2 0 0 0,2 3 0 0,2 1 0 15,-3-1 0-15,1 0 0 0,4 0 0 0,-1-1 0 16,3-3 0-16,6 1 0 0,0-5 0 0,1 0 0 16,12-1 0-16,0-3 0 0,-9-2 0 0,9-3 0 15,-12-2 0-15,18-3 0 0,-17 0 0 0,13-4 0 16,2-2 0-16,-2-2 0 0,-3-5 0 0,0 0 0 15,-1-5 0-15,0 1 0 0,6 1 0 0,-21 4 0 16,20-5 0-16,-5 4 0 0,-11 6 0 0,-1 4 0 16,-4 0 0-16,-3 0 0 0,-7 5 0 0,-2 3 0 15,1-1 0-15,-3 3 0 0,0 3 0 0,-3-1 0 0,0 0 0 16,2 5 0-16,-2-2 0 0,3 2 0 0,3 2 0 16,4 0 0-16,0 2 0 0,1-2 0 15,4-1 0-15,1 0 0 0,3 1 0 0,-1-5 0 0,5 3 0 16,2-5 0-16,-1 0 0 0,18 0 0 0,-5-4 0 15,2-2 0-15,-3 0 0 0,4-1 0 0,-1-3 0 16,-4-6 0-16,-1 2 0 0,1-3 0 0,0 2 0 16,-10 4 0-16,-3-3 0 0,-1 2 0 0,-4 2 0 15,0-2 0-15,-11 7 0 0,1 0 0 0,-3-1 0 16,-7 2 0-16,0-3 0 0,-1 4 0 0,-2-1 0 16,-1 2 0-16,0 0 0 0,-1-1 0 0,0 0 0 15,3 3 0-15,-1 1 0 0,0 0 0 0,5-1 0 16,-1 1 0-16,5 1 0 0,-2 0 0 0,5 0 0 15,6-1 0-15,4 1 0 0,-5 0 0 0,4-2 0 16,1 4 0-16,-3-6 0 0,2 2 0 0,0-3 0 16,-11 2 0-16,4-2 0 0,-3 0 0 0,-2 2 0 15,3-2 0-15,-3-1 0 0,-2 0 0 0,-3 0 0 16,4 0 0-16,-6-1 0 0,3 1 0 0,-5 0 0 16,-1-3 0-16,1 3 0 0,-3-1 0 0,2 1 0 15,-2-1 0-15,-6 1 0 0,12-2 0 0,-6 1 0 16,-6 1 0-16,10 0 0 0,-3 0 0 0,-1-1 0 15,-6 1 0-15,9-1 0 0,-4-1 0 0,-5 2 0 16,9 0 0-16,-9 0 0 0,9-1 0 0,-9 1 0 0,4-1 0 16,-4 1 0-16,0 0 0 0,0 0 0 15,0 0 0-15,0 0 0 0,0 0-319 0,0 0-993 16,-14 5-1422-16,14-5 629 0</inkml:trace>
  <inkml:trace contextRef="#ctx0" brushRef="#br0" timeOffset="16716.46">18497 14050 3541 0,'-2'-7'193'0,"-3"-2"-87"16,1 1-2-16,-1 3 49 0,1-1 28 0,0 4-6 15,1 0-11-15,3 2-6 0,-8-2-19 0,8 2 8 16,-12 2-3-16,11 2-10 0,-2 1-11 0,2 0 2 16,1 1-2-16,-1-1 6 0,3-1-2 0,1 0 0 15,2 1-10-15,3-5 1 0,4 0-11 0,1-1-6 16,0-3 0-16,5-2-9 0,2-1-7 0,4-5 3 16,-6 2-1-16,0-3 0 0,4-3 0 0,-8 4-11 15,-2-3 5-15,-1-2-7 0,-3 4-4 0,-2-1 0 16,-2 4 7-16,1 1-15 0,-5 3-4 0,-1-1-17 15,-5 5-12-15,-2 2 15 0,-4 2-7 0,-6 5-4 16,-1 6-3-16,3-4-1 0,-7 10 6 0,3 2-14 16,1-3 9-16,4 2-7 0,5-4-5 0,1-1 1 15,1 1-3-15,4-4 6 0,4 0 11 0,4-2-33 16,-1-3 0-16,4 1 0 0,1-3 0 0,5-4 0 16,3-1 0-16,3-1 0 0,-2-4 0 0,2-1 0 15,-5-1 0-15,-1-1 0 0,1-2 0 0,0-1 0 16,-6 2 0-16,0-1 0 0,-2-1 0 0,-1-2 0 0,-4 1 0 15,-1 0 0-15,-2 0 0 0,-2 4 0 0,-2 0 0 16,-2 1 0-16,-1 4 0 0,-9 3 0 16,0 0 0-16,2 4 0 0,-1 6 0 0,-7 2 0 15,1 6 0-15,-2 3 0 0,0 1-115 0,4 7-334 0,-4-3-139 16,-1 15-586-16,-4-1-1270 0,4-12 562 0</inkml:trace>
  <inkml:trace contextRef="#ctx0" brushRef="#br0" timeOffset="17116.59">16856 15208 3457 0,'3'-19'247'0,"-3"1"-111"0,-3-1 37 0,3 1 58 15,3 6 35-15,-3 1 17 0,-4 1-19 0,2 0-31 16,-4 4 4-16,3 1-24 0,-3 2-11 0,1 3-12 0,5 0-11 16,-18 8-6-16,11-2-5 0,-3 3-10 15,2 1-19-15,-1 3-12 0,0 2-19 0,1-1-4 16,7-2-8-16,-1 3-17 0,2-4-10 0,1-2-1 16,4 1-5-16,1-2-5 0,2-2 3 0,1-2-12 0,10-2-2 15,-9-5-2-15,-1 1-12 0,9-6 4 0,-9-1-4 16,6-3 1-16,-3 0-4 0,-7-3 5 0,5-1 2 15,-5-1-8-15,-2 2-29 0,-3-2 0 16,-4 1 0-16,-1 4 0 0,-4-1 0 0,0 5 0 0,1 1 0 16,2 3 0-16,-3 4 0 0,0 0 0 15,-4 0 0-15,3 7 0 0,-1 1 0 0,-2 4 0 16,4 3 0-16,1 1 0 0,-1 0 0 0,7 5 0 16,3-3-150-16,1 7-399 0,4-7-191 0,10 5-386 0,3-3-1219 15,6-2 540-15</inkml:trace>
  <inkml:trace contextRef="#ctx0" brushRef="#br0" timeOffset="17666.36">18152 16319 340 0,'2'-3'565'0,"1"1"10"16,-1-1-15-16,-2 3-32 0,0 0-27 0,0 0-28 15,0 0-36-15,0 0-21 0,-21 4-30 0,12 1-34 16,0 6-25-16,0 2-36 0,4-1-29 0,-1 2-30 16,-3 2-22-16,4 0-21 0,2-5-17 0,3 2-5 15,2-1-28-15,0-2-29 0,3-1-2 0,1 0-13 16,1-4-1-16,-2 1-19 0,4-1-2 0,1-3-19 15,-1 1-5-15,2-4 4 0,-1-3-4 0,-3-2-9 16,1-1 0-16,-3 3 1 0,-1-6-6 0,1 1-9 16,-4-4 6-16,-2 2 3 0,-4-1-3 0,1 2-4 15,-5 0-28-15,0 4 0 0,-1-1 0 0,-2 3 0 16,2 1 0-16,-4 2 0 0,3 2 0 0,-2 4 0 16,3 1 0-16,1 1 0 0,-1 0 0 0,2 1 0 15,3 1 0-15,0 2 0 0,2-3 0 0,3 2 0 16,4 0 0-16,1-3 0 0,2 0 0 0,4-1 0 15,-1-1 0-15,2 1-164 0,2-4-155 0,2 0-132 16,2-1-170-16,-5-1-485 0,-2-1-1199 0,2 1 531 16</inkml:trace>
  <inkml:trace contextRef="#ctx0" brushRef="#br0" timeOffset="18067.16">19738 16970 6870 0,'3'-7'391'0,"-2"-1"-222"16,-1 1-76-16,0-4 73 0,0 4 77 0,0 2 16 16,0 3-259-16,0 2 0 0,0 0 0 15,0 0 0-15,0 0 0 0,0 0 0 0,-4 11 0 16,-1-2 0-16,0 4 0 0,0 5 0 0,-3 6 0 15,-1 0 0-15,0-1 0 0,1 1 0 0,1 1 0 0,-1-7 0 16,4 3 0-16,1-3 0 0,1-3 0 0,4-2 0 16,-2-4 0-16,2 1 0 0,2-4 0 15,1-2 0-15,-1-1 0 0,3-3 0 0,-7 0 0 16,13-7 0-16,-6 2 0 0,-2-5 0 0,0 1 0 0,-1-2 0 16,2-5 0-16,-2 0 0 0,-4-3 0 0,0 4 0 15,-1-3 0-15,-2 0 0 0,-2 2 0 16,3 6 0-16,-5 0 0 0,2-1 0 0,0 3 0 15,-3 1 0-15,-2 1 0 0,1 2 0 0,0 0 0 16,-1 0 0-16,0 2 0 0,1 2 0 0,9 0 0 0,-15 1 0 16,8 1 0-16,7-2-168 0,0 0-1170 0,0 0-1448 15,-15-4 640-15</inkml:trace>
  <inkml:trace contextRef="#ctx0" brushRef="#br0" timeOffset="18549.99">20669 15229 205 0,'2'-3'561'0,"0"0"13"0,0-1 0 0,-2 4-13 16,0 0-22-16,0-6-21 0,0 6-46 0,0 0-30 16,0 0-39-16,-11 0-26 0,11 0-26 0,-13 6-38 15,5-2-30-15,-1-2-27 0,0 2-26 0,-1 0-26 16,1 0-13-16,5 0-23 0,-1 0-13 0,0-1-19 15,2 1-16-15,-2-2-5 0,5-2-7 0,0 0-12 16,9 5-12-16,-9-5-9 0,13-4-4 0,-1 1-62 16,0-4-9-16,-1 3 0 0,4-3 0 0,-5-2 0 15,2 0 0-15,-2-1 0 0,-1-1 0 0,-1 4 0 16,0-5 0-16,-4 2 0 0,-1 1 0 0,-3 2 0 16,2 2 0-16,-6 0 0 0,-1 2 0 0,-3 1 0 15,-4 2 0-15,-6 3 0 0,1 3 0 0,5-2 0 16,-4 4 0-16,1-2 0 0,6 0 0 0,-4 3 0 15,2 0 0-15,4-2 0 0,5-3 0 0,-2 3 0 16,1-2 0-16,3-1 0 0,-1 6-398 0,1-6-902 16,1 3-1406-16,-1 1 622 0</inkml:trace>
  <inkml:trace contextRef="#ctx0" brushRef="#br0" timeOffset="19383.36">11583 15050 152 0,'-7'-5'523'16,"0"3"-2"-16,3 0-8 0,-2 1-18 0,6 1-19 0,-9 1-17 16,5 1-21-16,2 4-13 0,0-1-33 0,1 0-31 15,0 3-31-15,1 1-21 0,0-1-26 0,1-1-28 16,3 2-21-16,-1-4-15 0,-1 2-24 0,2-2-36 15,1 0-5-15,-1-1-1 0,3-1-20 0,4-2-6 16,-5-2-13-16,6-1-17 0,-2-3 2 0,0-1-17 16,0-1-9-16,-3-2-5 0,3-6-5 0,-1 2-5 15,-4 2 7-15,-4-7-16 0,0 6 1 0,2-4 2 16,-7 1-37-16,-1 5-15 0,0 2 0 0,0 1 0 16,1 3 0-16,-4 1 0 0,1 2 0 0,7 1 0 15,-17 9 0-15,8-2 0 0,0 4 0 0,2-1 0 16,-2 2 0-16,1 4 0 0,3-4 0 0,2 0 0 15,3-1 0-15,3-3 0 0,-1 0 0 0,5-3 0 16,2 0 0-16,1-1 0 0,3-6 0 0,2 2 0 16,-5-4 0-16,3 0 0 0,0-4 0 0,2-2 0 15,-2 0 0-15,-3 1 0 0,-5-2 0 0,3-1 0 16,-5 0 0-16,-1 1 0 0,1 0 0 0,-3 1 0 16,-3 3 0-16,2 1 0 0,-4 3 0 0,-3 4 0 15,-5 4 0-15,7 2-123 0,-10 7-371 0,-3 6-122 16,3 4-544-16,3 0-1257 0,0 2 557 0</inkml:trace>
  <inkml:trace contextRef="#ctx0" brushRef="#br0" timeOffset="19865.83">13217 14143 86 0,'-3'-6'470'0,"3"-2"7"0,-1 1-1 0,-2 0 3 16,-2-4 2-16,1 3-26 0,3 2-14 0,-4 1-19 15,1 0-23-15,4 0-44 0,-4 2-33 0,0 2-20 16,4 1-15-16,0 0-24 0,-10 9-3 0,6-3-37 16,-2 6-14-16,0-2-29 0,0 1-10 0,1 3-7 15,1-2-33-15,1 4-8 0,0-7-8 0,1 1-9 16,0-2-10-16,2-1-7 0,2-2-11 0,3 1-5 16,-2-3-9-16,5-3-4 0,-3 0-1 0,7-4-1 15,-1 0-17-15,1-2 1 0,-1-2-6 0,-2-4-5 16,3 0-5-16,-6 1 9 0,3-3-11 0,0-2-20 15,-4-1-3-15,-2 2 0 0,-2 2 0 0,-2 3 0 16,-2-3 0-16,2 6 0 0,-7-2 0 0,2 4 0 16,-7 4 0-16,4 2 0 0,-10 4 0 0,4 5 0 15,-8 4 0-15,3 3 0 0,0 4 0 0,1-1 0 0,3 1 0 16,6-3 0-16,3 0-72 0,-1 7-189 0,4 2-110 16,3-2-108-16,2 1-135 0,5 0-452 15,-3-7-1154-15,1-1 510 0</inkml:trace>
  <inkml:trace contextRef="#ctx0" brushRef="#br0" timeOffset="20249.86">13072 15483 276 0,'3'-9'500'0,"-2"0"16"0,-2 2-5 0,1 3-6 16,-3-3-12-16,1 4-26 0,-2 0-19 0,-1 1-25 16,-3 1-9-16,8 1-10 0,-16 7-21 0,8 2-28 15,-4 1-21-15,-2 2-29 0,5 3-34 0,0 0-20 16,-1 1-29-16,2 0-20 0,2 1-22 0,2 0-15 16,4-1-18-16,0-4-21 0,0 1-4 0,4-3-23 15,1-1-27-15,3-1-72 0,-3-4 0 0,4-3 0 16,1 1 0-16,-1-2 0 0,1-3 0 0,2-1 0 15,-4-4 0-15,0-2 0 0,0-4 0 0,-2 0 0 16,-2-3 0-16,-2 0 0 0,-2 2 0 0,-3-1 0 16,-1-1 0-16,-1 5 0 0,1 3 0 0,-6-2 0 15,4 4 0-15,-6 0 0 0,1 4 0 0,-5 1 0 16,1 2 0-16,-3 4 0 0,1 3 0 0,1-2 0 16,1 4 0-16,-1-1 0 0,7-1 0 0,-2 4-582 15,-2 3-687-15,8-7-1373 0,0 2 607 0</inkml:trace>
  <inkml:trace contextRef="#ctx0" brushRef="#br0" timeOffset="20649.83">11836 15054 33 0,'2'-7'477'16,"0"-2"3"-16,3 1 8 0,-1-1-10 0,-4 2-5 16,3 0 20-16,-1 0-15 0,2-2-35 0,0 3-13 15,-3 0-22-15,3 0-26 0,-4 3-10 16,1-2-32-16,2 1-34 0,-1 2-32 0,-2 2-29 0,0 0-35 15,4-2-6-15,-4 2-11 0,9 6-20 0,-5 1-9 16,6-1-11-16,7 6-6 0,6 4-8 0,4 1-8 16,3 1-54-16,16 9-77 0,4-5 0 0,4 6 0 15,4-3 0-15,28 15 0 0,-1-4 0 0,0-3 0 16,-26-12 0-16,27 16 0 0,-29-7 0 0,29 5 0 16,-30-11 0-16,2 0 0 0,-7-4 0 0,-3 0 0 15,-13-6 0-15,-6 1 0 0,-2-6 0 0,-8 1 0 16,-6-6-164-16,-4 0-197 0,-4-1-74 0,-5 3-78 15,-1-4-113-15,1-2-390 0,-14-1-1099 0,1 0 486 16</inkml:trace>
  <inkml:trace contextRef="#ctx0" brushRef="#br0" timeOffset="21033.17">13154 14446 2640 0,'0'-17'139'0,"0"2"-38"0,-4 3 31 0,4-4 43 16,-2 3 28-16,0 0 9 0,1-3-3 0,-2 4-5 15,2-1 1-15,-3 3 16 0,1-1 34 0,-1 2 10 16,1 2-4-16,3-2-2 0,-4 2 7 0,3 1-2 15,0 1-12-15,1 2-30 0,0 3-20 0,0 0-15 16,0 0-7-16,0 0-5 0,0 0 7 0,8 17-19 16,-5 0 3-16,2 1 0 0,-1 9-9 0,-3 2-29 15,2 7-128-15,-2-2 0 0,3 18 0 0,-4 3 0 16,-5-1 0-16,2 3 0 0,-5 0 0 0,1 2 0 16,-3 22 0-16,0-26 0 0,-4-1 0 0,2-1 0 0,-1-1 0 15,-2-1 0-15,1-4 0 0,1 0 0 16,2-15 0-16,2 0 0 0,0 2 0 0,-3-3 0 0,6-3-41 15,-2-2-483-15,-1-6-99 0,4-9-545 16,0-1-1264-16,-3-1 559 0</inkml:trace>
  <inkml:trace contextRef="#ctx0" brushRef="#br0" timeOffset="21499.94">13084 14188 27 0,'1'-4'391'16,"-1"4"-9"-16,0 0-17 0,0 0 1 0,0 0-5 15,0 0-17-15,-18 5-11 0,14 0-21 0,-2-2-8 0,-4 4-12 16,-2 1-3-16,-3 3-12 0,-3 1 2 16,-5 5-9-16,-3 1-20 0,-2 1-5 0,-5 1-11 15,-10 7-18-15,-5 4-13 0,2-1 1 0,-6-1-31 16,-2 1-14-16,-25 11-7 0,3 5-17 0,22-14-11 0,-28 8-6 15,23-15-3-15,-23 11-13 0,22-11-1 0,-25 5 1 16,24-11-3-16,4 3 6 0,2-3-11 16,1 2-3-16,4-1-7 0,-2 0-9 0,18-6-8 15,0 2 1-15,5 0-4 0,2-2-24 0,8-3 11 0,2-1-11 16,3-2-14-16,3-1-27 0,4 0-41 0,4-2-57 16,0-2-97-16,0 0-131 0,1-1-190 0,2-2-642 15,0 0-1253-15,0 0 555 0</inkml:trace>
  <inkml:trace contextRef="#ctx0" brushRef="#br0" timeOffset="22766.26">13222 14104 62 0,'-3'-1'298'15,"3"1"-11"-15,-5-3-17 0,4 0-11 0,1 3-8 16,0 0-20-16,-4-3-11 0,4 3-17 0,0 0-7 16,0 0-15-16,0 0-1 0,0 0-3 0,8 10-2 0,1-3 2 15,2 1-3-15,6 1-4 0,10 7 1 0,1-3 1 16,6 4-12-16,12 8 7 0,3-2-1 0,7 2-9 16,1-1 1-16,6 0-3 0,23 10-2 0,-1-2-2 15,0 0-2-15,-1 2-2 0,8-3-3 0,-9-2-3 16,14 3-6-16,-2 1 0 0,7 5-11 0,7-1-3 15,1-3-6-15,1 0-21 0,-5 3-4 0,1-10-12 16,-1 4-5-16,-1-4-9 0,-3-1-6 0,-2-6 26 16,-2 4-13-16,-6-5-9 0,-5-2-4 0,-24-5-8 15,-2 1 4-15,2-2-1 0,0 0-21 0,-8-4 0 16,2-1-2-16,-20-1 0 0,0 0-10 0,13-1 7 16,-12-1-1-16,-1 0-11 0,-1-2 4 0,-5 0-6 15,-1 2 0-15,-3 0-1 0,0-2 7 0,-4 1-13 16,-2 0 5-16,0 2 0 0,-3-2 3 0,4-1-8 15,-4 2 7-15,1 1-1 0,3-2-5 0,-6 0 1 16,2 1-7-16,-1 1 7 0,-4-2-8 0,-2-1 17 16,4 4-12-16,-3-3-3 0,-3-1-2 0,1 2 2 15,0-1 3-15,-2-1 6 0,1 2 2 0,1-2-13 16,-3 2 3-16,-2-2 3 0,-1 0-12 0,1 0-2 16,-5-1 5-16,6 2-8 0,-3 0 1 0,-3-2 0 15,0 0 3-15,5 1-3 0,-5-1 10 0,0 0-4 16,5 2-1-16,-5-2-2 0,0 0 1 0,5 1 2 15,-5-1 2-15,8 4 4 0,-5-2 1 0,3-1-12 16,-6-1 11-16,7 1-7 0,-3 0 4 0,1 1-3 16,1-1 7-16,0 2-6 0,-1-2 3 0,0 0 3 15,-1 0-4-15,-4-1-2 0,10 1 2 0,-5 1 3 16,-1-1-6-16,-4-1 4 0,0 0 3 0,8 2-7 16,-8-2-5-16,2 1-8 0,-2-1-48 0,0 0-57 15,0 0-82-15,0 0-106 0,-18 0-118 0,9 0-156 16,-3-1-387-16,-1-1-1051 0,-5-2 466 0</inkml:trace>
  <inkml:trace contextRef="#ctx0" brushRef="#br0" timeOffset="23517.06">16662 15085 321 0,'0'2'321'0,"-4"2"-3"0,4-4 0 0,-4 4-6 16,4-4 19-16,-1 6-15 0,1-6-9 0,0 0-2 15,0 0-4-15,0 0-3 0,9 0-9 0,-9 0 3 16,14-6-16-16,-1 2-7 0,-3-2-6 0,8-4-3 16,6-3-14-16,2 0 10 0,8-5-9 0,11-8-12 15,5-1-6-15,5 1-11 0,29-15-9 0,-2-1-11 16,13-2-16-16,-2-4-12 0,0 2-10 0,3-12-13 16,9 0-16-16,2-3-2 0,6-3-18 0,3 1-12 15,-1 4-11-15,-3 0-49 0,0 5-39 0,-4 10 0 16,-11 1 0-16,-3 4 0 0,-33 19 0 0,2 0 0 15,-5-2 0-15,0 3 0 0,-7 1 0 0,-15 6 0 16,-3 1 0-16,-5-1 0 0,-8 4 0 0,-3-1 0 16,-6 4 0-16,-1 1 0 0,-4-3 0 0,1 3 0 0,-5-1 0 15,-1-1 0-15,2 2 0 0,-6-2 0 16,3 6 0-16,-3-4 0 0,3 4 0 0,-6-6 0 16,5 4 0-16,1 2 0 0,0 0 0 0,0 0 0 15,0 0 0-15,0 0 0 0,-10 8-36 0,6-5-391 16,0 0-107-16,2 2-140 0,-5 2-413 0,-2 0-1177 15,-2-1 520-15</inkml:trace>
  <inkml:trace contextRef="#ctx0" brushRef="#br0" timeOffset="24033.5">18606 13834 51 0,'-4'-11'373'0,"0"2"4"0,0-1 2 15,3 3-2-15,-3 1 4 0,4 0-3 0,-5 1-8 16,4 0-18-16,1 5-26 0,0-6-20 0,0 6-12 16,0 0-8-16,0 0-8 0,-12 15-13 0,11-3-7 15,-9 4-9-15,1 13-6 0,0 3-7 0,-4 13-36 16,2 7-6-16,-5 3-10 0,1 4-3 0,-4 23-13 0,-3 3 0 16,-1-6-9-16,5 6 2 0,-5-1-12 0,-1 1 1 15,4 1-1-15,0 5-4 0,1-2 14 0,4-2-4 16,-2-5-65-16,6-24-90 0,-4 30 0 0,-1-6 0 15,2 0 0-15,5-23 0 0,0 0 0 16,-10 23 0-16,6-28 0 0,3 1 0 0,1 1 0 0,5-4 0 16,-1 0 0-16,2-16 0 0,0 0 0 0,3 10 0 15,-2-14 0-15,-3-2 0 0,3-2 0 0,1 0 0 16,1-8 0-16,-2-5 0 0,2 2 0 0,2-5 0 16,-1-1 0-16,0-2 0 0,0 1 0 0,-1-4 0 15,2-2 0-15,1 1 0 0,-3-1 0 0,2-1 0 16,-2-3 0-16,0 4-435 0,0-4-136 0,-2 5-117 15,2-5-396-15,0 0-1172 0,0 0 519 0</inkml:trace>
  <inkml:trace contextRef="#ctx0" brushRef="#br0" timeOffset="24549.78">17053 15277 109 0,'-4'-4'326'0,"-6"-1"-10"0,2 0-12 16,-1 0 12-16,-1 0 2 0,5 3-17 0,-1-2-2 0,1 0-2 15,-2 2-9-15,1-1-8 0,-2 0-7 0,4 0-11 16,4 3-12-16,-9-5-19 0,9 5-20 16,-7-1-14-16,7 1-8 0,0 0-14 0,-8 9 1 15,8-4-2-15,3 5 0 0,3-1-1 0,4 7 7 16,7 7 5-16,3 4-4 0,14 10-2 0,0-1-1 0,8-1 6 15,3 2 3-15,3 4 5 0,20 13-9 0,-18-17-1 16,-1 4-8-16,-1-1-6 0,21 15-15 16,-24-16-9-16,5 1-62 0,-3 4-82 0,19 12 0 15,-22-18 0-15,-4 5 0 0,-1 3 0 0,0 0 0 16,-2 0 0-16,1 0 0 0,0-1 0 0,-7-1 0 0,0 1 0 16,-4-4 0-16,-3 2 0 0,-8-14 0 0,1 4 0 15,0-3 0-15,-2-5 0 0,0 0 0 16,-6-4 0-16,-1-5 0 0,1-1 0 0,-4-5 0 0,0 0 0 15,-1-2 0-15,1-4 0 0,-1 1 0 0,2-4 0 16,6-3-79-16,-4-3-482 0,0-1-698 0,6-9-1363 16,-2-1 603-16</inkml:trace>
  <inkml:trace contextRef="#ctx0" brushRef="#br0" timeOffset="25650.9">18684 13990 249 0,'-10'-14'315'0,"1"4"-6"0,1 2-6 15,-2 0 8-15,5-3-26 0,-3 5-8 0,-1-4 5 16,5 4-9-16,-2 4-5 0,2-2-12 0,4 0-12 15,-4 1-12-15,4 3-16 0,0 0 6 0,0 0-4 16,18 0-4-16,-9 7-8 0,6 0-4 0,2 5-4 16,7 8-2-16,4 0-1 0,3 1-6 0,9 12-10 15,4 2 3-15,5 4-3 0,20 15-5 0,1-2 4 16,-17-15-24-16,21 13-7 0,1 2-1 0,7-2-10 16,-3 3-1-16,3 0-18 0,1 0-6 0,-1 3-5 15,2-2-15-15,4 4-6 0,-1-2-5 0,-1-2-21 16,-3-1 2-16,-8-5-10 0,0 1-6 0,-22-15 16 15,3 1-22-15,-1-1-24 0,-6-5-15 0,3 3 0 16,-6-1 0-16,-1-4 0 0,-17-6 0 0,4-1 0 16,-3-3 0-16,-2 1 0 0,-2-1 0 0,-7-4 0 15,-2-2 0-15,2 1 0 0,-5 0 0 0,-3-6 0 16,-1 0 0-16,0 1 0 0,1-1 0 0,-1 1 0 16,-1-3 0-16,-3 2 0 0,4-4 0 0,-3 3 0 15,1-1 0-15,3-2 0 0,1 4-32 0,0 0-159 16,-4-3-40-16,5 3-25 0,-5 2-21 0,3-3-33 15,1-1-24-15,-5-1-16 0,-3 2-22 0,3-2-18 0,-4 1 16 16,0 0 10-16,1-2 3 0,2 0 33 16,-5 2 25-16,0-4 37 0,-3 6 31 0,3-6 27 15,-1 5 36-15,1-5 45 0,-1 3 40 0,1-3 31 16,0 0 22-16,0 0 30 0,0 0 23 0,0 0 25 16,0 0 15-16,-12-5 17 0,10 1 15 0,2 4 16 0,-2-7 18 15,2 3 29-15,0 4 12 0,2-9 9 0,-4 5 5 16,2-2 8-16,0 1 6 0,-2-1-5 0,0 1-11 15,2-1-10-15,-1 1-12 0,-1-1-4 16,0 1-9-16,-1-2-7 0,1 4-12 0,2 3-7 0,-3-5-8 16,0 0-10-16,3 5-14 0,-1-5-5 15,1 5-8-15,-3-3-8 0,3 3-10 0,0-6-3 0,0 6-11 16,0 0 2-16,-3-3-14 0,3 3 6 16,0 0-10-16,0 0 3 0,-5-1 4 0,5 1 5 0,0 0 11 15,0 0 5-15,0 0 4 0,0 0-7 0,0 0 16 16,-11 0 4-16,11 0 6 0,-6 4 13 0,0-2 0 15,0 2 0-15,-3 0 13 0,-2 0 11 16,-5 7 12-16,1 0 0 0,-2 2 0 0,-6 6 11 0,0 2 2 16,-2 0-4-16,-1 4 8 0,-10 11-104 0,3 2-37 15,0 1 0-15,-2-1 0 0,2 4 0 0,-3-2 0 16,0 1 0-16,6 1 0 0,-2 2 0 0,-6-3 0 16,-1 1 0-16,3 0 0 0,5 4 0 0,0-2 0 15,1-3 0-15,1 3 0 0,6-3 0 0,5-10 0 16,0 1 0-16,0 1 0 0,-1 9 0 0,6-12 0 15,-3 2 0-15,2-4 0 0,-2 4 0 0,5-5 0 16,-3 0 0-16,4-1 0 0,-4-5 0 0,2 3 0 16,3-7 0-16,0-1 0 0,0 1 0 0,0-2 0 15,0 0 0-15,-1-1 0 0,2-4 0 0,3 0 0 16,-2 0 0-16,-1-2 0 0,2-1 0 0,1-5 0 16,3 3 0-16,-4-1 0 0,3-1 0 0,-2-2 0 15,5-1 0-15,-10-1 0 0,10 1 0 0,-9-7 0 16,6 2 0-16,-2-1 0 0,3 0 0 0,-1-4 0 15,1 0-373-15,-2-1-930 0,3-1-1413 0,-2 1 625 16</inkml:trace>
  <inkml:trace contextRef="#ctx0" brushRef="#br0" timeOffset="26250.27">18336 16686 43 0,'-20'-3'328'0,"-6"-5"-7"0,5 5-8 0,-6-2-8 16,6 4-3-16,1-4 3 0,-2 0-7 0,4 3-3 15,-1-2-7-15,-1-1-6 0,2 1-9 0,0 1-3 16,2 2-5-16,4-2 0 0,-1 1-5 0,6 1-4 16,-1-1-9-16,1-1-8 0,2 3-14 0,5 0-11 15,-9-2-20-15,9 2-22 0,-5-1-11 0,5 1-21 16,0 0-11-16,0 0-8 0,0 0-6 0,17 7-12 15,-1 0-2-15,2-1-10 0,3 0-6 0,11 4 4 16,2-1-6-16,3 1-7 0,14 3-4 0,2 1 3 16,-2 2-8-16,5-1 1 0,-5 0 3 0,8 3-3 15,2 0-6-15,27 10-2 0,-25-9 3 0,-2 5 3 16,24 5-6-16,-23-8-5 0,23 8-1 0,-25-8-1 16,-3 2-10-16,3-3-43 0,0 0 0 0,-1 0 0 15,0 0 0-15,-3-4 0 0,-5 0 0 0,-1 0 0 16,-18-7 0-16,1-1 0 0,-6 0 0 0,-8-4 0 15,1 2 0-15,-8-2 0 0,1-1 0 0,1 0 0 16,-4-2 0-16,-1 0 0 0,0 2 0 0,-1-3 0 16,2 2 0-16,-2-1 0 0,0 0 0 0,3 0 0 15,0 0 0-15,1 0 0 0,3 2 0 0,3-2 0 16,1 1 0-16,2 0 0 0,-2 1 0 0,4-3 0 16,5 3 0-16,-9-4 0 0,-2-1 0 0,-6-1-315 15,-7 2-998-15,6-4-1423 0,-7-1 630 0</inkml:trace>
  <inkml:trace contextRef="#ctx0" brushRef="#br0" timeOffset="27001.95">18689 14055 115 0,'-5'-7'200'0,"0"-5"0"0,0 2 8 0,2 0-2 16,2 1-1-16,-3-2-1 0,4 2 7 0,0-1-1 16,0 3 10-16,0-3 0 0,3 2 19 0,-1 0 8 15,-2 1 3-15,3 5 3 0,-3-3-12 0,1 1-16 16,-1 4-13-16,0-4-1 0,0 4-9 0,0 0-4 16,-2 15-7-16,-1-2-11 0,2 3-10 0,-2 3-14 15,-1 10-9-15,4 5-2 0,-2 2-14 0,-1 13-3 16,3 0-2-16,5 6-5 0,2-1-3 0,-5 3-10 0,7 2-2 15,1 28 0-15,3 2 5 0,5-2 6 16,-1 0-8-16,2 1 10 0,1-2-11 0,2 4 0 16,2-6-3-16,2 0-5 0,2 0-10 0,-4 6 3 15,-1 1-14-15,2-4 19 0,-5 1-12 0,2-2 8 16,-2-4 5-16,-1 1-1 0,-2-25-4 0,1 34-21 16,1-7-73-16,3-5 0 0,-11-21 0 0,5 23 0 15,-3-27 0-15,-2 2 0 0,-1 1 0 0,3-4 0 16,-3 2 0-16,3-6 0 0,-7 0 0 0,4-5 0 15,-4-11 0-15,0 13 0 0,1-13 0 0,-3-4 0 0,4 1 0 16,-4-2 0-16,-1-2 0 0,-1-1 0 16,4-8 0-16,-2 1 0 0,1-3 0 0,-2-1 0 15,-2-2 0-15,-1-4 0 0,0 1 0 0,4-2 0 16,-4 0 0-16,1-5 0 0,-1 3 0 0,0-3 0 0,0-3 0 16,0 0 0-16,0 0 0 0,8-9 0 0,-2 0-1366 15,3-8-1478-15,3-5 654 0</inkml:trace>
  <inkml:trace contextRef="#ctx0" brushRef="#br0" timeOffset="27152.09">19632 16762 168 0,'0'0'575'0,"-2"-7"18"0,0 3 28 0,2 4-5 16,-3-7-20-16,1 3-46 0,2 4-54 0,-4-4-49 15,4 4-67-15,-2-8-89 0,-2 6-103 0,1-1-143 16,0 0-173-16,3 3-230 0,-9-10-489 0,5 4-917 15,-1 0 405-15</inkml:trace>
  <inkml:trace contextRef="#ctx0" brushRef="#br0" timeOffset="28666.46">17927 16541 60 0,'0'0'389'0,"0"0"-12"0,0 0-10 0,0 0-22 15,0 0-9-15,0 0-26 0,0 0-14 0,8-10-15 16,-2 5-6-16,-2 1-12 0,3 0-11 0,0-3-13 15,1-2-8-15,6 1-11 0,0 0-13 0,0-2-12 16,3-1-8-16,1-2-14 0,5-1-8 0,0 1-9 16,4-1-8-16,3-2-9 0,-2 4-5 0,8-3-6 15,1 3-4-15,-1-2-3 0,13-8-4 0,4 2-9 16,-2 0-4-16,0-5-11 0,6 4-4 0,5 2-6 16,-3-7-7-16,4 6-5 0,22-9 0 0,-26 12 2 15,4 2-9-15,-3-2 6 0,2 1-8 0,1-1 7 16,-4 4-3-16,-1-3-4 0,5 1-1 0,-3 1 9 15,-5-3 0-15,-5 3-7 0,0 0-1 0,-13 3-10 16,14-2-4-16,-14 2-7 0,1 2-1 0,15-3-8 16,-16 1-5-16,1 2 4 0,12-5 2 0,-13 5-10 15,0 3-3-15,3-3-3 0,-2 2 1 0,1-1-5 16,-2-2-3-16,1 4 4 0,-5-3-8 0,3 2 15 16,0 1-11-16,-3 0 3 0,0 0-13 0,-3 2 0 15,0-4 0-15,1 3 0 0,-3 1 0 0,0 0 0 16,0-1 0-16,0-1 0 0,-6 2 0 0,-1 0 0 15,0 0 0-15,0-1 0 0,-1 1 0 0,1-1 0 16,-6 0 0-16,3 0 0 0,-1 1 0 0,-4 2 0 16,0-1 0-16,1-1 0 0,-2 1 0 0,-1 1 0 15,3-1 0-15,-1 1 0 0,0 1 0 0,-3-1 0 16,3 1 0-16,-3-1 0 0,2 0 0 0,-2 1 0 16,0-3 0-16,-3 3 0 0,-1 0 0 0,0 1 0 15,1-1 0-15,-1-1 0 0,-6 2 0 0,8-2 0 16,-4 1 0-16,-2-1-71 0,-2 2-84 0,0 0-86 15,3-9-115-15,-3 9-121 0,-4-9-147 0,1 3-421 16,0 1-1132-16,0-2 502 0</inkml:trace>
  <inkml:trace contextRef="#ctx0" brushRef="#br0" timeOffset="28816.58">20859 15588 221 0,'-10'-4'511'15,"2"3"16"-15,2-3-24 0,-3 2-50 0,1 0-44 16,3-2-69-16,-3 2-91 0,2-1-146 0,2 0-183 16,-1 0-223-16,5 3-187 0,-9-5-529 0,9 5 235 15</inkml:trace>
  <inkml:trace contextRef="#ctx0" brushRef="#br0" timeOffset="30136.7">19494 13532 73 0,'-51'-28'135'0,"-4"1"-12"0,0 1-18 15,-1 5-3-15,-3-4-15 0,-5 9-14 0,3 3 1 16,-4 2-15-16,-26-5-3 0,30 13-3 0,-6-1-11 15,2 1-2-15,-26 4 7 0,27 3 8 0,-28 5 6 16,26-1 5-16,-27 7 2 0,27-1-7 0,4 1-1 16,-30 8-8-16,7 1 4 0,24-2-11 0,-3 1 1 15,-22 8 2-15,3 4-7 0,27-10 2 0,-23 17-5 16,-2-1-4-16,27-8-1 0,-23 19-7 0,3 4 0 16,0 2-9-16,4 1-12 0,-2 0 1 0,1 2-3 15,4 2-8-15,0 1-4 0,21-20-8 0,-14 25 1 16,3-4-15-16,20-15-2 0,-11 21 5 0,1 0-3 15,18-20 0-15,-14 20 7 0,17-18 3 0,3 2 6 16,-8 23 6-16,18-25 7 0,-3 0 0 0,5 1 17 16,4 1 6-16,-1-1 9 0,4-1 0 0,0 6 10 15,3 0 0-15,2-3-4 0,5 1 1 0,2 1-6 16,0 1 3-16,2-1-16 0,8 2-3 0,10 17-1 16,-10-24-5-16,8 1 2 0,1 0 1 0,-2-2-7 15,15 31-3-15,-13-31-6 0,-1 2 1 0,10 23-4 16,-6-27-2-16,-4 2-1 0,-1 0-10 0,0 0 3 15,2 1-2-15,0-5 2 0,-1-1 7 0,0-5-1 16,5 1-2-16,0-6 0 0,2-2 6 0,-2 1 13 16,-6-8 5-16,11 9 14 0,-8-13 12 0,7 10 6 15,0-2 10-15,-5-9 34 0,9 8 3 0,2-4 4 16,3 1-4-16,-11-8-4 0,18 9 1 0,-2-2-4 16,-1 0-1-16,6-2-8 0,-2-1 1 0,3-1-2 15,-1 2 1-15,2 0-10 0,2-3-11 0,-3-1-25 16,2 3-2-16,-2-3 4 0,-1 1-3 0,3-1 3 15,-3-5 4-15,1 0-2 0,1 0 7 0,-2-2 5 16,-2 1 9-16,5 0 3 0,-3-3-4 0,-1-2 5 16,-5-2-9-16,9 0-7 0,-5-2-1 0,0 0-1 15,-15 0-11-15,17-2 2 0,-3 2-2 0,-12-5-7 16,-1-1 2-16,0 1-2 0,2 1-7 0,-3 1-5 16,1-2 5-16,1-1-9 0,-4-2 1 0,3-2-2 15,-4-2 7-15,4 4 3 0,-1-4-15 0,0 2-3 16,-1-3 9-16,5 2-1 0,-5-3-3 0,0 0 10 15,2-4-15-15,10-1 12 0,-13 1-7 0,2-2 1 16,14-3 3-16,-15 1-5 0,10-6 2 0,1 0-1 16,-15 4-4-16,12-8 9 0,0 0-4 0,-12 6-3 15,8-11 8-15,-2 0-4 0,2-2 3 0,-3 2 15 16,-2-9-8-16,2 1 15 0,-8-3-2 0,0 2 2 16,3-8-1-16,-1 4-2 0,-2-2 1 0,1-3-1 15,-3 0-1-15,-1-5-13 0,12-22 4 0,-13 23 2 16,-3-2-7-16,11-23 1 0,-11 26 2 0,2 2-1 15,-1-5 1-15,0 1 6 0,-4-2-9 0,-1 3-1 16,-2-2-5-16,0-1 10 0,-3-1 2 16,1 2-8-16,-5-5 3 0,-4 6 1 0,0-2 5 0,-1-1-6 15,2 1-4-15,-4 1 7 0,3-2-6 0,-8-1 7 16,2 2-12-16,-3 0 1 0,-5 2 5 16,3-5-6-16,-3 1-2 0,-4-27-1 0,-1 27-5 15,-15-23-10-15,8 25-1 0,-11-25 2 0,-4 4-3 0,10 27 6 16,-9-1-9-16,-15-19-8 0,13 25 10 0,-8 0 0 15,-3 3-3-15,-20-16 7 0,-6 8-4 16,23 20-4-16,-5-4 2 0,-24-9 1 0,24 13 3 16,0 5-2-16,-4-3-10 0,1 3-2 0,-23-11-4 0,27 14 3 15,-5-1 0-15,-2 1-3 0,-25-7 3 0,29 11 3 16,-4 0-5-16,2 4-1 0,-2-1 1 0,2 4-11 16,3 3-13-16,-1-2-25 0,7 5-38 15,10 2-44-15,1 2-72 0,6 1-84 0,2-3-185 16,4 2-547-16,9 0 243 0</inkml:trace>
  <inkml:trace contextRef="#ctx0" brushRef="#br0" timeOffset="30266.55">19644 14298 3601 0,'4'6'-69'0,"-2"-3"-186"0,-1 2-178 16,3-1-58-16,-2 0 98 0,0-2-424 0,-2-2 187 15</inkml:trace>
  <inkml:trace contextRef="#ctx0" brushRef="#br0" timeOffset="34034.78">20574 13576 135 0,'-4'-5'447'15,"0"-1"7"-15,0 3 9 0,3-4 9 0,-5 3-4 16,6-1-8-16,-4 3-24 0,4-2-21 0,0 4-30 16,-4-5-36-16,4 5-25 0,0 0-13 0,0 0-3 15,0 0-8-15,0 0-11 0,0 16-16 0,0-10-27 16,0 3-18-16,4 4-17 0,-4-1-10 0,1-1-20 16,-1 4-14-16,3-5-12 0,2 3-14 0,-4-4-6 15,3 0-11-15,1 0-11 0,-1-1-113 0,4-5 0 16,2 1 0-16,3-2 0 0,6-3 0 0,8-5 0 15,6-3 0-15,0-4 0 0,17-6 0 0,1-3 0 16,3-3 0-16,-3-2 0 0,32-13 0 0,-5-1 0 16,-1-3 0-16,-20 12 0 0,24-11 0 0,-3 3 0 15,-22 13 0-15,0 2 0 0,-1 1 0 0,-8 2 0 16,-15 9 0-16,-1 0 0 0,-11 6 0 0,0 0 0 16,-5 1 0-16,-5 2 0 0,-3 1 0 0,0 0 0 15,-4 0 0-15,-2 1 0 0,-1 2 0 0,0 0 0 0,0 0 0 16,-15 8 0-16,7-3 0 0,-1 2 0 0,-2 1 0 15,-2 4-517-15,-4-1-762 0,4 1-1387 16,-1 1 614-16</inkml:trace>
  <inkml:trace contextRef="#ctx0" brushRef="#br0" timeOffset="37283.31">13254 13687 17 0,'-35'-9'164'0,"-1"2"-8"15,-1 0-14-15,-1 1-13 0,-13 1-3 0,0 1-15 16,0 3-6-16,-4 2-8 0,1 3-16 0,-6 1 1 16,-1 1-9-16,1 2-8 0,-7 5-11 0,-20 5-3 15,23 0-2-15,-20 10-14 0,-2 7-5 0,29-10-15 16,-29 13-7-16,26-8-10 0,-20 11-9 0,0 2 0 16,28-9 5-16,-18 15-3 0,19-8-2 15,-12 19 5-15,18-18 1 0,-15 21 1 0,17-18-7 16,-10 20 4-16,2 3 0 0,20-20 3 0,-12 24 4 0,15-23-9 15,1 4 12-15,-13 23-12 0,16-21 8 0,-1 0-7 16,-4 24 6-16,12-24-2 0,-1-5 1 0,0 0-1 16,4 3-1-16,0-2 0 0,1 0 7 0,3 2-9 15,-2-1-5-15,11 3 12 0,-3-4-3 0,7-3 2 16,3 4-3-16,-2-2 17 0,6-3 0 0,-2-11 15 16,7 13 1-16,3-4 9 0,4-2 2 0,3-1 0 15,3-3-3-15,4-4-4 0,5-4 3 0,6-1-2 16,0-2-8-16,3 2 4 0,2-1-3 0,1-6 1 15,7 0-4-15,4-3-1 0,3-1 0 0,1-1 3 16,24-3-3-16,-28-5-3 0,4-1 5 0,1-7-14 16,1 0 0-16,-1-1-4 0,-3 0 4 0,5-3 3 15,-12-4 0-15,1 1-7 0,5-5 3 0,-2 0 2 16,-4-1 1-16,0-6 2 0,-5-5 0 0,-2-2-2 16,6 8 7-16,-8-7-1 0,4-3 4 0,-3-2-1 15,-1-5-2-15,4 0 2 0,-4-6-4 0,6 2 1 16,21-23 0-16,-32 16-4 0,22-21 1 0,-6-1-5 15,2 1 4-15,-1-7-3 0,0 9-2 0,-3-7-2 16,0 0-1-16,-1-3 1 0,0 1 0 0,-7-3-2 16,1 0-2-16,-5 0 1 0,-15 21 0 0,9-27-4 15,-4 1-1-15,-15 27 5 0,0-1 5 0,-5 0 9 16,-1-3 8-16,-8 3 12 0,-4 1 4 0,-6-1 5 16,-7 2 0-16,-6 1 1 0,-5-2-1 0,-3 3-4 15,-9 1 0-15,-10 4-6 0,-18-12-1 0,14 18-4 16,-29-4-10-16,-1 3-17 0,17 19-26 0,-24-12-34 15,27 19-53-15,-37-4-56 0,6 0-75 0,29 13-177 16,-2-5-448-16,0 1 198 0</inkml:trace>
  <inkml:trace contextRef="#ctx0" brushRef="#br0" timeOffset="37449.78">13898 14083 3802 0,'5'1'-46'0,"-5"0"-28"16,0-1-103-16,0 0-85 0,0 0-87 0,-13 2-134 15,9-2-523-15,4 0 233 0</inkml:trace>
  <inkml:trace contextRef="#ctx0" brushRef="#br0" timeOffset="42100.19">13343 8665 319 0,'-2'-5'514'0,"0"-2"1"0,1 1-2 0,0-2-1 16,-1 0 4-16,1 1 2 0,2 0-15 0,-2 0-12 0,2 1-24 15,1 1-36-15,-4 2-36 0,2-2-36 0,0 5-37 16,0 0-33-16,2-4-27 0,-2 4-20 16,0 0-19-16,13 11-15 0,-5-3-21 0,5 6-16 0,1 0-15 15,0-1-78-15,8 5-78 0,-1 2 0 0,5-4 0 16,3 0 0-16,0-3 0 0,4-1 0 0,0-4 0 16,-1 0 0-16,4-5 0 0,-2-1 0 0,2-5 0 15,1 0 0-15,1-3 0 0,1-2 0 0,-6-3 0 16,2 0 0-16,-1-2 0 0,-3-2 0 0,0-1 0 15,-2-2 0-15,-2 1 0 0,-4 3 0 0,0 0 0 0,-5 4 0 16,-3 2 0-16,-3 2 0 0,-3 1 0 16,1 2 0-16,-4 1 0 0,6 3 0 0,-3 3 0 15,0 0 0-15,1 3 0 0,-2 0 0 0,-1 3 0 16,5 1 0-16,-1 1 0 0,0 1 0 0,5 1 0 16,-2-3 0-16,0 0 0 0,4-1 0 0,2-1 0 15,0-2 0-15,-1-3 0 0,9-1 0 0,-6 0 0 16,7-3 0-16,-1-4 0 0,0 0 0 0,-2-2 0 0,3 2 0 15,-3-5 0-15,1 0 0 0,-7 1 0 0,-1-1 0 16,-1 0 0-16,5-5 0 0,-6 3 0 0,1 4 0 16,-4-4 0-16,-3 4 0 0,1 3 0 0,-2-2 0 15,1 3 0-15,-4 2 0 0,1-1 0 0,-2 4 0 16,3-1 0-16,-1 3 0 0,-1 2 0 0,3 2 0 16,-2 0 0-16,0 1 0 0,3 2 0 0,3-1 0 15,0 3 0-15,3-3 0 0,-3 0 0 0,4-1 0 16,2 0 0-16,-3-4 0 0,6 1 0 0,-1 0 0 15,8-2 0-15,0-2 0 0,-2-2 0 0,0-2 0 16,0 0 0-16,2-2 0 0,-4-2 0 0,0 1 0 16,-6-1 0-16,-2 0 0 0,0 1 0 0,-5 2 0 15,-2-1 0-15,-3 2 0 0,0-1 0 0,-6 2 0 16,-2 1 0-16,8 0 0 0,-8 0-46 0,0 6-548 0,5-1-90 16,-5-1-461-16,1-1-1240 0,3 2 549 15</inkml:trace>
  <inkml:trace contextRef="#ctx0" brushRef="#br0" timeOffset="42799.82">21075 8699 123 0,'0'0'116'15,"0"-5"0"-15,0 5 3 0,0 0-8 16,0 0-4-16,1-4 6 0,-1 4 7 0,0 0 11 0,0 0 12 16,0 0 14-16,0 0 11 0,0 0 8 0,0 0 13 15,0 0 10-15,-10 7 16 0,10-7 35 0,-9 2 7 16,-1-2 19-16,4 0 15 0,-5 1 3 0,5-1 3 16,-3 1 8-16,-3-1-3 0,2-1-1 0,-2 0 13 15,3-1 2-15,2 1-3 0,-2 0-5 0,9 1-16 16,-7-3-17-16,5-1-28 0,2 4-19 0,12-7-10 15,4 2-14-15,15 0-4 0,10 1-11 0,17 0-11 16,36-1-145-16,-4-2-33 0,0 1 0 0,2 5 0 16,-25-1 0-16,31 1 0 0,-8-2 0 0,-1 0 0 15,-24 0 0-15,4 2 0 0,23-2 0 0,-28 3 0 16,0 0 0-16,-5 0 0 0,-7-1 0 0,-12-2 0 16,-6 3 0-16,-3-1 0 0,-13 0 0 0,-3 0 0 15,-6 1 0-15,-1-1 0 0,-2-3 0 0,-5 2 0 0,-1 2 0 16,0 0 0-16,-16-8 0 0,4 3 0 0,-8 2 0 15,-3 0 0-15,-3-2 0 0,1-2 0 16,-5 5-332-16,0 1-281 0,0 0-95 0,0-2-382 16,-4 1-1180-16,4 0 521 0</inkml:trace>
  <inkml:trace contextRef="#ctx0" brushRef="#br0" timeOffset="43133.42">21326 8693 29 0,'-31'-1'480'0,"3"1"19"0,7-2 13 0,2 4 11 16,6-2 5-16,2-2-10 0,3 0-9 16,3 1-15-16,3-4-19 0,2 5-38 0,7-7-17 0,8-1-24 15,6 4-28-15,11-5-26 0,7 5-22 0,19-1-27 16,2-1-24-16,0 0-17 0,8 4-19 0,23-2-17 16,-29 1-138-16,-2 6-78 0,4-6 0 0,-4 6 0 15,5-3 0-15,-3 0 0 0,-5 1 0 0,-3-1 0 16,-14 0 0-16,-5 0 0 0,-3 0 0 0,-4 0 0 15,-7 0 0-15,-6-1 0 0,-2-2 0 0,0 2 0 16,-7 1 0-16,2 0 0 0,-3 1 0 0,-5-1 0 16,10 0 0-16,-10 0 0 0,7 0 0 0,-7 0 0 15,0 0 0-15,6 0 0 0,-6 0 0 0,4 4 0 16,-4-4 0-16,4 3 0 0,-3-1 0 0,-1-2 0 16,8 3 0-16,-5 0 0 0,0-1 0 0,2 1 0 15,-2-1-99-15,1 1-546 0,1 0-62 0,-3 3-417 16,4-3-1216-16,0 1 538 0</inkml:trace>
  <inkml:trace contextRef="#ctx0" brushRef="#br0" timeOffset="43750.01">26877 8520 210 0,'-4'-3'519'0,"-1"1"7"0,5 2 1 0,-5 0-2 15,5 0 1-15,0 0-5 0,-8-1-12 0,8 1-28 16,0 0-21-16,0 0-26 0,22 0-21 0,-5 0-22 0,6 1-30 16,10-1-24-16,4 0-30 0,15 3-27 15,7 3-25-15,1-5-27 0,0 2-15 0,3 1-45 16,1 0-168-16,0-2 0 0,2 2 0 0,-2-1 0 15,-5 1 0-15,-3 2 0 0,-17-5 0 0,-4 1 0 0,2 2 0 16,-5-4 0-16,-11 2 0 0,-3-2 0 0,0-1 0 16,-7 1 0-16,-3 1 0 0,0-1 0 0,0-1 0 15,-8 1 0-15,7-1 0 0,-7 1 0 0,6 0 0 16,-6 0 0-16,0 0 0 0,5-2 0 0,-5 2 0 16,0 0 0-16,0 0 0 0,0 0 0 0,0 0 0 15,0 0 0-15,0 0-331 0,-25 0-979 0,13 4-1420 16,-3-1 629-16</inkml:trace>
  <inkml:trace contextRef="#ctx0" brushRef="#br0" timeOffset="45033.35">7366 9586 41 0,'-37'8'376'15,"-3"2"-2"-15,2-4 19 0,2 2 2 0,3-2 16 0,2 3 1 16,6-3-7-16,4-2-14 0,7 0-15 0,5-1-14 15,0-2-10-15,2 0-14 0,4 1 7 0,3-2-2 16,0 0-1-16,19 4-16 0,2-3-15 0,12-2-15 16,4 1-23-16,18-1-17 0,6 1-20 0,-1-4-14 15,32 2-18-15,-30 1-15 0,4-5-20 0,27 5-116 16,-29-1-53-16,30 1 0 0,-33 1 0 0,2-1 0 16,-1 1 0-16,-3 1 0 0,0-2 0 0,-7-1 0 15,1 2 0-15,-16 0 0 0,-2 0 0 0,-6 2 0 16,-9-4 0-16,-1 2 0 0,-7 0 0 0,-2-1 0 15,-6 2 0-15,-2 1 0 0,-2-2 0 0,0 0-105 16,-15 7-166-16,-2-3-38 0,-10 0-26 0,-7 1-24 16,-17 3-11-16,-4-1-17 0,-3 1-13 0,-2-1-8 15,-5-1 4-15,1 3 17 0,-28-1 34 0,30-2 58 16,-1 1 45-16,0 0 57 0,-1 0 57 0,-25 1 57 16,25-1 60-16,1-1 44 0,2-1 54 0,2 1 42 15,4-5 55-15,4-1 36 0,13 1 40 0,6 0 28 16,1-1 22-16,12 0 20 0,4 0 13 0,5-2 10 15,1 2-12-15,1-1-9 0,5-3-15 0,3 4-19 16,8-8-14-16,9 3-12 0,10-2-23 0,7 1-22 16,3 0-17-16,18 0-49 0,10 0-153 0,-3 0 0 15,0 2 0-15,3 1 0 0,26 0 0 0,-28 2 0 0,2-1 0 16,27-1 0-16,-24 2 0 0,-3-2 0 0,0 2 0 16,-5 1 0-16,3-1 0 0,-5-1 0 0,-1 1 0 15,-2-2 0-15,-16 1 0 0,0-3 0 0,-6 0 0 16,0 0 0-16,-14 1 0 0,-1-3-39 0,-4 2-431 15,-5 1-69-15,0-2-75 0,-6 0-475 0,-6 1-1178 16,2-1 521-16</inkml:trace>
  <inkml:trace contextRef="#ctx0" brushRef="#br0" timeOffset="45201.92">7811 9631 16 0,'-13'1'540'0,"4"1"0"0,1-2 22 0,2 1 14 15,1-1-34-15,5 0-13 0,0 0-12 0,0 0-18 16,0 0-28-16,0 0-48 0,15-7-46 0,-2 3-41 16,9 2-75-16,7-3-105 0,0 2-140 0,1-2-166 15,-1 0-205-15,0-1-621 0,-8-1-1058 0,-2 1 468 16</inkml:trace>
  <inkml:trace contextRef="#ctx0" brushRef="#br0" timeOffset="47033.66">18615 14116 383 0,'6'-8'409'0,"2"-2"-4"16,-3-2-2-16,0 5-9 0,-1-5-11 0,2 3-16 15,-2 1-7-15,3 0-9 0,-6 0-7 0,0 3-6 16,-1-3-3-16,3 3-7 0,-2 0-12 0,-2 0-16 16,2 1-22-16,-1 4-14 0,0 0-22 0,0 0-23 15,0 0-7-15,-24 11-18 0,15 2-13 0,-3 1-24 16,-2 2-13-16,0 5-11 0,4-2-18 0,1-1-11 16,1 6-11-16,4-6-12 0,2 0-8 0,3-1-14 15,2-6 2-15,3 3-4 0,4-4-8 0,3 0-2 0,1-4-35 16,4 0-12-16,0-3 0 0,1-4 0 0,0-1 0 15,-2-4 0-15,-1 0 0 0,-3-5 0 16,1 1 0-16,-3-4 0 0,-4-1 0 0,0-1 0 16,-3-2 0-16,-4 0 0 0,0 0 0 0,-4 0 0 0,-3 2 0 15,-2 0 0-15,2 4 0 0,-5 5 0 16,2-2 0-16,-8 3 0 0,5 3 0 0,-3 4 0 0,-5 0 0 16,3 5 0-16,3 1 0 0,-3 5 0 0,7 0 0 15,0 5 0-15,1-1 0 0,6-1 0 0,-2 1 0 16,5 0 0-16,-1-2 0 0,5-3 0 0,1 0 0 15,3 0 0-15,1-2 0 0,2-2 0 16,3-1 0-16,0-5 0 0,5-1 0 0,1-2 0 0,-6-3 0 16,5-4 0-16,-3 0 0 0,-2-2 0 0,1-1 0 15,-3-2 0-15,-1-3 0 0,-2 0 0 0,-3-2 0 16,-1 0 0-16,-4 0 0 0,-1-7 0 0,-3 11 0 16,-1-1 0-16,-2 2 0 0,-1 5 0 0,-3 2 0 15,1 4 0-15,-3 0 0 0,-2 7 0 0,-3 3 0 16,-6 5 0-16,-1 4 0 0,6 3 0 0,-1 6 0 15,3 5 0-15,1 1 0 0,-5 14-440 0,7-11-259 16,0 0-477-16,-2 12-1273 0,1-2 563 0</inkml:trace>
  <inkml:trace contextRef="#ctx0" brushRef="#br0" timeOffset="47783.06">17094 15205 9 0,'0'-12'291'0,"0"-1"3"0,0-1 21 15,1 4 12-15,-2-7 1 0,1 4 1 0,0 0-1 0,-4 3-3 16,-1 1 2-16,-1 1-17 0,-2-1 1 0,-1 5-7 16,0 1-1-16,-5 3-15 0,3 2-3 15,-3 3-11-15,-3 3-16 0,0 5-10 0,-3 4-23 16,-2 3-32-16,3 1-17 0,1 0-32 0,8 4 1 0,2-2-12 16,3-4-13-16,1 0-13 0,6-2-10 0,0 0-13 15,7-2-1-15,5-3-18 0,0-3 1 0,0-3-10 16,3-2-2-16,1-4-6 0,-7-2-7 0,7-5 3 15,-6 2-11-15,4-4-1 0,-6-3 4 16,1-3-6-16,-4-1-5 0,-3-2 13 0,-1 0 0 0,-5-7 5 16,-1 7 10-16,-1-1 1 0,-4 1-4 0,-2 1 22 15,0 2 5-15,-3 1 6 0,3 6-7 16,1 3 0-16,-3 0-36 0,1 3-40 0,-3 5 0 16,2 3 0-16,3 2 0 0,-1 6 0 0,1 0 0 0,4 2 0 15,1 2 0-15,0-2 0 0,7 1 0 0,-1 1 0 16,6-1 0-16,1-1 0 0,1-2 0 0,2-2 0 15,-3-2 0-15,2-3 0 0,-1-3 0 0,1-2 0 16,0-1 0-16,-2-3 0 0,-1 0 0 0,1-4 0 16,-3-1 0-16,-1-2 0 0,-2-1 0 0,-2-2 0 15,0-5 0-15,-5 1 0 0,-1-2 0 0,-1 1 0 16,-3-1 0-16,0 0 0 0,-1 2 0 0,-2 3 0 16,1 1 0-16,2 6 0 0,-3 0 0 0,0 5 0 15,0 3 0-15,-2 2 0 0,4 4 0 0,-3 5 0 16,4 3 0-16,4 2 0 0,1 11 0 0,1-1 0 15,3 6 0-15,12 10-197 0,-3-9-479 0,13 12-544 16,-6-15-1322-16,6 11 586 0</inkml:trace>
  <inkml:trace contextRef="#ctx0" brushRef="#br0" timeOffset="48683.44">17920 16727 274 0,'2'-5'404'0,"-2"-1"7"0,0 3-4 15,0 3-6-15,1-8-20 0,-1 6-9 0,0-3-15 16,0 5-9-16,0-5-6 0,0 5-12 0,3-3-9 16,-3 3-28-16,0 0-24 0,0-5-23 0,0 5-24 15,0 0-24-15,0 0-17 0,0 0-21 0,0-4-18 16,0 4-14-16,0 0-5 0,0 0-14 0,0 0-18 15,7-1-7-15,-7 1-11 0,8-1-3 0,-3 0-13 16,3 0 1-16,1-3-6 0,4 0-2 0,-3-2-9 16,-1-1-3-16,1 2 0 0,-1-3-10 0,2-2-6 15,-1 0 20-15,-5 0-6 0,2-2-1 0,-3 1-2 16,0 1-12-16,-1 1 22 0,-2 3 6 0,-1-1 7 16,-2 2 3-16,-1 0 10 0,-2 4-2 0,0-2-2 15,5 3 3-15,-17 8-4 0,8-4-1 0,0 2-5 16,4 1-3-16,-4 1-11 0,8-1 0 0,-3 3-7 15,0-2-2-15,7 3-8 0,-1-2-27 0,5 0 0 16,0-3 0-16,5 1 0 0,-2-2 0 0,9-2 0 16,-1 1 0-16,-1-5 0 0,0-2 0 0,-4 1 0 15,5-3 0-15,-5 0 0 0,-3-2 0 0,3-1 0 16,-7-1 0-16,1-2 0 0,-5 0 0 0,2-2 0 16,0 2 0-16,-8-5 0 0,3 5 0 0,-4-1 0 15,-3 1 0-15,3 3 0 0,-3 0 0 0,-2 2 0 16,-1 2 0-16,0 3 0 0,1 2 0 0,0 2 0 15,0 0 0-15,0 3 0 0,3 3 0 0,1-1 0 16,2 3 0-16,0-1 0 0,2 0 0 0,2 1 0 16,5 0 0-16,-2 0 0 0,4-4 0 0,2 0 0 15,1-2 0-15,0 2 0 0,3-6 0 0,-2 0 0 16,1-2 0-16,3-2 0 0,-6-1 0 0,4-1 0 16,-3-1 0-16,-5-2 0 0,2-3 0 0,-2 0 0 15,-4-1 0-15,-1-4 0 0,-5 1 0 0,0-1 0 16,-3 3 0-16,-3 0 0 0,-1 1 0 0,-2 6 0 15,1 1 0-15,1 3 0 0,-5 3 0 0,-1 5 0 16,5 1 0-16,-2 9 0 0,4-1 0 0,4 9 0 16,2 5-544-16,4 1-731 0,8 1-1380 0,8 2 610 15</inkml:trace>
  <inkml:trace contextRef="#ctx0" brushRef="#br0" timeOffset="49333.42">19627 17085 69 0,'0'0'435'0,"5"2"21"16,-5-2 6-16,5 1 15 0,-5-1 8 0,0 0-2 16,0 0-14-16,0 0-14 0,0 0-3 0,0 0-11 15,0 0-12-15,-16 3-10 0,11-2-22 0,-3-1-25 16,-1 0-27-16,0 2-22 0,-3 1-29 0,5-1-25 16,-2-1-33-16,3 2-22 0,-1-2-25 0,3 1-169 15,-2 0-20-15,2 1 0 0,4 1 0 0,0-4 0 16,4 8 0-16,2-5 0 0,5 0 0 0,1-1 0 15,5 0 0-15,3-1 0 0,0 0 0 0,1 0 0 16,0-3 0-16,1-2 0 0,-2 1 0 0,-5-1 0 16,6-1 0-16,-9-2 0 0,-1 2 0 0,-5-4 0 15,2 2 0-15,-4-2 0 0,-4 2 0 0,-2-3 0 16,-3 2 0-16,-1-2 0 0,-5 2 0 0,-4 0 0 16,1 1 0-16,-5 4 0 0,2-2 0 0,2 5 0 15,2 1 0-15,1-1 0 0,-1 3 0 0,4 1 0 16,-1 4 0-16,2-3 0 0,3 0 0 0,2 2 0 15,4 2 0-15,1-2 0 0,3 2 0 0,3-2 0 16,-1 0 0-16,3-1 0 0,1-2 0 0,1-1 0 16,1 0 0-16,-2-3 0 0,-3-2 0 0,0-2 0 15,-2 2 0-15,2-2 0 0,-4-4 0 0,-3 1 0 16,3-2 0-16,-9-3 0 0,1 2 0 0,-5-4 0 16,-2 1 0-16,-1-3 0 0,-2 2 0 0,0 4 0 15,-1 0 0-15,-2 0 0 0,-1 2 0 0,-1 2 0 16,0 4 0-16,1 2 0 0,-2 2 0 0,0 2 0 15,0 2 0-15,0-1 0 0,1 4 0 0,4 2 0 16,1-2 0-16,3-1 0 0,3-1 0 0,2-1 0 16,-2 0 0-16,2 0 0 0,2-3 0 0,1 3-230 15,3-6-86-15,5 3-59 0,2-2-76 0,-7-1-91 16,0 0-505-16,21-7-1133 0,-8 0 502 0</inkml:trace>
  <inkml:trace contextRef="#ctx0" brushRef="#br0" timeOffset="50316.4">20735 15232 42 0,'0'0'343'0,"0"0"-2"0,0 0-12 0,0 0-5 15,0 0-2-15,8-7-25 0,-8 7 2 0,0 0-12 16,0 0 3-16,-4-6-7 0,4 6 5 0,0 0-15 16,0 0-7-16,-8-2-13 0,8 2-3 0,-9 5-3 15,2-2-8-15,-5 2-8 0,2 0-10 0,0 2-19 16,0 1-15-16,1-1-16 0,1 1-12 0,-2-1-19 16,5 1-16-16,-1 1-8 0,5-2-11 0,1 1-12 15,3-3-13-15,1 0-18 0,2 5 9 0,5-8-8 16,1 2-5-16,7-2-6 0,0-1-9 0,2-1-1 15,0-2-6-15,-3-3-2 0,4-1 0 0,0-1-2 16,-4-1-5-16,-2-1 0 0,-2 0 10 0,-2 0 11 16,-3 1 1-16,-4-1 18 0,0 0 8 0,-1-2 5 15,-2 2 6-15,-5 0 6 0,0 3 2 0,-5-2-5 16,-1 5 2-16,-3-1-91 0,-1 4 0 0,0 2 0 16,-5 1 0-16,-1 3 0 0,1 3 0 0,0 2 0 15,-5 4 0-15,8-2 0 0,-2 2 0 0,4-2 0 16,3 0 0-16,1 3 0 0,4-4 0 0,3 1 0 15,3-1 0-15,2-2 0 0,0 0 0 0,5-1 0 16,1-2 0-16,0 0 0 0,4-3 0 0,-1-2 0 16,1-2 0-16,1-1 0 0,4-2 0 0,-4-3 0 15,4-2 0-15,-4-3 0 0,3 1 0 0,-6-3 0 16,2-1 0-16,-2-4 0 0,-4 2 0 0,-2-1 0 16,0-1 0-16,-3 1 0 0,-1 1 0 0,-1 4 0 15,-1 0 0-15,-2 4 0 0,-1 2 0 0,-2 1 0 0,-1 5 0 16,-4 1 0-16,-2 3 0 0,-5 5 0 0,0 3 0 15,-3 5 0-15,0 2 0 0,4 1 0 0,2 1 0 16,0 6 0-16,3-11 0 0,6-1 0 16,1-4 0-16,2 4 0 0,2-2 0 0,1-1 0 15,2-2 0-15,2 0 0 0,4-2 0 0,0-1 0 0,1-3 0 16,0-1 0-16,3-3 0 0,-3-1 0 0,2-2 0 16,2-3 0-16,-1-3 0 0,2-1 0 0,-4-3 0 15,-2 0 0-15,0-4 0 0,-2 2 0 0,-3-2 0 16,-2 0 0-16,-1 5 0 0,-3-1 0 0,-3 2 0 15,2 1 0-15,-1 3 0 0,-3 2 0 0,-2 5 0 16,-4 2 0-16,1 1 0 0,-2 4 0 0,-8 9 0 16,8-4 0-16,-8 9-454 0,5 4-836 15,-3 0-1397-15,3 0 619 0</inkml:trace>
  <inkml:trace contextRef="#ctx0" brushRef="#br0" timeOffset="55899.73">16847 15162 25 0,'3'-5'194'0,"2"-4"3"0,0 2-2 0,1-2-1 16,1 0-5-16,-2-2-4 0,4 2-7 0,0-2-5 15,-5 1-2-15,2 0-3 0,-3-1-4 0,-2 1-3 16,-1-1 1-16,0 0-2 0,0 1-7 0,0-1 5 15,-1 1-1-15,-2 2-2 0,2-2-2 0,-4 1-13 16,-2 1 7-16,1 0-2 0,2 2 0 0,-1 1-4 16,0-2 2-16,1 3 1 0,0 0-2 0,-1 1-3 15,1 0-6-15,1-1-5 0,0 1-9 0,0 0-6 16,0 1-10-16,3 2-9 0,-2-6-8 0,2 6-2 16,-2-3-9-16,2 3-8 0,-2-4-2 0,2 4 2 15,-1-5 4-15,1 5-4 0,0 0-2 0,0 0 0 16,-4-2-9-16,4 2-7 0,0 0-3 0,-8-1-3 15,8 1-7-15,0 0-3 0,0 0-6 0,-13 3-1 16,9-2-2-16,-3 3-6 0,1-1 2 0,1 2-2 16,-1 0-4-16,-1 1 25 0,-2 2-3 0,0 1-4 15,0-1-1-15,-1 4-4 0,-1 0-3 0,3 1-4 16,-2 2-2-16,-2-2-1 0,3 2-3 0,0 1 4 16,0 0-8-16,3 0 0 0,-3 0-1 0,1 2 0 15,-1 0-1-15,6 0 1 0,-3 1 0 0,3 1-2 16,1-1-10-16,4 8 4 0,0-8 3 0,-1 0 0 15,5 6-1-15,0-7-1 0,5 6 1 0,5-2-1 16,-1 1 2-16,2-1-7 0,2 0-11 0,0-4-11 16,2-1-12-16,-1-2-11 0,5 0-16 0,-1 0-9 15,2-4-11-15,1-1-19 0,3 0-10 0,-1-3-13 16,0 3-14-16,1-5-11 0,2 2-13 0,-3-2-15 16,1-1 3-16,3-1 7 0,-4-2 12 0,3-2 11 15,-3 0 10-15,0 0 9 0,-8-5 9 0,-1 0 8 0,1 0 7 16,-2-3 10-16,-2 0 10 0,1-1 12 0,-1-2 4 15,-2-4 8-15,-4 1 4 0,5-8 8 16,-4 0 8-16,0 0 8 0,-1-3-1 0,-4 0 11 16,1-4 8-16,-6 1-3 0,1-2 8 0,-3-2 4 15,0-1 2-15,0-12 6 0,-3 10 3 0,-1-11-2 16,-1 12 7-16,-3-14 14 0,2 15-3 0,-4 3 11 16,-2 0 8-16,-3 4 3 0,0 4-5 0,-4-1-9 15,-2 6-1-15,-6 7-14 0,-1 3-22 0,-3 3-30 16,-2 9-41-16,-3 5-57 0,-12 5-64 0,12-1-74 15,-12 10-252-15,18-2-568 0,-2 5 252 0</inkml:trace>
  <inkml:trace contextRef="#ctx0" brushRef="#br0" timeOffset="56832.88">20777 15189 180 0,'-27'-12'180'16,"1"1"-6"-16,-1 6 10 0,0-5-4 0,8 4-5 15,-7-2-6-15,3 3-12 0,3 0-9 0,-1 3-12 0,2-1-12 16,0 1-8-16,-2 1-16 0,8 2-9 0,0-1-6 15,-1 1-8-15,-3 3-11 0,-1 0-4 16,0 2-9-16,3 2-3 0,2-1-4 0,-2 2-4 16,2 6-4-16,-4-3-2 0,7 1-2 0,-6 8-7 0,5-4-1 15,1 7 1-15,-3 1-3 0,3 0-1 16,2 2 0-16,2-3-3 0,1 4 1 0,0-5-4 16,2 3 0-16,2 0-5 0,4 2-1 0,-1-9-3 15,3 6 1-15,1-1 2 0,2-6 1 0,4 4-8 16,-2-5 3-16,1-2-5 0,11 4-8 0,-3-2-9 0,7-2-7 15,-2-3-8-15,3-2-7 0,0-2-7 0,1-1-2 16,1-5 1-16,1 1-4 0,-1-1-12 16,2-2 8-16,-3-3 3 0,4-2 7 0,-1-2 5 15,-2-4 5-15,2 0 5 0,-2-3 0 0,-2-5 14 16,0-2 7-16,-7-2 3 0,2 0 6 0,1-4 7 0,-3 0 1 16,-4-2 8-16,-2-4 5 0,-3-1 13 0,1 1 8 15,-5 1 9-15,-5-1-1 0,-4-2-1 16,1 5 3-16,-8 0-2 0,0 0 1 0,-5 1-1 0,-4 3-12 15,2 2 0-15,-3 0-4 0,-4 3-3 16,2 2-4-16,-3 2-1 0,-3 2-3 0,1 3-7 0,-2 1-15 16,9 4-24-16,-1 1-28 0,-1 0-38 0,1 3-54 15,1 0-60-15,-2 1-235 0,8 2-472 0,4 2 209 16</inkml:trace>
  <inkml:trace contextRef="#ctx0" brushRef="#br0" timeOffset="56966.81">20951 15241 45 0</inkml:trace>
  <inkml:trace contextRef="#ctx0" brushRef="#br0" timeOffset="59316.74">16675 14486 39 0,'0'0'461'0,"0"0"9"0,0 0 17 0,10-9 2 16,-10 9 0-16,0 0-10 0,0 0-15 0,0 0-8 15,13 2-14-15,-13-2-20 0,5 3-3 0,0-1-29 16,-1 4-23-16,1 1-20 0,0 1-27 0,-1 2-29 15,1 8-25-15,-1-5-27 0,1 6-27 0,0 0-15 16,-1-1-20-16,1 6-18 0,-1-5-50 0,0 0-109 16,0-1 0-16,1-6 0 0,-2-2 0 0,3 1 0 15,-1-3 0-15,1 1 0 0,1-7 0 0,5-2 0 16,1-1 0-16,6-5 0 0,-1 0 0 0,9-8 0 16,0-3 0-16,0-5 0 0,0-1 0 0,11-7 0 15,-11 5 0-15,7-10 0 0,-7 8 0 0,1 3 0 0,8-10 0 16,-12 15 0-16,2-2 0 0,-6 5 0 15,-2 3 0-15,-5 3 0 0,0 5 0 0,-2-2 0 16,-2 4 0-16,-3 1 0 0,1 2 0 0,-7 0 0 16,5 8-384-16,0-4-300 0,-2 1-504 0,-2 2-1286 15,-1 0 570-15</inkml:trace>
  <inkml:trace contextRef="#ctx0" brushRef="#br0" timeOffset="59801.15">18833 13971 3508 0,'-6'-25'259'0,"1"0"-39"0,-3-5-37 0,3 7 50 0,1 6 61 16,-2 0 8-16,2 1-11 0,0 6-18 15,3 0-13-15,-2 3 5 0,2-3-30 0,1 4-22 0,0 3-12 16,0 3 6-16,0 0 6 0,0 0-7 0,0 0-9 15,0 22-13-15,1-11-13 0,1 1-17 0,-1 1-32 16,2 3-122-16,-1-4 0 0,2 3 0 0,0-4 0 16,0 2 0-16,2-6 0 0,0 0 0 0,6-2 0 15,2-3 0-15,6-2 0 0,1-1 0 0,1-2 0 16,7-9 0-16,0 6 0 0,3-9 0 0,-5-1 0 16,1-2 0-16,0 0 0 0,-2-3 0 0,1 2 0 15,-2-2 0-15,0 2 0 0,-10 6 0 0,0-1 0 16,-2 3 0-16,-3 3 0 0,-1 1 0 0,-4 4 0 15,-1 1 0-15,-4 2 0 0,10 4-79 0,-10 2-527 0,4 4-114 16,-5 2-411-16,2 4-1226 0,-1 11 542 16</inkml:trace>
  <inkml:trace contextRef="#ctx0" brushRef="#br0" timeOffset="60216.3">20951 14852 315 0,'3'-16'603'0,"-2"3"27"0,0 2 18 0,2-1 9 15,-3 3-8-15,2-1-21 0,-2-1-25 0,-2 4-30 16,-1 1-39-16,6 3-41 0,-6-1-39 16,3 4-45-16,0-7-32 0,0 7-35 0,5-2-66 15,-5 2-276-15,0 0 0 0,13 7 0 0,-4-3 0 0,1 1 0 16,-2 2 0-16,2-1 0 0,0 0 0 16,3 0 0-16,-1 1 0 0,-1-3 0 0,3 0 0 15,5-2 0-15,-7-1 0 0,10-1 0 0,-1-2 0 0,9-4 0 16,-10-2 0-16,7-3 0 0,-3-4 0 0,2 2 0 15,-3-5 0-15,3 0 0 0,-5-1 0 16,2-1 0-16,-5 4 0 0,-3 3 0 0,-2 2 0 0,-3 5 0 16,-2-1 0-16,-3 2 0 0,-1 1 0 0,-4 4 0 15,0 0 0-15,0 0 0 0,-5 14 0 0,-7 0 0 16,-5 5-21-16,4-4-1341 0,-8 8-1475 0,-6 0 652 16</inkml:trace>
  <inkml:trace contextRef="#ctx0" brushRef="#br0" timeOffset="60899.26">17342 16554 325 0,'0'0'448'0,"-4"-5"-4"16,4 5-6-16,0 0-15 0,0 0-15 0,-1-5-8 15,1 5-15-15,0 0-9 0,0 0-20 0,0 0-9 16,0 0-6-16,0 0-21 0,14 12-22 15,-8-5-13-15,-2 3-21 0,3 0-18 0,-5 1-15 16,3 1-22-16,0 1-23 0,-2 1-21 0,6 1-18 16,-3-4-10-16,-1-1-10 0,6 2-11 0,0 0-20 0,-2-3-1 15,5-5-10-15,3 0-6 0,3-4-9 0,9-1-5 16,2-5-6-16,-3-1 3 0,3-3 1 0,-5-4-10 16,-1-2-11-16,3 1-42 0,-1-2 0 0,1 0 0 15,-1-2 0-15,-3 0 0 0,-3 2-131 16,-3 6-154-16,-2 0-151 0,2 6-207 0,-5 2-473 0,5-2-1209 15,-5 5 534-15</inkml:trace>
  <inkml:trace contextRef="#ctx0" brushRef="#br0" timeOffset="61432.8">20220 17627 534 0,'0'0'521'0,"0"0"-11"15,0 0 1-15,0 0-17 0,0 0-29 0,0 0-43 16,0 4-39-16,0-4-34 0,-6 10-39 0,6-4-30 15,-3-1-36-15,2 1-21 0,1 2-22 0,-1-1-14 16,2-1-20-16,1 2-18 0,6 1-17 0,-2-4-6 16,3-2-14-16,4 1-8 0,5-2-8 0,2-2-3 15,1-1-5-15,3-2-3 0,3-5 7 0,1 2-4 16,0-2 0-16,0-4-13 0,-1 1 24 0,1 0-6 16,-5-3 8-16,-3 4 1 0,-4-3 10 0,2 5-3 15,-3-3 16-15,-2 5 0 0,0-5 2 0,-3 7-58 16,-1-4-69-16,-2 4 0 0,-2-1 0 0,0 1 0 15,0 1 0-15,-1-1 0 0,0 2 0 0,-4 2 0 16,0 0 0-16,5-6 0 0,-1 5 0 0,-4 1 0 16,0 0-307-16,0 0-355 0</inkml:trace>
  <inkml:trace contextRef="#ctx0" brushRef="#br0" timeOffset="61600.79">20805 17620 5145 0,'-6'-4'50'0,"-2"0"-208"15,3-1-84-15,0 2 69 0,0-2 3 0,-4-2-79 16,1 1-133-16,3-2-256 0,0 2-689 0,1-5 306 16</inkml:trace>
  <inkml:trace contextRef="#ctx0" brushRef="#br0" timeOffset="71383.19">16883 15386 104 0,'0'0'106'16,"0"0"-10"-16,0 0-9 0,5-3-12 0,-2-1 1 15,-3 4-17-15,5-5-6 0,-5 5 5 0,1-5-1 16,-1 5 4-16,0 0-9 0,4-4-8 0,-4 4-1 15,0 0 0-15,5-4-5 0,-5 4-6 0,0 0 1 16,0 0-10-16,0 0-7 0,0 0 6 0,0 0-1 16,0 0-10-16,0 0-5 0,8-2 0 0,-8 2-12 15,0 0-5-15,0 0-1 0,0 0-6 0,8-3 7 16,-8 3-7-16,0 0-5 0,7-2 4 0,-7 2 4 16,0 0 7-16,0 0-6 0,7-2 0 0,-7 2 22 15,0 0-7-15,0 0 13 0,0 0 3 0,0 0 5 16,2-4-3-16,-2 4 7 0,0 0 1 0,0 0 3 0,0 0 2 15,0 0 0-15,0 0 4 0,0 0 0 16,0 0 0-16,0 0 6 0,0 0-4 0,0 0 2 16,0 0 5-16,0 0-2 0,0 0 1 0,0 0 0 15,0 0-4-15,0 0-4 0,0 0-1 0,-2-7-1 16,2 7-1-16,0 0-6 0,0 0 3 0,0 0-5 16,0 0 4-16,1-7-2 0,-1 7 3 0,0 0 0 15,0 0-4-15,0 0 4 0,0-3 3 0,0 3-1 16,0 0-4-16,-3-4 4 0,3 4-2 0,0 0-3 15,0 0-1-15,0 0-3 0,0 0-6 0,0 0 0 16,0 0-2-16,0 0-1 0,0 0 2 0,0 0-5 16,0 0-5-16,0 0 2 0,0 0-4 0,0 0 5 15,0 0-8-15,0 0 2 0,0 0 8 0,0 0-7 16,0 0-2-16,0 0-1 0,0 0 1 0,0 0 1 16,0 0-2-16,0 0 1 0,0 0 2 0,0 0-2 15,0 0-3-15,0 0 5 0,0 0 3 0,0 0-2 0,0 0-3 16,0 0-5-16,0 0-1 0,0 0 3 0,0 0 2 15,0 0-1-15,0 0 2 0,0 0-5 16,0 0 3-16,0 0 3 0,0 0-5 0,0 0 5 16,0 0-3-16,0 0-3 0,0 0 1 0,0 0 5 15,0 0-2-15,0 0-6 0,0 0 8 0,0 0-6 0,0 0 6 16,0 0-6-16,0 0 5 0,0 0-2 0,0 0-2 16,0 0-6-16,0 0-9 0,0 0-14 15,0 0-17-15,0 0-17 0,0 0-22 0,0 0-28 16,0 0-46-16,0 0-169 0,0 0-357 0,0 0 158 15</inkml:trace>
  <inkml:trace contextRef="#ctx0" brushRef="#br0" timeOffset="72566.32">13434 13946 41 0,'0'0'177'0,"-3"-10"-6"0,3 6-4 0,-1-3-4 15,0 1-9-15,-2 2-5 0,-1-4-4 0,3 2-5 16,-3 3-10-16,-2-5-15 0,-2 1-10 0,3 4-7 15,-4-2-9-15,-1 1-16 0,-3 1-2 0,2 0-10 0,-1 1-8 16,-7-3-4-16,2 1-4 0,3 2-3 16,-5 2-5-16,0-1-3 0,0 2-4 0,-3-1-4 0,-1 1-5 15,3 0-3-15,-7 6 0 0,6-3-3 16,3 1-5-16,-3 2-2 0,0 2-2 0,2 1-1 16,-1-2-2-16,-1 3-3 0,3 0-3 0,0 0 5 0,-2 6-3 15,-1 0 3-15,6-5 1 0,0 2-3 0,1 2 0 16,1-2 2-16,-4 7-2 0,8-4 1 15,-1-2-2-15,0 3 2 0,5-1 0 0,-3 1-2 16,-1 6-4-16,3-5 6 0,2 5-5 0,4-6-3 0,-1 0 7 16,2 3 0-16,-1-1-1 0,4-1 2 15,2-1-2-15,-2 1 2 0,5 4 0 0,-4-5-1 16,4 0-1-16,0-1 1 0,1 0-2 0,3 0-1 16,0-3 5-16,2 1-6 0,1-3 0 0,5 4-11 0,-3-6-1 15,1-2-1-15,8 1-2 0,1-2-6 0,-7-5-2 16,2-1 3-16,5 1-2 0,1-2 4 0,-1-2 3 15,-1 0-1-15,1-5 0 0,-6 2-2 0,6-4 1 16,-4-1 4-16,-5 1-3 0,1 1 1 0,-2-3 3 16,-3 0 2-16,2-2 2 0,-2-1 1 0,0-1 3 15,-2 0 5-15,6-6 1 0,-3 2 4 0,-5 1 2 16,-3 0 5-16,2-7-1 0,0 7 5 0,-2-9 1 16,-4 2 5-16,-3-2 5 0,2 0 3 0,-3 2 5 15,-3 0 1-15,3 6 9 0,-3-9 3 0,-4 4 0 16,0 4-3-16,-4-2-1 0,-2-1-1 0,4 6-3 15,-9-4-3-15,3 6-1 0,-6-3-7 0,6 8-1 16,-10-4-11-16,0 3-25 0,0 3-29 0,-2 2-34 16,4 4-48-16,1 0-47 0,-5 1-203 0,6 0-402 15,0 3 179-15</inkml:trace>
  <inkml:trace contextRef="#ctx0" brushRef="#br0" timeOffset="72700.21">13315 14005 78 0,'0'0'288'0,"0"0"-34"0,0 0-43 15,0 0-80-15,0 0-131 0,0 0-161 0,0 0-173 16,0 0 76-16</inkml:trace>
  <inkml:trace contextRef="#ctx0" brushRef="#br0" timeOffset="73785.32">13223 13693 2311 0,'0'-10'79'0,"-1"2"3"0,-2 1 2 16,3 0-4-16,0 3 19 0,0-2-13 0,0 3-2 15,0 3-4-15,0 0-16 0,0 0 12 0,0 0 1 16,0 0-2-16,0 0-2 0,3 19 3 0,-2-8 6 0,4 1 7 16,-4 0 6-16,3 2 5 0,3 0 1 15,-2-5 12-15,-1 3 14 0,1 1 11 0,1-5 10 16,-2-1 11-16,5-1 15 0,-3-2 4 0,7-1 10 15,0-5-6-15,5-2 8 0,2-2-3 0,8-7-14 0,3-2 6 16,2 0-5-16,0-2-8 0,13-7-2 0,-12 5-7 16,13-7-3-16,-4 2-7 0,-8 5-11 15,8-9-16-15,-11 6-8 0,0 3-13 0,-1-3 6 0,-3 2-20 16,-1-1-8-16,-5 1-4 0,-8 7-10 0,-3 0-2 16,-1 2-8-16,-3 2-8 0,-3 2 0 0,1-1-12 15,-3 3-1-15,-2 1-8 0,0 4-2 0,0 0-7 16,-6-2-15-16,6 2-38 0,-8 9-38 0,3-2-46 15,-1 3-75-15,0 0-105 0,-1 6-101 0,2 0-135 16,1 5-549-16,0-2-1175 0,-1 6 520 0</inkml:trace>
  <inkml:trace contextRef="#ctx0" brushRef="#br0" timeOffset="74834.7">13163 13900 37 0,'-8'0'97'0,"-2"1"-6"16,-3 0-4-16,2 1-2 0,-2 1-15 16,-1 1 7-16,-3 1-10 0,1 1-5 0,-1 2-13 15,-1-2 14-15,-1 4-18 0,1-2 0 0,-4 8-13 16,-1-3 3-16,5 5-6 0,-1 0 0 0,3 2-7 0,-1-1 3 16,3 6 3-16,0-3-10 0,4 3-5 0,2 2-1 15,1-3 2-15,0 2 3 0,4 1-7 0,1-8-6 16,2 5 5-16,2 3 5 0,1-2-6 0,5-2 4 15,-7-5-2-15,10 5-2 0,-4-3-8 0,3 3-2 16,-1-7-5-16,1-2-11 0,3 10 0 0,0-9-15 16,2 0 4-16,3 5-10 0,1-2 2 0,3 2-17 15,-4-7-8-15,5 3-10 0,1-4-7 0,0 0-50 16,2-3-140-16,-1-2 62 0</inkml:trace>
  <inkml:trace contextRef="#ctx0" brushRef="#br0" timeOffset="75133.12">13348 14623 11 0,'28'-12'97'0,"-1"-2"0"0,0 0-11 0,-1-3-3 0,-3 1-1 15,-4-4 6-15,0 0 1 0,-4 0-4 0,1-4-13 16,-5 2 1-16,1-2-2 0,-3-3-6 16,0 0-11-16,-2-2 2 0,-1 1-10 0,-2-2-3 0,-1 1 3 15,-3-4-12-15,-4 4-3 0,4-1-9 0,-4 1 5 16,-2 2-5-16,0-1 2 0,-1 5-1 0,-4-3-3 16,-3 6 2-16,2 4-6 0,-1-1-4 0,-7-1-2 15,-2 1-2-15,-1 2 10 0,1 2-9 0,-2 3-1 16,-3-1-2-16,0 4-1 0,6 6-4 0,-9 1-4 15,0-4 13-15,-1 8-1 0,-1 0-13 0,0 3-1 16,4 6 5-16,-6 0-6 0,0 3-2 0,2 2-4 16,-1 2 6-16,1 2-8 0,4 1-5 0,-8 10 6 15,9-8-9-15,3 4-3 0,5-3 2 0,2 2 1 16,2-2-3-16,4 2 3 0,1-2 6 0,4 2-1 16,2-3 11-16,4-4-13 0,4-3-11 0,1-2 1 15,7 7 1-15,0-7-5 0,3-2-10 0,6 2 3 16,-4-7-24-16,10 2-108 0,-6-5-185 0,8-1 82 15</inkml:trace>
  <inkml:trace contextRef="#ctx0" brushRef="#br0" timeOffset="76868.03">13233 14206 138 0,'-1'-4'202'0,"1"4"-19"0,0 0-14 15,0 0-11-15,0 0-16 0,0 0-5 16,0 0-2-16,5-5-11 0,-5 5-2 0,5-4-4 16,-5 4-4-16,0 0-7 0,4-5-5 0,-4 3-2 0,0 2-7 15,5-3-6-15,-5 3-7 0,0 0-10 0,4-2-8 16,-4 2-5-16,0 0-6 0,4-2-6 0,-4 2 0 15,0 0-6-15,7 0-6 0,-7 0-4 16,0 0-5-16,9 1-4 0,-9-1-8 0,9 1 5 0,-2 1-11 16,-4-1-7-16,5 2-1 0,-1 1-1 0,-1-2-6 15,3 0-3-15,-3 2-7 0,3-2-8 0,0 2-15 16,3 0-9-16,-3 2-22 0,1-4-22 16,1 3-22-16,1-3-41 0,2 3-56 0,-1-2-119 0,6 1-361 15,-6-1 159-15</inkml:trace>
  <inkml:trace contextRef="#ctx0" brushRef="#br0" timeOffset="78450.5">13119 14040 80 0,'-6'2'144'0,"-4"3"-11"0,4-3-1 15,-3 1-3-15,1 3 1 0,0 3-11 0,2 1 4 16,-1 2-9-16,0 4-8 0,0 0-4 0,0 2-9 16,3-1-9-16,0 2-7 0,4-1-6 0,0 0-6 0,5 1-6 15,-2-3-9-15,3 0 0 0,0-1-5 0,3-1-5 16,0 1 1-16,4-5-1 0,-3 0-9 0,2-4 0 15,1 1-4-15,2-3 1 0,2 0-4 16,2-3-5-16,-6-1 7 0,-1-3 5 0,2 1-4 0,-1-2 13 16,0-3 8-16,-4 0 6 0,-1-2 2 0,-2 0 3 15,-2-3 3-15,-2 0 8 0,0 0 4 16,-2-5-5-16,-4-1 5 0,0 6 2 0,0-3-5 16,-2-1 2-16,-2 7 0 0,3 1 4 0,-4 1 9 0,0 1-19 15,4 2-7-15,-3 3-1 0,-1 1-3 0,3 3-10 16,0-1 0-16,-1 4 13 0,3-1-20 0,-2 2-5 15,0 3-4-15,3-2-1 0,3-1-1 0,0 3 2 16,0-4-12-16,0 5 19 0,0-5-13 0,0 3 3 16,1-3 2-16,3-1-4 0,-3 1-5 0,2-2 6 15,1-1 2-15,0-2 8 0,2 2-13 0,-1-3 16 16,-5 0-13-16,9-4-1 0,0 2 6 0,-4-2-3 16,0-2-2-16,-1 0 16 0,0-2-6 0,0-2-3 15,-3-1-9-15,2 1 14 0,-6-1 0 0,2 1 5 16,-3 0 0-16,-1 3 3 0,1 2 2 0,-5-2-4 15,-1 4-1-15,0 0-3 0,-1 3-7 0,-1 3-2 16,1 1-1-16,-3 3 0 0,4 0-3 0,-4 1-5 16,3 5-2-16,3-4 0 0,0 0-3 0,3 1-2 15,-1-3-2-15,3-1 2 0,2 2-1 0,1-3-1 16,1 1-3-16,2 1-1 0,3-4 6 0,0-1-8 16,1 0 5-16,3-1 1 0,1-1-8 0,-4-1 6 15,3-3-2-15,0 1 2 0,1-3 5 0,-4-1 6 16,5-1 7-16,-6-3 6 0,-1 1 4 0,0-5 1 15,-2 3 0-15,-3 0 10 0,0 0-3 0,0-1-10 16,-4 2 3-16,0 0-4 0,0 5-10 0,-1-2-33 16,-1 4-65-16,2 3-91 0,4 1-108 0,-14 7-154 15,8 2-380-15,-1 0-870 0,4 2 385 0</inkml:trace>
  <inkml:trace contextRef="#ctx0" brushRef="#br0" timeOffset="79419.74">17161 15004 177 0,'-13'0'355'0,"-1"0"-15"0,-3 3-16 15,-1 2-23-15,4-1-14 0,-4 3-19 16,4 2-22-16,-4 2-14 0,4 2-3 0,0 0-19 16,1 0-17-16,3-2-3 0,0 4-29 0,1-3-10 0,1 1-11 15,-3 2-8-15,7-5-15 0,4 0-5 0,0-1-3 16,3 3-10-16,-1-6 0 0,2 1-7 0,5-1-2 15,-4-1-9-15,4 0-2 0,1-1-8 16,3-3-8-16,-1 0-3 0,0-3 6 0,0-2 0 0,-2-2 2 16,5 1 3-16,-6-3 1 0,-1-1 0 0,2-1 1 15,-1-4-4-15,-1 0-8 0,-6 2 4 0,3-3 0 16,-5-1 1-16,-5 0-4 0,3-1-2 0,-5 8-13 16,1-1 4-16,-7 2-5 0,4 2-3 0,-2 2-6 15,-6 1-3-15,4 3-6 0,-1 1-1 0,-2 2-4 16,2 0-2-16,-2 4-4 0,7-1-2 0,-1 0 3 15,1 4-9-15,7-2 4 0,-1-1-3 0,-1 3 3 16,7-4-1-16,2 3 0 0,0-1-1 0,4-1 2 16,4-1-3-16,-2-1-2 0,3-2 2 0,3 1-6 15,-2-3 4-15,-2 0 2 0,2-3 0 0,-2 0-2 16,-4-3 6-16,2 0 4 0,-3-2 5 0,1-2 0 16,-5 0 1-16,2-1 3 0,-3-1 0 0,-3-1-8 15,-3 2 9-15,-3 0 4 0,2-1-1 0,-1 3-3 16,-4-1-1-16,-7 4-5 0,5-1 3 0,-4 5-3 15,3 0 0-15,-5 3 3 0,4 2-9 0,1-1-14 16,0 3 11-16,1-1-2 0,1 1 1 0,4-1 1 16,-2 2 7-16,7-1 7 0,-2 1 6 0,2-2 11 15,2 0 9-15,6 0-3 0,-1-1 2 0,5-2-4 16,-2 0-7-16,7 0 5 0,-5-4-6 0,2 1 2 16,0-1 2-16,-3-1-7 0,0-2 0 0,0 1-2 15,-1-1-6-15,-1-1-3 0,0 1 2 0,-1-1-4 16,-3 0 0-16,-2 1-34 0,0-1-29 0,-2 1-33 15,4 1-53-15,-4 0-64 0,0-2-66 0,0 6-85 16,-4-2-87-16,4 2-99 0,-9-2-444 0,9 2-1049 16,-10 2 465-16</inkml:trace>
  <inkml:trace contextRef="#ctx0" brushRef="#br0" timeOffset="81183.32">18134 16637 232 0,'0'0'288'16,"0"0"-11"-16,0 0-8 0,0 0-14 0,0 0-5 15,0 0-28-15,0 0 11 0,0 0-11 0,0 0-8 16,0 0-14-16,0 0-2 0,0 0-12 0,0 0-15 0,0 0-14 15,0 0-12-15,0 0-19 0,0 0-14 0,0 0-18 16,-17 0-7-16,8 4-5 0,-4 0-6 0,-5 1-15 16,-4 1 2-16,-7 4-7 0,-2 1-10 15,-1-1-4-15,-4 1-5 0,-12 7-8 0,-7-1 7 16,-4 0-6-16,0-2-2 0,-3 2-4 0,-28 5-1 16,5 4-26-16,19-12 19 0,-29 5-7 0,2-1-4 0,4 2 2 15,-7-2-6-15,0 0 10 0,0-4-7 0,-2 3-1 16,-5-1-4-16,2 2 10 0,0 0-9 15,1 3 1-15,3 0-3 0,2-4 7 0,7 3-7 16,24-4 8-16,4 0 2 0,-28 8-8 0,30-9 1 16,0 3 10-16,0-5-8 0,6-1 10 0,2 0 4 0,12-6 4 15,3 0 2-15,3-1 10 0,3-3 1 0,-2-1 3 16,9 1 4-16,4-2 10 0,1 0 9 16,4 0 6-16,-1 0 2 0,2 0 0 0,2-3-4 15,2 2-2-15,2 0-4 0,6 1-4 0,-12 0-6 16,7-2-5-16,1 0-3 0,4 2-1 0,-7-1-13 0,7 1-19 15,-5 0-23-15,5 0-34 0,-4-4-33 0,4 4-63 16,0 0-80-16,1-6-77 0,2 2-111 0,-3 4-319 16,1-6-795-16,3 2 352 0</inkml:trace>
  <inkml:trace contextRef="#ctx0" brushRef="#br0" timeOffset="81866.42">18142 16736 112 0,'-9'0'147'0,"-2"1"-16"0,-1 1-10 0,-6 2-5 15,-1 0-14-15,-8 4-15 0,-2-1-11 0,-2 1-10 16,-3 3-1-16,-1-1-10 0,-16 7-22 0,-5-3-32 0,-3-1-29 16,-4-2-45-16,-26 7-96 0,-1 0-183 15,25-5 82-15</inkml:trace>
  <inkml:trace contextRef="#ctx0" brushRef="#br0" timeOffset="82050.34">15522 17283 250 0,'-6'-2'335'16,"6"2"-14"-16,-7 0-21 0,2-3-26 0,5 3-31 15,-5-2-26-15,5 2-26 0,-2-2-34 0,2 2-38 16,0 0-57-16,0 0-71 0,0 0-103 0,-4-7-280 16,4 7-423-16,-5-7 187 0</inkml:trace>
  <inkml:trace contextRef="#ctx0" brushRef="#br0" timeOffset="83266.06">15131 17262 146 0,'4'-2'312'0,"-3"-2"-6"16,4 3-5-16,-5 1-11 0,4-8 5 0,-3 3-5 15,-1 5 5-15,4-6-2 0,-4 1-4 0,0 1-9 16,-4 1-19-16,4 3-5 0,-10-2-7 0,5-1-7 0,-4 1-8 15,-4 1-15-15,4 2-16 0,-1 1-17 16,-1 1-15-16,-1 0-17 0,1 1-20 0,0 1-10 16,1-2-15-16,3 1-11 0,0 0-10 0,3 3-6 15,-1-4-9-15,4 0-5 0,1 0-10 0,0-3-9 16,11 6-14-16,-5-5-11 0,5 1-13 0,0-4-5 16,6 1-7-16,-2-3 1 0,2 0-3 0,0-1-2 15,-7-2 6-15,0 0-1 0,3 1 1 0,-4-3 1 16,-4 0 5-16,5-1 5 0,-6-1 4 0,-5 2 7 15,-2-1 5-15,-1 2 9 0,-2-1 5 0,1 1-2 16,-7 1 5-16,1 1 5 0,-6 2 5 0,3 3 5 16,-2 1-8-16,2 2 4 0,1 0-10 0,0 5-2 15,0-2-5-15,3 2-5 0,1 1-2 0,-1 0-8 16,5 0 0-16,1 0-2 0,3-1 0 0,1-1-2 16,2 1-4-16,2-2 3 0,5 1-6 0,0-1-3 15,1-2-8-15,3-3 1 0,1 0 2 0,-1 0-1 16,-1-2-1-16,-1 0 0 0,-1-2-1 0,0 1 1 15,-1-5 1-15,0 1-1 0,-4-1 2 0,1-2 3 16,-3 1-1-16,-3 0-3 0,1-1 0 0,-2 1 2 16,-3 0 1-16,-2 1 0 0,2 3 2 0,-7-1 1 15,4 4 5-15,-3-3-8 0,-2 5-6 16,3 0 3-16,-2 5-5 0,2-2-2 0,-1 4 0 16,0-2 6-16,2 1-1 0,2 3-5 0,-1-2-2 0,2 2-8 15,5-2 7-15,0-2-9 0,1 1 1 0,4-3 0 16,-1 2 0-16,1-3-3 0,2 1 1 0,0-2-2 15,0-2 4-15,-7 1 3 0,11-5 0 0,-4 1 4 16,0 1 0-16,0-2 0 0,-3-1 1 16,1-2 8-16,-3 0-5 0,2 1 2 0,-4 0-2 15,-2 0-2-15,-2-2-3 0,-3 2-6 0,2 1-17 16,-5 1-23-16,1 3-38 0,-4 2-41 0,-3 4-36 0,-2 3-29 16,0 1-40-16,-5 9-18 0,0-2-24 0,2 6-23 15,1 0-29-15,-2 1-39 0,11-4-37 0,-10 4-283 16,5 2-748-16,2-3 331 0</inkml:trace>
  <inkml:trace contextRef="#ctx0" brushRef="#br0" timeOffset="84116.8">14842 17296 19 0,'9'-18'282'0,"1"2"3"15,-1-1-1-15,-1 3-4 0,1-1-7 0,-1 1-12 16,-2 3 2-16,-3 3 5 0,-1-1-3 0,2 4-6 15,-4 0-17-15,1 2-25 0,-1 3-11 0,-9-2-13 16,9 2-7-16,-23 7-1 0,3 1-2 0,-7 6-6 16,-4 3-4-16,-4 1-4 0,-13 7-2 0,-3 3-7 15,0-1-2-15,-5 1 0 0,-2-1-6 0,1 0-10 16,-26 9-8-16,23-13-13 0,3 4-8 0,1-4-17 16,-4 2-7-16,5-1-5 0,0-5-10 0,2-2-7 15,14-7-10-15,2 0 0 0,5 0-4 0,4-4-5 16,9-2-7-16,2-3-5 0,8 2 0 0,-3-3-14 15,5 0-20-15,2 0-16 0,5 0-14 0,-3-6-17 16,3 6-15-16,6-6-22 0,-1-3-23 0,2 1-28 16,2 0-19-16,2-5-14 0,0 1-22 0,3 2 4 15,-4-3 0-15,-2 2 18 0,2 3 16 0,-1 0 11 16,-4-1 16-16,2 1 10 0,-2 2 17 0,-3 0 23 16,1 0 11-16,-3 1 12 0,0 0 16 0,0 5 16 15,0 0 6-15,-9-3 23 0,1 2 6 0,8 1 7 16,-14 4 15-16,4 0 9 0,1 0 8 0,0 2 3 15,-1 0 3-15,0 2 5 0,3-2 0 0,-4 2-1 16,1 0 1-16,2-2 1 0,-1 1-3 0,-1 0-3 16,6-1-8-16,-3 3-4 0,2-4-3 15,1 0-4-15,-1-1-3 0,2 1-9 0,-1-3 0 16,4-2 0-16,-4 4-4 0,4-4-5 0,0 0 2 0,0 0-6 16,0 0-2-16,0 0-7 0,0 0 8 0,0 0-4 15,18-13 0-15,-16 10-5 0,2-1 5 0,-1-3-3 16,-1 3 3-16,0-1-7 0,-1 0 7 15,0 1 3-15,-1 4 9 0,0 0-1 0,-2-5 3 16,2 5 5-16,0 0 2 0,-17 12 14 0,7-2 8 16,1 0-2-16,-2 4-6 0,0 1 1 0,0 0-6 15,0 2-8-15,4 1 0 0,-1-1-3 0,3-1-5 16,1-3-3-16,5-2 0 0,2 1-3 0,-2-1-1 16,7-2-2-16,0-5 0 0,6 0-3 0,1 0 0 15,2-4-2-15,0-4-7 0,1-1 1 0,-1 2-1 16,0-8-1-16,-1 2 1 0,-3-1 3 0,2-1-1 15,-7 1 0-15,-2 0-1 0,0-5-4 0,1-1 3 16,-7 1 0-16,0 0-3 0,-5 3 5 0,1-4 11 16,-1 5 12-16,0 2 7 0,-3 1 5 0,-2 2 1 15,-1 4-4-15,2 0 2 0,-3 5-4 0,2-1-3 16,0 4 0-16,0 1-8 0,2 3-1 0,0 0-2 16,2 1-3-16,-2 6 2 0,3-2-3 0,8-3-7 15,-2 0 1-15,1-1 0 0,5-2-2 0,-2-2-1 16,1 1 3-16,2-3-4 0,3-3-6 0,0-1 8 15,0-3-1-15,-1 1 0 0,1-2 3 0,0-3-1 16,-1-1-1-16,-1-2-3 0,-4 1-3 0,3-1 2 16,-3-2-1-16,-1-2-3 0,-3 2 4 0,0-1-3 15,-1-4 2-15,-1 8-3 0,1-4-11 0,-1 2-24 16,1 5-45-16,-3 0-62 0,3 5-79 0,3-4-61 16,-3 4-66-16,0 0-64 0,14 7-103 0,-1 0-364 15,2 1-947-15,11 3 419 0</inkml:trace>
  <inkml:trace contextRef="#ctx0" brushRef="#br0" timeOffset="85617.58">15093 17213 42 0,'0'0'316'0,"0"0"0"0,0 0 6 0,0 0-1 16,0 0 5-16,6 6-1 0,-6-6 1 0,0 0-6 15,0 0 0-15,1 4 1 0,-1-4 8 0,0 0-8 16,3 6 3-16,-2-5-21 0,4 5-14 0,-1-5-15 15,1 3-14-15,-1 2-15 0,0 0-11 0,2 0-26 16,3 3-15-16,0 1-6 0,0 2-24 0,4 2-10 16,1 8-13-16,4 1-15 0,1-2-8 0,3 7-4 15,1 0-21-15,6 10-6 0,3-1-6 0,-5-8-10 16,9 12 6-16,-2-4-15 0,0 2-14 0,3-3-5 16,-2 0-1-16,5-1-5 0,-17-12-16 0,5 1-8 15,2-1-27-15,-4-1-19 0,1-2-18 0,-4-2-26 16,0 2-15-16,-5-10-26 0,-3 2-24 0,-1-2-32 15,-2-3-14-15,-2-3-19 0,-5-1-4 0,2-3-14 16,-2 0-16-16,-5 0-10 0,10-3 0 0,-8-2-10 16,0 0 12-16,-1-1 13 0,-2 0 19 0,1 0 27 15,-3 0 20-15,1 0 33 0,-2 3 30 0,0-5 33 16,3 4 29-16,-3-1 25 0,0 1 23 16,4 4 26-16,-6-5 19 0,6 5 27 0,-13-1 10 15,5 1 21-15,8 0 19 0,-14 5 25 0,2-1 11 16,3 0 15-16,-2 1 7 0,1 4-10 0,-5-1 3 0,1 2-15 15,5-2-12-15,-3 3-16 0,5-1-9 0,2 0-16 16,2 1-11-16,0 0-18 0,2 0-14 0,4-2-15 16,1 1-26-16,6-3-16 0,0 0-21 15,1-3-24-15,3-1-9 0,3-2-10 0,2-1-3 16,-6-2-2-16,5-3 5 0,-8 0 9 0,4-4 7 16,-5-1 3-16,0 2 4 0,-1-4 5 0,-5 1 12 15,0 1 19-15,-3 1 7 0,-1 2 14 0,-2 1 8 16,-7-1 9-16,1 3 10 0,0 1 7 0,-5 2 13 15,0 1-4-15,-4 1 2 0,5 3 4 0,-2 6-5 16,0-1-2-16,6 1-6 0,-1-2-6 0,3 4-8 16,2-1-3-16,2 0 0 0,1 1-7 0,3-3-4 15,0 1-8-15,5 1-7 0,-4-6-12 0,7 2-1 16,0-1-8-16,1-4-1 0,-1 0-4 0,3 0-6 16,-5-2 6-16,1-2-2 0,1-1 8 0,-3-2-2 15,-1-4 0-15,2 2 2 0,-5-2 0 0,2-2-1 16,-1-2 4-16,-3 2-2 0,-3-1-1 0,2 0 1 15,-2 3 2-15,1-1-2 0,-2 2 3 0,0 1-2 16,-2 1-3-16,0 3 0 0,0 2 0 16,6 1 2-16,0 0-10 0,-16 6-21 0,9-1-14 15,4 1-31-15,1-1-31 0,0 4-36 0,0 0-21 16,2-1-30-16,2-1-20 0,0-1-25 0,2 0-20 0,-1-1-7 16,4-2 1-16,-2 0 14 0,3-2 11 0,-8-1 26 15,9 0 19-15,-9 0 23 0,0 0 35 0,10-7 31 16,-6 2 24-16,-3 0 38 0,2 0 26 0,-3-1 32 15,-4 1 36-15,0-2 17 0,2 1 22 16,-6 2 21-16,3-1 17 0,-3-1 18 0,-1 2 8 16,-1 1 16-16,-3 0 4 0,-2 2 10 0,-3 0 4 15,-4 3-1-15,1 3 4 0,-10 2-7 0,5 3-12 16,-8 2-2-16,2 0-9 0,-1 3-6 0,-2 2-13 16,-13 4-9-16,-1 2-12 0,-1-2-10 0,3 2-6 15,0 0-11-15,-1-3-8 0,12-3-12 16,-13 2-9-16,13-6 7 0,-10 8-11 0,10-7-3 0,4-2 1 15,-1-1 0-15,4-3-4 0,-1-1-7 0,12-3-6 16,18-4-1-16,-41 5-4 0,25-4-5 0,16-1-11 16,0 0-21-16,-41-1-10 0,41 1-8 0,0 0-23 15,-26-7-12-15,26 7-13 0,0 0-22 0,-11-11-10 16,11 11-20-16,0 0-4 0,0 0-7 0,0 0-10 16,10-27 4-16,-10 27 5 0,0 0 11 0,18-19 0 15,-18 19 5-15,15-12 6 0,-15 12 9 0,12-12 3 16,-12 12 21-16,10-11 6 0,-10 11 16 0,0 0 16 15,10-12 10-15,-10 12 19 0,0 0 7 16,0 0 14-16,0 0 21 0,0 0 15 0,0 0 19 16,0 0 15-16,0 0 9 0,0 0 2 0,-60 31 1 15,50-22-5-15,10-9-7 0,-17 18-5 0,10-11-6 16,7-7-9-16,-12 15-5 0,12-15-8 0,0 0-1 0,-5 16-5 16,5-16-3-16,0 0-7 0,0 0-4 15,0 0-8-15,0 0-7 0,0 0-4 0,0 0-6 16,0 0-3-16,0 0-2 0,0 0 0 0,0 0-3 15,0 0-1-15,56-22 5 0,-56 22 5 0,4-18-7 16,-4 18 3-16,-1-21-1 0,1 21 1 0,0 0 5 16,-17-21 5-16,17 21 5 0,-16-5 9 0,16 5 9 15,0 0 8-15,0 0 9 0,-50 13 10 0,50-13-3 16,-26 18 3-16,15-8-6 0,-1 3-2 0,12-13-8 16,-12 20 1-16,9-10-5 0,3-10-2 0,-4 19-4 15,4-19-3-15,9 19 1 0,-9-19-9 0,11 11-10 16,-11-11 2-16,0 0-5 0,22 8-1 0,-22-8-8 15,0 0 2-15,0 0-7 0,0 0 4 0,46-15 1 16,-46 15 2-16,9-11-7 0,-9 11 10 0,4-18-2 16,-4 18-2-16,0-23-2 0,0 23 4 0,-12-25-2 15,6 14 0-15,6 11 0 0,-15-18 0 16,6 10-21-16,9 8-19 0,-22-9-26 0,22 9-24 16,0 0-34-16,-33 0-35 0,33 0-37 0,0 0-66 15,-36 11-72-15,36-11-84 0,-23 12-443 0,23-12-932 16,-22 10 412-16</inkml:trace>
  <inkml:trace contextRef="#ctx0" brushRef="#br0" timeOffset="85999.84">13986 17775 199 0,'-4'-5'414'0,"0"-1"-15"0,4 6-12 16,-6-3-23-16,6 3-21 0,-4-7-23 0,4 7-12 16,-2-5-12-16,2 5-16 0,0 0-6 0,0 0-11 15,0 0-8-15,12 14-18 0,-7-13-11 0,1 7-14 16,1-1-14-16,2 4-12 0,3 0-12 0,0 4-10 16,1-1-9-16,6 4-7 0,-1 1-13 15,5 0-7-15,1 2-8 0,3-1-15 0,4 1-6 16,0-2-12-16,12 10-9 0,2-4-13 0,1-1-5 15,-1 4-4-15,3-3-8 0,2-1-1 0,-5-1-18 0,2-2-8 16,-14-5-12-16,-2 2-10 0,-2-4-1 0,-3 3-2 16,-11-6 0-16,1-3 2 0,-6 1 0 15,-10-9 0-15,9 12 0 0,-9-12 0 0,0 0-9 16,0 0-17-16,0 0-20 0,0 0-40 0,0 0-54 16,0 0-58-16,0 0-72 0,0 0-89 0,0 0-90 15,0 0-428-15,0 0-950 0,0 0 420 0</inkml:trace>
  <inkml:trace contextRef="#ctx0" brushRef="#br0" timeOffset="86450.08">15045 17411 47 0,'3'-5'378'0,"-3"5"13"0,6-7-11 0,-4 2-14 16,-2 5-5-16,3-6-4 0,-3 6-8 0,3-5-12 15,-3 5-10-15,3-7-11 0,-3 7-14 0,0 0-8 16,0 0-16-16,0 0-20 0,0 0-18 0,0 0-15 16,0 0-8-16,-26 14-5 0,17 1-8 0,-2 2-7 15,-7 7-11-15,2 4-5 0,-3 2-18 0,4 2-6 16,-7 11-8-16,3 7-2 0,2-5-37 16,1 4 1-16,3 1-14 0,0-5-12 0,7-9-18 15,1 11 4-15,1-10-10 0,0-2-7 0,4-2 3 0,2 1-28 16,1-4-26-16,1 0-21 0,-3-4-27 0,2-3-26 15,-1-6-25-15,0-1-35 0,-2-16-34 0,2 23-37 16,-2-23-29-16,0 13-27 0,0-13-50 16,0 0-55-16,0 0-49 0,0 0-73 0,0 0-346 15,0 0-898-15,0 0 397 0</inkml:trace>
  <inkml:trace contextRef="#ctx0" brushRef="#br0" timeOffset="87416.49">15502 17039 73 0,'0'0'336'0,"0"-9"-22"0,0 9-20 0,0 0-17 15,-11-11-17-15,6 7-7 0,-2-2-18 0,-5-1-7 16,1 2-19-16,-3 1 0 0,-3-8-11 0,-1 4-10 15,-1-2-2-15,-8-3-7 0,0-1-3 0,0 0-19 16,-2 0 1-16,1 1-7 0,-4 4-6 0,3-4-10 16,-2 3-1-16,-1-2-4 0,-1 1-8 0,-2 1-3 15,2-2-10-15,0 0-2 0,-2 6-8 0,2-4-6 16,-4 3-5-16,3-1-8 0,-4 1-11 16,-14 1-5-16,15 1-5 0,-17 0-6 0,17 3-2 15,-1-2-6-15,-13 2-4 0,11 2-1 0,-1 1-1 0,-10 0-1 16,13 3-4-16,-3 0 0 0,1 1 5 0,3 5 0 15,-3-3-2-15,2 4 2 0,-9 7 0 0,14-3-3 16,-3 1-4-16,-9 7-1 0,12-3 0 16,-7 8-3-16,14-1 1 0,-4-2-4 0,-2 15-3 15,1 0 0-15,5 2-3 0,1 3-3 0,5 1-5 16,1 0 3-16,6 4-2 0,-1-2-2 0,4-1-1 16,2 3-2-16,2 0 0 0,4 3 4 0,4-2-6 15,-1 2 4-15,-1 0-3 0,7 0 0 0,0-3-1 16,1 1-2-16,4-2 4 0,0 2-3 0,1-2-2 0,3-5-3 15,7 0 2-15,-6-2 0 0,2-11 1 16,8 9 2-16,-4 0-2 0,-1-9-3 0,10 5 2 16,-9-11-3-16,10 10 3 0,-4-12 1 0,7 9 0 15,4-2 1-15,0-1 0 0,-10-10-3 0,2-1 0 16,15 5 0-16,-1-4 1 0,-9-4 4 0,13 0-1 16,-12-5 0-16,12 1 0 0,0 2-4 0,-11-6 10 15,-5-1 4-15,17 0 9 0,-12-2 0 0,1-1 7 16,0 1-7-16,-3-2-2 0,15 2-1 0,-13-3-2 15,-1-4 0-15,-2 3 1 0,5-1-5 0,-7 1 0 16,3-3-3-16,-1-2 7 0,1-2-6 0,3-2 1 16,-4 1-1-16,-2-4-5 0,3 0 1 0,9-7-5 15,-10 4 0-15,-3 1-2 0,12-14-6 0,1 5-2 16,-4-4-4-16,-10 8-1 0,0 1 6 0,-1-4 1 16,1 1-4-16,-3-1 4 0,0 1 5 0,10-11-1 15,-14 11-1-15,2-2 0 0,-4-1 4 0,3-3 1 16,-2 1 2-16,-5-2-1 0,3 0 6 0,1 0-1 15,-8-2 6-15,-1-4-7 0,-1 3-2 16,-8-4-1-16,5 2-2 0,-1-2 2 0,-5-16-8 0,-4 3 9 16,-1-2-2-16,-3-1 4 0,-2 2-4 15,-6 1 4-15,-5 3-1 0,2-1-3 0,2-2-1 0,-10 0-2 16,-6 4-1-16,0-1-1 0,-2 1 2 16,-1 3-3-16,-6-2 2 0,-1 1-6 0,-3 0-11 15,-4 6-2-15,-1 1-7 0,-2 0-18 0,-1 1-16 16,-1 2-24-16,-1 8-21 0,2 2-33 0,-1 4-50 15,17 8-47-15,-1 1-48 0,2 4-67 0,2 4-79 16,12 1-414-16,6 0-914 0,4 3 404 0</inkml:trace>
  <inkml:trace contextRef="#ctx0" brushRef="#br0" timeOffset="87549.84">15626 17195 3626 0,'10'7'366'16,"-5"-2"-181"-16,-1 1-91 0,-2-3 2 0,1-1 27 15,-3-2-15-15,0 0-32 0,0 0-12 0,0 0-47 16,0 0-53-16,-17-6-98 0,17 6-132 0,-10-7-455 16,10 3-779-16,0 4 345 0</inkml:trace>
  <inkml:trace contextRef="#ctx0" brushRef="#br0" timeOffset="88682.78">15113 16719 150 0,'-20'-8'199'16,"4"2"-5"-16,-2 3-23 0,1 0-19 0,3 2-13 15,-4 1-14-15,1 4-12 0,-1-1-13 0,0 5-7 16,3 1 14-16,-1 5-6 0,1 0-11 0,-1 4-9 16,0 5-7-16,2 4-7 0,2 1-7 0,-1 2-7 15,6 5-4-15,1 1-7 0,0 12 2 0,3-13-10 16,3 1-3-16,0 10-27 0,4-11-2 0,5-1 6 16,1-3 1-16,2 0-1 0,7 0 0 0,0-2-3 15,-3-5 3-15,7-1 1 0,3-5-3 0,0-1 0 16,3-7-3-16,2 1 8 0,-2-6-14 15,0-3 0-15,2-3-7 0,4 0 4 0,-6-4-8 0,2-4-1 16,-1-3 0-16,-4-1 1 0,-2-3 1 0,-3-1 1 16,-1-1 5-16,-6-4 9 0,-1 0 10 0,-7-3 1 15,3-2 12-15,-6-1 12 0,-2-1 2 0,-1-3 2 16,-1 0 5-16,-6-2 5 0,0 0 11 16,-6-11 2-16,4 12 3 0,-5 1 5 0,-3-1 2 15,-2 2 2-15,0 4-3 0,-2 0-3 0,-4 3-3 16,1 3-5-16,-2 3-13 0,-2 6-1 0,1 2-4 0,7 8-11 15,-10 0-20-15,0 3-22 0,2 8-42 0,6-4-47 16,-6 11-56-16,11-7-83 0,-7 6-236 16,11-2-512-16,-1 2 227 0</inkml:trace>
  <inkml:trace contextRef="#ctx0" brushRef="#br0" timeOffset="89217">15682 17064 73 0,'-5'-2'239'0,"1"-1"-15"15,4 3-19-15,-5-2-21 0,5 2-19 0,-5-1-16 16,5 1-14-16,0 0-18 0,0 0-4 0,0 0-8 15,0 0-11-15,0 0-8 0,18 6-7 16,1-5-14-16,1 2-14 0,12-5-15 0,6 0-7 16,2-1-18-16,25-1-1 0,26-8-10 0,-27 6-2 0,32-1-10 15,-3-4-11-15,7-6-4 0,-4 11-19 16,-1-14-12-16,-1 0 0 0,2 6-20 0,-3-6-16 16,0 2 1-16,-5 1 13 0,-24 6 4 0,23-3 22 15,-23 4-8-15,-3 0 9 0,2 2-1 0,-4 0 23 16,-7 0 23-16,3 1 22 0,-4-4 15 0,-16 6 17 15,-2-3-1-15,-1 3 7 0,-1-2 1 0,-2 2 1 16,-6 1-6-16,-5-3-1 0,1 3-4 0,0 1-6 16,-1-3-4-16,0 4-16 0,-5-2-7 0,1 2-14 15,0 0-14-15,1-1-9 0,-2 0-9 0,-1 2-8 16,2-1-17-16,-3 2-29 0,1 0-37 0,-5-1-104 16,-7 1-250-16,13-3 112 0</inkml:trace>
  <inkml:trace contextRef="#ctx0" brushRef="#br0" timeOffset="89783.2">18295 16379 159 0,'-15'-11'235'0,"-3"0"-16"0,-1 4-21 15,0 0-16-15,-3 1-17 0,-1 3-10 0,-9 2-18 16,2 1-9-16,1 4-4 0,1 3-7 0,3-1-4 15,-5 7-7-15,6 4 1 0,-5 3-6 0,0 5-7 16,3 1 1-16,-8 10-9 0,14-6-2 0,-1-1 0 16,4 3-14-16,-6 10 0 0,7-8-2 0,10-2-9 15,-5 14-8-15,8-13-9 0,4 1 3 0,1 0-8 16,1-3-5-16,6 1-14 0,4-3-8 16,1 1-6-16,0-5-18 0,4-1-14 0,1-6-12 0,4 0-18 15,3-6-11-15,-1 0-14 0,5-6-15 0,-1-1 1 16,2-5-3-16,1-2 4 0,2-2 6 0,2-6 5 15,1 0 11-15,-1-5 7 0,-3 2 8 0,2-4 16 16,-1-4 18-16,8-7 21 0,-12 5 19 0,-4-3 15 16,1-3 11-16,-6-1 15 0,-3-1 6 0,6-12 11 15,-11 9 9-15,-4 0 10 0,1-12 3 0,-9 10 13 16,-1-10 1-16,-9 0 17 0,0 13-9 0,-5 1 4 16,-5 0 10-16,-4 3-14 0,-4 1-8 0,0 3-11 15,-5 5-9-15,-1 2-7 0,0 5-9 0,-1 3-4 16,0 4-22-16,5 5-35 0,-2 4-29 0,2 5-60 15,11-2-67-15,-1 7-92 0,6-1-356 0,5-1-639 16,5 6 283-16</inkml:trace>
  <inkml:trace contextRef="#ctx0" brushRef="#br0" timeOffset="89933.25">18511 16641 144 0,'0'0'478'0,"0"0"-22"15,0 0-28-15,0 0-40 0,-20-9-61 0,15 7-114 16,5 2-139-16,0 0-189 0,-13-5-285 0,13 5-431 16,0 0 191-16</inkml:trace>
  <inkml:trace contextRef="#ctx0" brushRef="#br0" timeOffset="104516.64">21268 9457 171 0,'-1'6'383'0,"1"-3"-10"0,-4 0-14 16,4-3 13-16,0 7-12 0,-1-1 8 0,1-3-3 15,-3 3-14-15,3 0-19 0,0 1-20 0,0 0-18 16,3 2-16-16,-3 0-10 0,1 0-8 0,4 3-10 16,-1-1-18-16,2 1-5 0,1 0-13 0,-3-3-10 0,6 6-5 15,0 0-5-15,2-2-14 0,3 1-10 16,1-5-6-16,2 0-6 0,3 0-11 0,-1-1-5 16,7-2-8-16,1-1-4 0,3-1-9 0,1-2 3 15,1-2-12-15,2-2-5 0,-1 0-8 0,4-3-62 0,-2-1-37 16,0-4 0-16,0 0 0 0,-2-2 0 0,0-3 0 15,0 5 0-15,-3-4 0 0,3 1 0 0,-1 0 0 16,-3 2 0-16,-6 3 0 0,-4 1 0 0,0 2 0 16,-4 2 0-16,2 3 0 0,-4-1 0 15,-1 2 0-15,-3 2 0 0,2 0 0 0,2 3 0 0,-4 0 0 16,5 6 0-16,-1-1 0 0,0-2 0 0,2 2 0 16,0 2 0-16,-2-3 0 0,4 2 0 0,-1-1 0 15,1-3 0-15,1 1 0 0,8-2 0 0,-5-1 0 16,4-3 0-16,2 0 0 0,2-2 0 0,-1-2 0 15,-1 0 0-15,4-4 0 0,-6-2 0 0,3 1 0 16,0-4 0-16,0-1 0 0,0 1 0 0,-1-3 0 16,-1-1 0-16,0 2 0 0,-8 5 0 0,0-1 0 15,0-1 0-15,0 4 0 0,-2-3 0 0,-1 3 0 16,-2 1 0-16,1 2 0 0,-4 1 0 0,1 1 0 16,2 1 0-16,-4 0 0 0,3 2 0 0,1 0 0 0,3 1 0 15,1 1 0-15,-3 1 0 0,4-2 0 0,-1 3 0 16,1-2 0-16,0-1 0 0,4 1 0 15,-2 1 0-15,6-1 0 0,1-3 0 0,-7 0 0 16,6 1 0-16,0-2 0 0,3-2 0 0,-3-3 0 0,3 2 0 16,-3-2 0-16,1-3 0 0,0-1 0 0,-1-3 0 15,1 2 0-15,-1-1 0 0,-3-2 0 16,-5 3 0-16,2 1 0 0,-6-1 0 0,3 1 0 0,-1 1 0 16,-5 4 0-16,-1 0 0 0,-1 2 0 0,-1 1 0 15,-1 2 0-15,1 2 0 0,2-1 0 0,-3 4 0 16,-1 2 0-16,4 0 0 0,-1 0 0 0,0 3 0 15,-1-2 0-15,5 1 0 0,-4 3 0 0,-2-7 0 16,7 4 0-16,-2 0 0 0,4-3 0 0,-2-2 0 16,4-1 0-16,0-2 0 0,8 1 0 0,0-4 0 15,5 0 0-15,-4-4 0 0,4 1 0 0,0-4 0 16,4-1 0-16,-4 1 0 0,1 0 0 0,0-5 0 16,0 2 0-16,-1-4 0 0,2 2 0 0,-5-2 0 15,-1 1 0-15,0 4 0 0,-9 2 0 0,3 1 0 0,-9 3 0 16,-2 1 0-16,2 2 0 0,-3 1 0 0,-1 5 0 15,0 3 0-15,-1 0 0 0,0 7 0 16,-2-1 0-16,-3 2 0 0,-1 1 0 0,1-1 0 0,1 2 0 16,1 1 0-16,1-4 0 0,2 1 0 0,-1-3 0 15,7 0 0-15,7 1 0 0,3-4 0 0,4 0 0 16,0-4 0-16,3-6 0 0,1-2 0 0,2 0 0 16,2-5 0-16,1-1 0 0,4 2 0 0,9-11 0 15,-14 7 0-15,3-1 0 0,-1-2 0 0,-3 1 0 16,0 1 0-16,-3-1 0 0,-8 2 0 0,-4 4 0 15,-3 1 0-15,-3 0 0 0,-5 2 0 0,1 1 0 16,-3 1 0-16,0 0 0 0,-1 0 0 0,-1 2 0 16,1 0 0-16,0 2 0 0,-2-2 0 0,3 1 0 15,-1 2 0-15,-1-3 0 0,5 1 0 0,2 0 0 16,1-1 0-16,3-1 0 0,1-1 0 0,-3 1 0 16,5-1 0-16,2-2 0 0,-2 0 0 0,-1-1 0 15,-4 2 0-15,-1-2 0 0,-1-1 0 0,-7 1 0 0,0 0 0 16,1-1-444-16,-4 2-848 0,-6-3-1399 15,4 5 620-15</inkml:trace>
  <inkml:trace contextRef="#ctx0" brushRef="#br0" timeOffset="107250.02">19847 2051 161 0,'15'-12'486'0,"-2"-1"-10"16,-3 0-11-16,3-10-4 0,-7 4-17 0,2-6-18 0,-3-1-19 15,-4-1-21-15,-2-1-25 0,-1 0-17 0,-6 1-20 16,0 1-13-16,-1 1-8 0,-3 3-24 16,1 5-6-16,0 2-16 0,-2 5-16 0,2 1-25 15,-7 7-18-15,0 2-26 0,-4 3-17 0,-3 9-14 16,-5 6-12-16,2 5-11 0,-10 14-11 0,8 6-10 15,1 0-21-15,10-13 2 0,1 3-7 0,0 1-4 16,8-2-8-16,3 1-6 0,7-3-4 0,7-3-49 16,-2-7 0-16,6 1 0 0,1-5 0 0,4-7 0 15,1-2 0-15,3-6 0 0,1-4 0 0,5-4 0 16,0-2 0-16,1-8 0 0,-4 0 0 0,1-2 0 16,-4-3 0-16,-3 1 0 0,-1-3 0 0,-2-1 0 0,-3 3 0 15,-4 4 0-15,-2 1 0 0,0 1 0 0,-3 6 0 16,0 1 0-16,-1 3 0 0,-1 2 0 15,0 4 0-15,0 0 0 0,0 0 0 0,-6 17 0 16,1-5 0-16,1 6 0 0,1 1 0 0,1 2 0 16,3 4 0-16,2-6 0 0,2 1 0 0,2-3 0 15,4-2 0-15,0-1 0 0,3 0 0 0,-2-6 0 0,4-1 0 16,2-4 0-16,1-3 0 0,0-3 0 0,-2-3 0 16,2-3 0-16,-1-3 0 0,4-6 0 15,-6 5 0-15,1-6 0 0,0-1 0 0,-6 3 0 0,2-6 0 16,1-1 0-16,-9 8 0 0,3 0 0 0,-4 5 0 15,-2 1 0-15,2 1 0 0,-4 4 0 16,1 0 0-16,-1 5 0 0,0 0 0 0,0 0 0 16,3 18 0-16,-7 0 0 0,0 0 0 0,4 8 0 15,-1-7 0-15,-3 1 0 0,7 9 0 0,-3-5 0 0,2-6 0 16,3 0 0-16,3 1 0 0,0-1 0 0,-2-8 0 16,4 0 0-16,-1-3 0 0,3-2 0 0,-1-1 0 15,2-4 0-15,0-1 0 0,0-4 0 0,4-2 0 16,0-2 0-16,2-3 0 0,-5-1 0 15,0-3 0-15,3-4 0 0,-3 5 0 0,-1-8 0 0,0-3 0 16,-6 11 0-16,2 0 0 0,-2-1 0 0,-2 7 0 16,-3 0 0-16,2 4 0 0,0 1 0 0,-4 1 0 15,0 3 0-15,0 0 0 0,8 10 0 16,-6-4 0-16,1 7 0 0,-1 4 0 0,2-2 0 0,4 0 0 16,-1 2 0-16,2 0 0 0,2-2 0 0,4-2 0 15,0-1 0-15,3-2 0 0,2-5 0 0,0 1 0 16,-1-5 0-16,3-1 0 0,-3-6 0 0,1 1 0 15,1-3 0-15,-3-1 0 0,-1-3 0 0,3-6 0 16,-2-2 0-16,-3 0 0 0,-5 2 0 16,3-9 0-16,-3-2 0 0,-1 0 0 0,-1-3 0 0,-3 1 0 15,0 2 0-15,-5 3 0 0,5 7 0 0,-6 3 0 16,-3 6 0-16,4 3 0 0,-4 0 0 0,2 4 0 16,-6 3 0-16,8 0 0 0,-18 9-203 0,7 3-352 15,0 2-165-15,1 2-400 0,5-3-1211 0,1 3 536 16</inkml:trace>
  <inkml:trace contextRef="#ctx0" brushRef="#br0" timeOffset="108933.31">21236 1917 120 0,'1'-12'555'0,"-2"0"18"0,-3-1-1 0,3-5-24 0,-3-3-11 16,-4 4-13-16,-2 1-12 0,0 1-22 0,-3 2-36 15,4 3-41-15,-7 0-41 0,4 7-39 0,-1 2-35 16,1 2-29-16,-5 5-25 0,2 4-27 0,-3 2-20 16,0 7-23-16,0 1-15 0,4 4-19 0,1-2-14 15,5-3-7-15,2-1-18 0,2 0-17 0,0 1-24 16,4-2-60-16,2-6 0 0,1 1 0 0,4-1 0 16,2-4 0-16,1-2 0 0,-1-2 0 15,3-1 0-15,-1-1 0 0,2-4 0 0,0 0 0 0,5-3 0 16,-8 0 0-16,1-2 0 0,-2-2 0 0,1-3 0 15,2 0 0-15,-4-4 0 0,1 2 0 0,1-1 0 16,-4 6 0-16,-1-1 0 0,-1 1 0 0,-1 4 0 16,-1 0 0-16,2 2 0 0,-3 2 0 15,-1 2 0-15,0 0 0 0,7 9 0 0,-5-3 0 16,-1 3 0-16,3 1 0 0,0 2 0 0,4 2 0 0,-3-3 0 16,9 1 0-16,-1 3 0 0,1-4 0 0,1-2 0 15,2 0 0-15,0-3 0 0,3-3 0 0,0-1 0 16,2-3 0-16,1 0 0 0,-3-1 0 0,7-5 0 15,-6-1 0-15,-2 1 0 0,-1-4 0 0,-2 0 0 16,1-2 0-16,-4-4 0 0,-2 1 0 0,1-7 0 16,-2 0 0-16,-5-5 0 0,-1 2 0 0,-5-4 0 15,-2 3 0-15,1 9 0 0,-3 2 0 0,1 4 0 16,-3 1 0-16,1 1 0 0,-2 3 0 0,2 3 0 16,-1 2 0-16,1 2 0 0,6 0 0 0,-13 6 0 15,8 3 0-15,4-1 0 0,1-1 0 0,4 4 0 16,2-1 0-16,7 1 0 0,0 3 0 0,10 1 0 15,0-1 0-15,1 1 0 0,3-3 0 0,-3-2 0 16,-5-1 0-16,2-1 0 0,-2-1 0 0,-1 3 0 16,-8-2 0-16,0 3 0 0,-1-2 0 0,-4 3 0 15,-1 0 0-15,-3 0 0 0,-1 0 0 0,-1 5 0 16,-2-1 0-16,0-6 0 0,-2 6 0 0,2-3 0 16,-1-2 0-16,3 0 0 0,1-1 0 0,3-1 0 15,0-3 0-15,7 0 0 0,2-3 0 0,7-2 0 16,3-1 0-16,7-5 0 0,8-2 0 0,-3-2 0 15,16-6 0-15,-16 1 0 0,2 0 0 0,-2-3 0 16,10-10 0-16,-16 6 0 0,-4-5 0 0,-2 1 0 16,-2-3 0-16,3-13 0 0,-10 11 0 0,-3-3 0 15,-6 2 0-15,-4 8 0 0,0 3 0 0,-4 5 0 16,-5 5 0-16,4-1 0 0,0 9 0 0,-8 1 0 16,1 5 0-16,-4 9 0 0,-4 3 0 0,1 8 0 15,3 5 0-15,1-2 0 0,6 3 0 0,3 4 0 16,3-4 0-16,4 0 0 0,3-1 0 0,3-1 0 15,-1-4 0-15,7-6 0 0,2 5 0 0,2-9 0 16,1-3 0-16,1-2 0 0,2-4 0 0,8 0 0 16,-4-5 0-16,-2-3 0 0,-1 0 0 0,5-6 0 15,-8 0 0-15,5-6 0 0,-2 0 0 0,0-7 0 16,-4-3 0-16,2 1 0 0,-5-5 0 0,2 1 0 16,-7 1 0-16,4 1 0 0,-5 10 0 0,-2 4 0 15,-4 1 0-15,0 3 0 0,1 2 0 0,-3 2 0 16,2 2 0-16,-3 2 0 0,0 0 0 0,0 15 0 15,-2-3 0-15,-4 4 0 0,3 1 0 0,-2 2 0 16,0 2 0-16,4-2 0 0,-3 0 0 0,3-1 0 16,-2 0 0-16,3-2 0 0,0-2 0 0,0-5 0 15,3 3 0-15,-2-7 0 0,2 3 0 0,-1-3 0 16,3-4 0-16,2 0 0 0,2-2 0 0,0-3 0 16,0-1 0-16,1-4 0 0,2-2 0 0,3 0 0 15,1-3 0-15,-3-1 0 0,2-1 0 0,-8 7 0 0,4-4 0 16,-2 4 0-16,-4 3 0 0,0 0 0 0,3 2 0 15,-2 4 0-15,-1-1 0 0,3 3 0 16,-4 1 0-16,8 2 0 0,-2 2 0 0,-1-1 0 16,7 3 0-16,1 2 0 0,2-2 0 0,0 1 0 15,8-1 0-15,5 0 0 0,-4-2 0 0,7 0 0 16,-3-6 0-16,1 2 0 0,0-3 0 0,0-4 0 16,-5 0 0-16,3-2 0 0,-5-2 0 0,-6 2 0 15,6-5 0-15,-8 3 0 0,-3-5 0 0,0 0 0 16,4-7 0-16,-3-1 0 0,-5-2 0 0,0-5 0 15,-1 2 0-15,-1-3 0 0,-3 4 0 0,-1 5 0 0,-5 0 0 16,0 8 0-16,4 4 0 0,-4-3 0 0,0 5 0 16,-4 3 0-16,0 3 0 0,4 0 0 15,-13 13 0-15,2-1 0 0,2 6 0 0,0 6 0 16,0 0 0-16,2 2 0 0,0 0 0 0,6 1 0 16,1-3 0-16,1-4 0 0,4-2 0 0,0-2 0 0,4-2 0 15,0 1 0-15,2-8 0 0,6 1 0 0,-4-4 0 16,1-2 0-16,4-4 0 0,1-1 0 0,2-1 0 15,-2-2 0-15,-1-3 0 0,7-6 0 16,-4-2 0-16,2-2 0 0,-2-4 0 0,1 0 0 0,0 2 0 16,0 1 0-16,-3 4 0 0,-3 3 0 15,-3 4 0-15,-1 3 0 0,-2 1 0 0,0 0 0 0,3 3 0 16,-1 2 0-16,-1 2 0 0,-1 4 0 16,-1 1 0-16,3 7 0 0,-1-1 0 0,-3 3 0 15,-2 3 0-15,3-1 0 0,-1 7 0 0,-6 0 0 0,2-6 0 16,-4 5 0-16,0-6 0 0,0 0 0 0,-1-1 0 15,-2-3 0-15,2-3 0 0,-3 2 0 16,0-4 0-16,3-2 0 0,-3-1 0 0,3-2 0 16,-3-1 0-16,4-3 0 0,0 0 0 0,-5 0 0 15,5 0 0-15,4-10 0 0,2 1 0 0,6-7 0 0,2-9 0 16,5 0 0-16,5-3 0 0,10-6 0 0,0 0 0 16,-6 6 0-16,9-8 0 0,-9 14 0 0,2-5 0 15,-3 4 0-15,-1-2 0 0,-1 2 0 16,-6 0 0-16,-4 8 0 0,-3 1 0 0,-3-1 0 15,0 5 0-15,-4 0 0 0,-3 5 0 0,2 0 0 0,-4-1 0 16,-2 3 0-16,-4 0 0 0,1 2 0 0,5 1 0 16,-14 4 0-16,5-1 0 0,0 3 0 15,-1 4 0-15,2-2 0 0,3 3 0 0,3 1 0 0,0 0 0 16,4 1 0-16,3 4 0 0,4 0 0 0,4-1 0 16,5 5 0-16,-2-7 0 0,6 4 0 0,-2-2 0 15,-2-4 0-15,-1 1 0 0,-2-2 0 0,-1 1 0 16,0 0 0-16,-5-4 0 0,-2 2 0 0,-3 1 0 15,-2-1 0-15,-2-2 0 0,-5 2 0 16,-4-1 0-16,-8 2 0 0,-4 1 0 0,-9 2 0 0,-2 0 0 16,-19 5 0-16,-1 2-479 0,-11-6-807 0,7 3-1392 15,-31 5 616-15</inkml:trace>
  <inkml:trace contextRef="#ctx0" brushRef="#br0" timeOffset="110483.1">20914 3034 526 0,'-1'-32'581'0,"-2"-3"-19"16,-1-2-37-16,2 5-17 0,-3-1-37 0,-3 5-8 15,0 0 3-15,-3 6-13 0,-2 6-19 0,0 3-37 16,-6 8-23-16,1 2-31 0,-10 6-26 0,1 6-22 0,-5 10-25 16,3-1-25-16,0 7-21 0,3 3-22 15,-6 9-20-15,5 2-15 0,13-8-17 0,1-1-114 16,7-3-36-16,3 0 0 0,6-3 0 0,2-5 0 16,4-5 0-16,4-2 0 0,3-4 0 0,1-3 0 0,7-5 0 15,4-1 0-15,2-7 0 0,2-3 0 0,-3-1 0 16,-2-5 0-16,-4-2 0 0,0 0 0 0,0-7 0 15,-6 2 0-15,-3 0 0 0,-3 1 0 16,-4 3 0-16,-1 5 0 0,-4 1 0 0,0 3 0 16,-4 2 0-16,0 2 0 0,-1 4 0 0,-3 0 0 0,0 3 0 15,-3 5 0-15,1 1 0 0,-5 6 0 0,7 2 0 16,-2 2 0-16,4 0 0 0,3 4 0 16,4-2 0-16,-2 1 0 0,5-4 0 0,6 0 0 15,3-3 0-15,2-5 0 0,3 0 0 0,10-2 0 16,-2-5 0-16,2-2 0 0,0-3 0 0,-1-3 0 0,0-4 0 15,-2-3 0-15,-2-1 0 0,0-5 0 0,-6-2 0 16,2-2 0-16,-2-5 0 0,-1-4 0 0,-4 1 0 16,4-14 0-16,-5-3 0 0,-3 5 0 15,-1 14 0-15,-3 3 0 0,-5 9 0 0,2 4 0 16,-3 1 0-16,0 11 0 0,0 0 0 0,0 3 0 0,0 0 0 16,-13 28 0-16,3 1 0 0,-3 6 0 0,-2 11 0 15,-2 4 0-15,1-1 0 0,0 2 0 0,7 0 0 16,3 2 0-16,2-4 0 0,4-2 0 15,4-13 0-15,2-2 0 0,2 0 0 0,1-2 0 16,6-3 0-16,3-7 0 0,3-2 0 0,2-4 0 0,1-4 0 16,-2-10 0-16,-1-1 0 0,7-7 0 15,-7 1 0-15,2-6 0 0,-3-5 0 0,1-5 0 16,-6-2 0-16,-2-4 0 0,-3-5 0 0,-3-11 0 16,-6 9 0-16,-1 1 0 0,-5 1 0 0,-4 7 0 15,0 0 0-15,1 12 0 0,-2 0 0 0,-3 6 0 0,4 4 0 16,-6 3 0-16,2 3 0 0,2 4 0 0,-1 3 0 15,3 1 0-15,0 3 0 0,2 3 0 0,4 3 0 16,3 0 0-16,5 1 0 0,4-3 0 16,3 2 0-16,8-1 0 0,-3-5 0 0,7-3 0 15,3 0 0-15,0-3 0 0,2-3 0 0,-1-3 0 0,-7-1 0 16,8-1 0-16,-10-4 0 0,3 1 0 0,-7-2 0 16,3-3 0-16,-4 1 0 0,1-1 0 0,-7 1 0 15,0 4 0-15,-2 0 0 0,1 4 0 0,-2-1 0 16,-3 0 0-16,-2 2 0 0,0 0 0 0,4 9 0 15,-5-3 0-15,1 6 0 0,-4 4 0 0,1 1 0 16,1 2 0-16,-1 9 0 0,2-8 0 0,1 5 0 16,0-6 0-16,0 0 0 0,3 0 0 15,2-1 0-15,0-2 0 0,1 0 0 0,1-5 0 16,1-3 0-16,0 0 0 0,1-4 0 0,1 0 0 16,1-5 0-16,0 0 0 0,1-4 0 0,-3-1 0 0,2-3 0 15,-1-4 0-15,2-2 0 0,-3-2 0 0,2-8 0 16,-3-2 0-16,-3-2 0 0,-2-7 0 15,-2 2 0-15,-5 0 0 0,0-1 0 0,-1 2 0 16,-1 2 0-16,-6 9 0 0,3 4 0 0,0 3 0 0,-1 7 0 16,-3 2 0-16,-2 5 0 0,2 3 0 0,-3 7 0 15,-1 2 0-15,4 4 0 0,-1 8 0 0,5 2 0 16,4-1 0-16,0 3 0 0,6-4 0 0,4 1 0 16,2-4 0-16,4 3 0 0,4-11 0 0,7 5 0 15,0-2 0-15,4-4 0 0,0-3 0 0,1-8 0 16,1 2 0-16,-2-2 0 0,-3-3 0 0,-3-3 0 15,3 0 0-15,-6 0 0 0,0-1 0 0,-2-4 0 16,0-3 0-16,-2 3 0 0,-1-3 0 0,-1-1 0 16,-2-2 0-16,0 4 0 0,-1 1 0 0,-5 6 0 15,1 1 0-15,-1 1 0 0,1 1 0 0,-4 3 0 16,0 0 0-16,2 12 0 0,-2-4 0 0,0 4 0 16,-1 3 0-16,1 0 0 0,-1 3 0 0,1-1 0 15,0 1 0-15,1-1 0 0,2-1 0 0,-1-1 0 16,1-4 0-16,4-1 0 0,0-2 0 0,0-3 0 15,2-3 0-15,5-2 0 0,-3-1 0 16,3-2 0-16,2-3 0 0,2-1 0 0,0-2 0 0,6-4 0 16,1-5 0-16,-2 0 0 0,-3 1 0 0,2-5 0 15,-2 5 0-15,-4 8 0 0,-2-2 0 0,-3 2 0 16,-2 2 0-16,1 0 0 0,-2 5 0 0,-3 0 0 16,-5 2 0-16,8 5 0 0,-7 3 0 0,-1 1 0 15,-1 3 0-15,1 6 0 0,-3-1 0 0,3 0 0 16,-1 0 0-16,1-2 0 0,4-3 0 0,-2-1 0 15,6-2 0-15,-2-1 0 0,2-5 0 0,7-1 0 16,3-5 0-16,3-1 0 0,3-7 0 0,-2-3 0 16,3-4 0-16,-6 0 0 0,3-1 0 15,1-5 0-15,-4-7 0 0,1 0 0 0,3-12 0 0,0-1 0 16,-1-3 0-16,-2-2 0 0,-1-2 0 0,-4 3 0 16,-5 20 0-16,-1-1 0 0,-3 11 0 0,0 3 0 15,-2 4 0-15,-2 4 0 0,-2 3 0 0,1 4 0 16,-1 0 0-16,-5 18 0 0,-1 6 0 0,-2 3 0 15,1 8 0-15,0 15 0 0,-2-3 0 0,6 4 0 16,4-2 0-16,4-2 0 0,1-13 0 0,5-2 0 16,0 2 0-16,3-1 0 0,0-5 0 0,5-2 0 15,-3-7 0-15,2-6 0 0,-3-8 0 0,4 1 0 16,-4-5 0-16,2-8 0 0,0-1-15 0,-5-6-548 16,1-3-62-16,-1-9-72 0,-5-6-352 0,1-1-1136 15,-8-18 503-15</inkml:trace>
  <inkml:trace contextRef="#ctx0" brushRef="#br0" timeOffset="110616.65">22931 2731 224 0,'-27'-4'403'0,"5"1"23"0,1 3 16 0,4 1 12 16,2 1-1-16,4 1-13 0,1-1-19 0,0 3-2 15,6-2-5-15,4 2-15 0,4 0-20 0,2 0-43 16,8-2-32-16,12 6-34 0,6-5-79 0,4-1-99 16,2-1-111-16,14-5-146 0,-1 3-157 0,-1-4-188 15,-14 1-333-15,2-5-911 0,-3 3 403 0</inkml:trace>
  <inkml:trace contextRef="#ctx0" brushRef="#br0" timeOffset="111465.94">23995 3146 130 0,'-9'9'733'0,"0"-2"-15"0,-1-2-43 0,6-1-52 15,1-1-55-15,-1 0-37 0,1 0-22 0,3-3-27 16,0 0-32-16,0 0-32 0,24-13-32 0,-11 3-29 16,10-5-28-16,-5 3-33 0,6-8-28 0,1-3-27 15,0-2-25-15,-4-4-17 0,8-9-137 0,-5-3-62 16,4-5 0-16,-5 0 0 0,-2-5 0 0,-2-4 0 0,0-27 0 16,-6 29 0-16,-5 1 0 0,-1 6 0 15,-4 14 0-15,-2 5 0 0,-1 10 0 0,0 5 0 16,-2 5 0-16,-2 3 0 0,-4 6 0 0,-2 6 0 15,-8 5 0-15,0 13 0 0,-4 3 0 0,-2 16 0 16,4-1 0-16,2 6 0 0,2-1 0 0,5-1 0 16,6-1 0-16,1-2 0 0,4-10 0 0,3 1 0 0,4-2 0 15,1-3 0-15,3-5 0 0,5-2 0 16,-2-9 0-16,2-2 0 0,2-4 0 0,0-4 0 16,5-2 0-16,-4-6 0 0,4-2 0 0,-1-10 0 15,0-4 0-15,-1-5 0 0,-2-7 0 0,1-10 0 0,0-6 0 16,-7-1 0-16,2-10 0 0,2-22 0 0,-8 23 0 15,-3 5 0-15,-2 18 0 0,0 4 0 16,-3 5 0-16,-1 9 0 0,0 6 0 0,-1 6 0 16,-3 4 0-16,4 0 0 0,-11 16 0 0,2 8 0 15,-3 6 0-15,2 5 0 0,1 12 0 0,0 0 0 16,-2 2 0-16,6 1 0 0,1-15 0 0,4 12 0 0,2 0 0 16,2-15 0-16,-1 0 0 0,4-6 0 15,-2-2 0-15,1-6 0 0,1-4 0 0,-2-4 0 16,8-2 0-16,-8-4 0 0,4-3 0 0,4-2 0 15,-3-5 0-15,4-4 0 0,0-1 0 0,-2-5 0 0,2-7 0 16,3-5 0-16,-2 0 0 0,-4 0 0 16,2 1 0-16,-3 9 0 0,-3 2 0 0,0 2 0 15,-3 5 0-15,-1 3 0 0,0 1 0 0,0 4 0 16,-3 1 0-16,0 0 0 0,-3 13 0 0,6-2 0 16,-6 1 0-16,3 5 0 0,-1 0 0 0,5 3 0 0,-4-3 0 15,5 1 0-15,-1-1 0 0,5-1 0 0,1-1 0 16,4-3 0-16,0-1 0 0,4-2 0 15,3-3 0-15,-2 0 0 0,9-2 0 0,-6-3 0 16,6-2 0-16,-7 0 0 0,0-4 0 0,7-4 0 0,-5-2 0 16,3-4 0-16,-7-4 0 0,3 1 0 15,-3-6 0-15,-5 1 0 0,1-6 0 0,-3 4 0 16,0 2 0-16,-8 5 0 0,1 2 0 0,-1 5 0 16,-4 1 0-16,1 4 0 0,-2 1 0 0,-1 1 0 15,2 4 0-15,0 0 0 0,-21 11 0 0,14 0 0 0,-3 2 0 16,0 3 0-16,5 8 0 0,1-9 0 0,2 11 0 15,2-6 0-15,5-2 0 0,0 3 0 16,6-6 0-16,1-1 0 0,3-1 0 0,-2-2 0 16,6-5 0-16,-2-2 0 0,1-4 0 0,-4-1 0 15,-4-4 0-15,3-6 0 0,-3-1-390 0,-6-4-133 0,-4-2-68 16,-6-10-74-16,-10-1-339 0,-8-10-1088 0,-11-1 482 16</inkml:trace>
  <inkml:trace contextRef="#ctx0" brushRef="#br0" timeOffset="111599.88">24397 2569 81 0,'-64'0'431'0,"9"1"19"0,16-1 16 0,6 2 6 16,2 0-16-16,12 0-33 0,8 0-34 0,1 3-8 0,6-1 2 16,4-1-13-16,0-3-20 0,16 10-34 0,6-5-39 15,13-3-67-15,17 4-95 0,-1-2-123 16,7-8-155-16,-7-2-182 0,2 4-498 0,0-9-913 0,-1 0 405 16</inkml:trace>
  <inkml:trace contextRef="#ctx0" brushRef="#br0" timeOffset="112818.31">25971 2710 481 0,'8'-1'591'0,"-5"-2"20"0,1 0 0 0,0-1 3 15,0 0 3-15,-3-1-10 0,3 2-24 0,-1 0-48 16,-2-1-55-16,-1 4-55 0,0 0-41 15,0 0-40-15,0 0-26 0,6 14-20 0,-6-4-23 0,-5 8-19 16,4 1-95-16,-4 7-161 0,1 2 0 0,0 1 0 16,0 0 0-16,-3 2 0 0,0 2 0 15,2-4 0-15,1 2 0 0,3-4 0 0,1-7 0 0,0-1 0 16,1-6 0-16,3 2 0 0,0-5 0 0,1 0 0 16,4-7 0-16,-2 2 0 0,0-4 0 0,6-2 0 15,-3-3 0-15,2-3 0 0,2-3 0 0,1-2 0 16,-1-4 0-16,4-4 0 0,0-6 0 15,-3 1 0-15,6-2 0 0,-1-2 0 0,-4 0 0 16,1 2 0-16,-1 5 0 0,-6 7 0 0,-1 2 0 0,-5 3 0 16,1 5 0-16,-1-1 0 0,-3 2 0 0,5 4 0 15,-6 0 0-15,0 0 0 0,4 17 0 0,-1-5 0 16,-2 3 0-16,0 3 0 0,1 0 0 0,0 8 0 16,1 0 0-16,1-8 0 0,-2 0 0 0,3-3 0 15,3 1 0-15,0-1 0 0,-3-5 0 0,0-2 0 16,0-2 0-16,1-3 0 0,-1-2 0 0,0 3 0 15,-5-4 0-15,20-6 0 0,-13 4 0 0,2-4 0 16,0-1 0-16,1-2 0 0,3-4 0 0,1-1 0 16,0-1 0-16,3-7 0 0,-2 4 0 15,-1 5 0-15,-5 6 0 0,3-5 0 0,-3 5 0 0,0 0 0 16,-4 3 0-16,1 2 0 0,-1 2 0 0,-5 0 0 16,12 4 0-16,-7 6 0 0,-1-6 0 0,0 9 0 15,0-5 0-15,-1 5 0 0,5 4 0 0,-2-3 0 16,-2 2 0-16,1-2 0 0,0-4 0 0,4-1 0 15,-2-3 0-15,2 1 0 0,1-1 0 0,1-1 0 16,1-3 0-16,2-2 0 0,1-1 0 0,2-2 0 16,-4 0 0-16,4-3 0 0,-1-3 0 0,2 2 0 15,-3-5 0-15,3 0 0 0,-3-1 0 0,7-3 0 16,-5-4 0-16,-6 8 0 0,3-3 0 0,-1 2 0 16,-4 4 0-16,-4 0 0 0,3 3 0 0,-3 2 0 15,-1 1 0-15,-2-1 0 0,2 3 0 0,-4 1 0 16,0 0 0-16,3 8 0 0,-3-1 0 0,1 1 0 15,-1 2 0-15,1-1 0 0,1 2 0 0,-1 1 0 16,0-3 0-16,5 7 0 0,-2-5 0 0,4-3 0 16,-2 2 0-16,3-4 0 0,4-1 0 0,-1-1 0 15,2-4 0-15,2 1 0 0,3-3 0 0,-1-4 0 16,0-1 0-16,1 0 0 0,-1-1 0 0,4-7 0 16,-4 5 0-16,4-6 0 0,-2-3 0 0,-1 2 0 15,-2 2 0-15,-4 3 0 0,3-1 0 0,-9 3 0 16,0 3 0-16,0 3 0 0,-1 0 0 0,-3 0 0 15,-1 3 0-15,-2 1 0 0,0 0 0 0,0 0 0 16,-4 18 0-16,3-8 0 0,-3 2 0 0,0 0 0 16,-1 4 0-16,4 2 0 0,-1 1 0 0,2-2 0 15,0 1 0-15,5-7 0 0,-2 1 0 0,5 0 0 16,-2-5 0-16,2-1 0 0,2 3 0 0,-1-4 0 16,4-4 0-16,0-1 0 0,0-3 0 0,-4-1 0 15,2-1 0-15,1 1 0 0,-2-3 0 0,-3-1 0 16,0-3 0-16,-1-3 0 0,-1-3 0 0,2-1 0 15,-6-1 0-15,-1-8 0 0,-4 11 0 0,2-1 0 16,-3 2 0-16,-2 1 0 0,1 4 0 0,1 0 0 16,-2 3 0-16,6 2 0 0,-2-2 0 0,2 4 0 15,0-1 0-15,1 4 0 0,-1-4 0 0,1 4 0 16,2-7 0-16,3 6 0 0,4 0 0 0,1 1 0 16,3-2 0-16,5-1 0 0,0-1 0 0,-1 2 0 15,4 0 0-15,-3-1 0 0,4 2 0 0,-3-1 0 16,-1 2 0-16,1 0 0 0,-1 1 0 0,-1 0 0 15,0 4 0-15,-4 1 0 0,-2 0 0 0,1 5 0 16,1-3 0-16,-1 9 0 0,-1-5 0 0,-1 5 0 16,0 7 0-16,1-7 0 0,-5 1 0 0,2 2 0 15,1-2 0-15,-4-2 0 0,0-1 0 0,0-3 0 16,-1-3 0-16,2 0 0 0,-3-2 0 0,-2-2 0 16,2-1 0-16,-1-3 0 0,2 0 0 0,-4-1 0 15,0 0 0-15,17-7 0 0,-12 1 0 0,3-5 0 0,-1-4 0 16,5-1 0-16,-5-2 0 0,2 0 0 0,0-9 0 15,1-3 0-15,-2 1 0 0,-3 1 0 16,-3 1 0-16,-2-1 0 0,-2 3 0 0,-5-2 0 16,0 0 0-16,-11 3 0 0,-7-4-1366 0,-6 8-1478 15,-14-15 654-15</inkml:trace>
  <inkml:trace contextRef="#ctx0" brushRef="#br0" timeOffset="112983.3">26751 2316 6324 0,'-30'-1'761'0,"11"-2"-81"0,1-2-254 0,7 1-426 16,-1 0 0-16,7 2 0 0,-2-1 0 15,1-2 0-15,5 1 0 0,-2-2 0 0,6-1 0 16,-2 5 0-16,7-8 0 0,2 3 0 0,2 1 0 0,3-4-301 16,-1 5-1014-16,9 4-1426 0,5-3 631 0</inkml:trace>
  <inkml:trace contextRef="#ctx0" brushRef="#br0" timeOffset="114316.5">28592 2722 429 0,'9'-9'526'0,"-1"1"-34"16,-6-1-11-16,6 0 1 0,-4 0 16 0,1-1 13 16,-4 1 38-16,2 1 6 0,-2-1-15 0,-2 2-26 15,1 0-39-15,-3 3-55 0,-2 0-38 0,-4 2-42 16,0 2-32-16,-5 3-28 0,-4 3-29 0,-8 8-93 16,-1 2-158-16,-4 1 0 0,3 6 0 0,4 0 0 15,-1-2 0-15,6 4 0 0,1-2 0 0,6 1 0 16,2-1 0-16,4-7 0 0,2-1 0 0,4-1 0 15,4-3 0-15,2 3 0 0,2-8 0 0,5 0 0 16,1-1 0-16,3-3 0 0,3-2 0 0,0-2 0 16,0-4 0-16,5-4 0 0,-2-5 0 0,-7 5 0 15,7-6 0-15,-2-2 0 0,-8 2 0 0,2-4 0 16,-3 3 0-16,2-4 0 0,-8 4 0 0,-2-2 0 16,3 4 0-16,-5 7 0 0,1 0 0 0,-2 3 0 15,-1 0 0-15,0 2 0 0,0 3 0 0,0 0 0 16,0 0 0-16,0 0 0 0,-6 16 0 0,6-9 0 15,-3 1 0-15,6 4 0 0,-2-4 0 0,2 3 0 16,-1-3 0-16,7 1 0 0,0-5 0 0,1 4 0 16,3-4 0-16,0 0 0 0,6-3 0 0,0-1 0 15,2-6 0-15,0 2 0 0,7-5 0 0,-3-4 0 16,-1-1 0-16,0-3 0 0,-1-2 0 0,-2-2 0 16,0-2 0-16,2-3 0 0,4-13 0 0,-9 6 0 15,4-11 0-15,-3-5 0 0,-4 0 0 0,-1-2 0 16,-3-2 0-16,0-1 0 0,-2 1 0 0,0 7 0 0,-6 19 0 15,-1 3 0-15,-1 7 0 0,-2 6 0 16,0 5 0-16,-4 6 0 0,5 0 0 0,-19 16 0 16,6 1 0-16,-4 11 0 0,4 6 0 0,-6 14 0 15,1 2 0-15,6 4 0 0,5 1 0 0,2-2 0 16,1 0 0-16,8-1 0 0,-1-6 0 0,4-11 0 16,2-1 0-16,5-4 0 0,2-1 0 0,3-5 0 0,-1-4 0 15,-4-8 0-15,2 1 0 0,1-6 0 16,0-1 0-16,-2-6 0 0,-1-3 0 0,1-3 0 15,3-1 0-15,-2-3 0 0,-2-4 0 0,-2-2 0 16,6-5 0-16,-6 0 0 0,1-6 0 0,-2 1 0 16,1 1 0-16,-6 6 0 0,2 2 0 0,-3 5 0 15,-1 4 0-15,-2 1 0 0,1 3 0 0,-2 2 0 16,-1 2 0-16,0 0 0 0,0 17 0 0,-4-2 0 16,2 2 0-16,-2 0 0 0,1 2 0 0,2 0 0 15,1 0 0-15,2-2 0 0,2 1 0 0,4 2 0 16,-4-4 0-16,2-7 0 0,3 2 0 0,1-1 0 0,-2-3 0 15,3-1 0-15,2-1 0 0,-2-2 0 16,1-2 0-16,1-4 0 0,2-1 0 0,1-1 0 16,0-2 0-16,-3-3 0 0,5-2 0 0,-1 0 0 15,-2-1 0-15,-1-4 0 0,5-3 0 0,-7 6 0 16,4-2 0-16,-7 3 0 0,-4 5 0 0,-1 2 0 16,3 1 0-16,-4 2 0 0,-1-1 0 0,-2 4 0 15,0 0 0-15,0 0 0 0,2 11 0 0,-6-3 0 16,4 2 0-16,-1 0 0 0,-1 1 0 0,2 2 0 15,3 2 0-15,1-3 0 0,-2 1 0 0,5 1 0 16,1-4 0-16,-1 1 0 0,3-4 0 0,0 2 0 16,1-3 0-16,-2-4 0 0,-1 0 0 0,3-2 0 15,-11 0 0-15,16-4 0 0,-10-2 0 0,-1-3 0 16,0 0 0-16,-4-2 0 0,-2-6 0 0,-4 0 0 16,1-1 0-16,-2 0 0 0,-7-7 0 0,8 1 0 15,-5 0 0-15,2 3 0 0,4 5 0 0,2 0 0 16,-1 4 0-16,3 1 0 0,-1 1 0 0,2 1 0 15,4 1 0-15,-1 1 0 0,5 2 0 0,3 0 0 16,-1 3 0-16,8 2 0 0,1 0 0 0,-1 1 0 16,-1 3 0-16,3 2 0 0,-3-1 0 0,0 4 0 15,0 2 0-15,-4 1 0 0,0 2 0 0,-1 3 0 16,-2-2 0-16,2 1 0 0,-4 1 0 0,-1-2 0 16,-1 2 0-16,-1 0 0 0,0-2 0 0,-3-2 0 15,0-2 0-15,0-1 0 0,2 1 0 0,-4 0 0 16,2-8 0-16,-2 2 0 0,0 1 0 0,1-2 0 15,-1-3 0-15,-1-1 0 0,6 0 0 0,-6 0 0 16,17-9 0-16,-2-1 0 0,0-4 0 0,6-5 0 16,-1-1 0-16,7-2 0 0,-1-4 0 0,1-2 0 15,-3 4 0-15,-1 2 0 0,-1 1 0 0,-7 8 0 16,0 1 0-16,-6 4 0 0,0 2 0 0,0 5 0 16,0 1 0-16,-1 1 0 0,2 8 0 0,-4 5 0 15,2 2 0-15,-3 2 0 0,-1 2 0 0,1 7 0 16,-2-1 0-16,-1 2 0 0,1 1 0 0,2-4 0 15,-2-5 0-15,-1 5 0 0,-1-8 0 0,2 2 0 16,-2-6 0-16,-2-1 0 0,2-2-332 0,-2-4-86 16,-2-1-55-16,-3-2-69 0,6-3-529 0,-22-8-1161 15,-3-6 513-15</inkml:trace>
  <inkml:trace contextRef="#ctx0" brushRef="#br0" timeOffset="114466.5">29271 2232 5316 0,'-26'-15'212'0,"3"-1"-3"0,9 7-35 16,7 2-42-16,5 0-37 0,4 2-19 16,5 1 0-16,11-3-4 0,15 2-16 0,6 3-7 0,16 4 2 15,7 0-13-15,2 2-46 0,1 4-71 0,27 2-97 16,-29-4-126-16,1-1-160 0,2 1-460 0,-2-3-999 16,-4 2 443-16</inkml:trace>
  <inkml:trace contextRef="#ctx0" brushRef="#br0" timeOffset="114616.52">30555 2301 4232 0,'3'4'341'16,"-3"0"-131"-16,-3-1-54 0,3-3-27 0,0 5-21 0,0-5-22 15,-5 7-17-15,1-3-17 0,0 1-8 0,1 1-9 16,-4 3-57-16,2 2-97 0,-6 3-137 16,4 1-156-16,-4 2-364 0,-1 9-840 0,-4-1 372 15</inkml:trace>
  <inkml:trace contextRef="#ctx0" brushRef="#br0" timeOffset="114833.23">28813 3380 7632 0,'-38'-2'487'0,"2"1"-415"0,8-1-72 0,10 1 0 0,4-3 0 15,5 3 0-15,3-2 0 0,2-3 0 0,4-1 0 16,8-1 0-16,7-3 0 0,12-2 0 15,9 4 0-15,17-4 0 0,9 3 0 0,-2 3 0 0,2 2 0 16,2 0 0-16,-6 3 0 0,-3 1 0 0,-16 3 0 16,-2-3-9-16,-1 2-447 0,-6-1-31 0,-13 3-28 15,-5 1-26-15,-4-2-10 0,-6 2-388 16,-2-4-1017-16,-16 5 450 0</inkml:trace>
  <inkml:trace contextRef="#ctx0" brushRef="#br0" timeOffset="114966.49">28803 3374 237 0,'-62'14'284'0,"7"-2"63"0,18-1 49 0,3-2 43 0,6-1 49 15,8-2 18-15,6-2 16 0,3-1 34 16,6 2 28-16,3-2 12 0,9 1-28 0,10 1-50 0,21-1-52 16,27 1-50-16,35-3-52 0,0 0-73 15,-3-2-81-15,-1 4-102 0,-5-10-118 0,-32 7-159 16,2-4-179-16,-25 1-215 0,-1 0-572 0,-4-2-1229 0,-14 2 544 16</inkml:trace>
  <inkml:trace contextRef="#ctx0" brushRef="#br0" timeOffset="116566.26">8622 10560 217 0,'-5'-10'490'15,"-1"2"-1"-15,-2-4-10 0,2 4-15 0,-1 0-10 16,1 1 0-16,1 1-18 0,-2-1-8 0,5 4-29 0,-3-2-49 16,1 2-10-16,3 0-37 0,1 3-33 15,0 0-13-15,-7 7-8 0,6 0-30 0,1 2-16 16,2 0-14-16,4 3-12 0,4 3-18 0,2-2-14 0,9 7-10 16,2-5-21-16,8-2 3 0,2-1-15 0,4-5-9 15,15-1-16-15,2 2 4 0,2-9-23 16,-3-3 19-16,2-1-16 0,2-4-6 0,-2 1-5 0,3-1-50 15,-7-6 0-15,1 2 0 0,-2 0 0 0,-13-1 0 16,9-4 0-16,-8 5 0 0,8-6 0 0,-11 6 0 16,-3 0 0-16,-4 2 0 0,-1 3 0 15,-9 1 0-15,-6 5 0 0,0 0 0 0,1 3 0 0,-3 1 0 16,-1 3 0-16,2 4 0 0,-3-1 0 0,1 5 0 16,1 2 0-16,-1-1 0 0,3-1 0 0,-1 1 0 15,2-1 0-15,5-4 0 0,0 2 0 0,6 1 0 16,7-5 0-16,-1-2 0 0,5-4 0 0,-2 0 0 15,7-2 0-15,-3-1 0 0,1-5 0 0,3 2 0 16,-5-4 0-16,15 0 0 0,-14-3 0 0,3 1 0 16,-5-2 0-16,1-2 0 0,-1 1 0 0,-2-1 0 15,3 3 0-15,-6 2 0 0,-1 3 0 0,-8 0 0 16,2 4 0-16,-5 3 0 0,0 1 0 0,0 1 0 0,1 5 0 16,-1 0 0-16,0 3 0 0,6 0 0 0,0 2 0 15,1 0 0-15,-1 1 0 0,4-3 0 16,8-1 0-16,1 3 0 0,13-4 0 0,0 0 0 15,-12-4 0-15,17 1 0 0,-3-3 0 0,-2 1 0 0,-11-3 0 16,1 2 0-16,-1-4 0 0,-6-1 0 0,-1 1 0 16,-3-2 0-16,-10 3 0 0,2-1-459 0,-2-3-830 15,-1-3-1397-15,-3 4 619 0</inkml:trace>
  <inkml:trace contextRef="#ctx0" brushRef="#br0" timeOffset="117733.3">14726 10661 360 0,'0'-4'473'16,"-3"-2"-6"-16,3-1 9 0,0 3 1 0,0-1 4 16,0 5 2-16,0-7-20 0,-1 4-16 0,1 3-36 0,0-4-28 15,0 4-30-15,0 0-13 0,0 0-11 0,0 0-11 16,-4 11-21-16,4-4-21 0,-1 3-29 15,1-1-22-15,1 1-22 0,3 0-17 0,0 1-20 16,5 2-13-16,6-1-13 0,3-1-103 0,6-4-37 0,3 3 0 16,4-5 0-16,2-3 0 0,3-3 0 0,5-3 0 15,9-3 0-15,-1-2 0 0,-13-2 0 16,1 2 0-16,0-4 0 0,-1-2 0 0,0-1 0 0,-3 1 0 16,0-5 0-16,-1 2 0 0,-1-3 0 0,-4 2 0 15,-3 4 0-15,-2-1 0 0,-5 4 0 0,-8 5 0 16,1 2 0-16,-4 1 0 0,2 3 0 0,-2 1 0 15,-6 0 0-15,15 8 0 0,-7-1 0 0,1 9 0 16,1-2 0-16,3 0 0 0,2 6 0 0,2 0 0 16,2 0 0-16,7-1 0 0,-3 0 0 0,5-1 0 15,4-2 0-15,1-1 0 0,0-4 0 0,7-4 0 16,-4 1 0-16,-2-5 0 0,2-2 0 0,1-1 0 16,-5-5 0-16,1 1 0 0,2-6 0 0,-6-4 0 15,-2 2 0-15,0 2 0 0,-3-5 0 0,-1-2 0 0,-5 7 0 16,1-8 0-16,-5 4 0 0,4 1 0 15,-5 0 0-15,0 0 0 0,-4 4 0 0,-2 1 0 0,0 4 0 16,-1 1 0-16,-2-1 0 0,1 4 0 0,-5 0 0 16,13 6 0-16,-4-2 0 0,0 5 0 0,5 2 0 15,-1 4 0-15,1-3 0 0,6 6 0 16,4-1 0-16,3-1 0 0,-1-1 0 0,1 0 0 0,8-2 0 16,-2 0 0-16,7-3 0 0,-3-4 0 0,-1 2 0 15,16-1 0-15,-14-5 0 0,2-6 0 0,-3-1 0 16,2-2 0-16,-1 1 0 0,-2-5 0 0,0 0 0 15,-4-1 0-15,-2-5 0 0,1 2 0 0,-5 2 0 16,0-4 0-16,0 1 0 0,1-1 0 0,-2 1 0 16,-9 5 0-16,0 1 0 0,1 1 0 0,-6 2 0 15,1 5 0-15,-1-1 0 0,1-1 0 0,-2 3 0 16,3 2 0-16,-3 3 0 0,3-1 0 0,6 1 0 16,0 2 0-16,-1 2 0 0,9 2 0 0,1-1 0 0,-1-1 0 15,2-1 0-15,3 0 0 0,2 3 0 16,1-3 0-16,0-4 0 0,2-1 0 0,0-1 0 15,-1 0 0-15,3-2 0 0,-2 0 0 0,2-3 0 0,-4 1 0 16,1-3 0-16,0-1 0 0,-3 0 0 0,-1-2 0 16,-2 1 0-16,-1-1 0 0,-3-1 0 0,-5 5 0 15,-3-5 0-15,0 7 0 0,-4-2 0 16,-1 1 0-16,-3 4 0 0,-1-3 0 0,3 5 0 0,-5-1 0 16,0 1 0-16,0 2 0 0,2-1 0 0,0 4 0 15,0 2 0-15,1-3 0 0,-1 4 0 0,8-3 0 16,-3 4 0-16,1-2 0 0,6 2 0 0,3 0 0 15,3 2 0-15,1-2 0 0,-1-1 0 0,4-5 0 16,-2 3 0-16,3-3 0 0,-4-3 0 0,4 1 0 16,0-4 0-16,-1-1 0 0,-1 0 0 0,2-3 0 15,1-1 0-15,2-4 0 0,-2 0 0 0,3-4 0 16,-4 0 0-16,-1-4 0 0,1 2 0 0,-2-2-710 16,2 4-538-16,-5 3-1350 0,-7 2 598 0</inkml:trace>
  <inkml:trace contextRef="#ctx0" brushRef="#br0" timeOffset="117868.64">19368 10630 4871 0,'2'4'363'0,"1"-2"-31"16,-1 1 17-16,-2-3 19 0,3 2-7 15,-3-2-45-15,0 0-47 0,0 0-46 0,0 0-48 0,0 0-15 16,0 0-44-16,0 0-71 0,0 0-121 0,0 0-180 16,0 0-230-16,0 0-703 0,0 0-1287 0,0 0 570 15</inkml:trace>
  <inkml:trace contextRef="#ctx0" brushRef="#br0" timeOffset="135433.22">17328 14995 148 0,'0'0'161'16,"1"3"-19"-16,-1-3-11 0,0 0-11 0,0 0-6 16,0 0 4-16,0 0-8 0,0 0-3 0,5 2-3 15,-5-2-5-15,0 0-3 0,0 0-3 0,0 0-1 16,0 0-7-16,0 0-3 0,0 0-9 0,0 0-8 15,0 0-9-15,0 0 5 0,0 0-13 0,0 0-5 16,0 0-3-16,0 0-3 0,7-4-2 0,-7 4-5 16,0 0-1-16,0 0-3 0,0 0-1 0,0 0-8 15,0 0 0-15,0 0-3 0,0 0 3 0,-8-8-1 16,8 8-4-16,0 0-1 0,-1-8 4 0,-2 4-1 16,3 0 0-16,-4-1 0 0,4 0 0 0,-1 1-3 15,-4-1 3-15,4 0-8 0,-2 0 0 0,2 0 5 16,-3-4-5-16,2 4 3 0,-1-1-6 0,-5-3 1 15,6 4 0-15,-5 0 0 0,2-1-1 0,0 1 3 16,1-1-1-16,-1-3 3 0,-5 5-5 0,6-2 16 16,-5 0 1-16,5 1-1 0,-3 0-6 0,-2 1-3 0,2-3 6 15,0 5-9-15,-1-3 5 0,0 2-4 16,2-1 4-16,-3 0-6 0,0 1 0 0,-2-3 2 16,3 2-2-16,-1 0 2 0,-1 1-2 0,-2-1-4 15,-1 1 10-15,2-2-13 0,-2 3 2 0,-1-1 2 0,1-1-3 16,-2 4 0-16,-2-1 2 0,5 0-4 0,-2-1 0 15,-6 2 5-15,5 0-4 0,-4 1-1 16,2 0 1-16,-2-1 3 0,6 1-4 0,-5 3 4 16,-1-2-1-16,6 0 1 0,1 0-4 0,-4 1-2 15,0-1 4-15,3 0-2 0,1 2 5 0,-2-3-5 16,3 4 2-16,-1 0-4 0,1-3 4 0,1 2-6 0,-2 1 4 16,-2 2 2-16,5-1 2 0,-1-1-5 15,2 2 4-15,-1-1 9 0,0 2-6 0,-1 2 1 16,2-5 1-16,1 6-3 0,0-2 0 0,-3-1 1 0,1 2-3 15,3-1 9-15,-3 1-2 0,3-2 7 0,0 3-5 16,-1-2 4-16,0 1 0 0,0 1 0 16,0 4 3-16,1-4 2 0,2 0 4 0,-2 0-2 15,1 2 6-15,1-2 1 0,0 0 3 0,0 1 1 16,4 0 0-16,-3 4-1 0,3-5-2 0,0 3 2 0,0-2 3 16,2 1-12-16,-1-1 9 0,3 0-4 0,0 5-3 15,2-5 4-15,-1 3-2 0,2 0 3 16,-1 0-1-16,-1 0 2 0,4-4-12 0,-4-1 3 15,4 4 1-15,-1-1-6 0,-1-2 2 0,2-2 1 16,-1 2-7-16,1-1-3 0,4 1-1 0,-2-3-2 0,2-1 6 16,-3 3-2-16,-1-2-1 0,8 1-7 0,-7-3 2 15,4 1 4-15,0 2-1 0,-1 1 0 16,2-2 4-16,-1 1-4 0,3-2 0 0,-2 2-1 16,-1-6-1-16,3 3 3 0,2 0-7 0,0 0 11 0,-1 0-11 15,-1 0 3-15,1-2 1 0,0-1 1 0,-3 0-5 16,3-2 4-16,0 2 0 0,-5-3-5 0,4 3 7 15,-4-5-5-15,6 2 0 0,-6 0 1 0,6-3 3 16,-1 1-4-16,0-1-4 0,-4 1 4 0,3-6-1 16,-1 6-1-16,1-3 11 0,1 3 7 0,-2-4 3 15,-3 2 7-15,1-2-2 0,0 1-3 0,-1-1 9 16,-1 1 0-16,4 0-6 0,-3-1-2 0,2-1 1 16,-2-2-4-16,-1 3 2 0,-1-1 2 0,1-1 17 15,2 0-22-15,-1-3-2 0,-3 2 16 16,1 0-8-16,-2 1-5 0,4-5 22 0,2 2-13 0,-2 0 4 15,-3 3 2-15,-3-1-2 0,2 1 10 0,1 0 2 16,0-1-7-16,-1 1-2 0,0-3 8 0,1 2-11 16,-2 1 8-16,-3 0 3 0,3-2-5 15,-1 2 2-15,0-3-5 0,-2 1-1 0,1 0-4 0,-2 0 12 16,0-2-5-16,1 1 1 0,-1-1-5 0,1-3 6 16,-2 3-2-16,-1-4 2 0,-1 6 0 0,-1-4-6 15,3 2 1-15,-2-4 3 0,-1 1-4 0,-1 2 4 16,0 2 1-16,-1-3-4 0,0 3 3 0,-1 0 2 15,-2-5-4-15,1 6 2 0,-2-2-2 0,0 2-5 16,-1-1-5-16,3 0-1 0,-6-2-1 0,0 3-5 16,1-4 2-16,-4 4-1 0,3-1-2 0,1 3-5 15,-5-2 0-15,1-1-3 0,0 2 2 0,-5 1 1 16,8 0-1-16,-2 2-4 0,0 0-3 0,0 1 1 16,-2-2-2-16,1 4 3 0,1-2-3 0,-1 2-4 15,-5-2 0-15,0 1 1 0,0-2-3 0,2 4 4 16,-1 1 1-16,2-2-4 0,1 1-4 0,1 2 5 15,-2-2-3-15,-2 1 2 0,2 2 2 0,4-2 2 0,-3 2-2 16,0 1-4-16,4-2 4 0,-4 5-5 16,1-4 3-16,-1 1 1 0,5 2 0 0,-5-1-5 15,4 0 1-15,0 0-3 0,-3 1 9 0,3 0-2 16,-2-1 1-16,0 2-6 0,0 0 1 0,-1-1 2 16,-2 0 2-16,2 1-1 0,-1-2 1 0,4 4 1 15,-3-1-4-15,0-2-4 0,0 1 3 0,2 1 5 16,-6 1-1-16,5 0 2 0,1 0-3 0,-3-2 0 15,4 1-2-15,-2 2 6 0,2-4-3 0,-1 5 0 16,0-3-2-16,-1-3 2 0,2 4-5 0,-1-1 3 0,-1 5 5 16,0-4-3-16,4-2-2 0,-3 3 0 15,-1-3-4-15,1 2 5 0,-1 0 0 0,2-1 0 16,0 2 0-16,1 1-5 0,-1-2 2 0,-2 3 1 16,3 0 1-16,3-1-1 0,-1 1-2 0,-3-1 2 15,3 4 2-15,0-1 2 0,1 3 1 0,1-3 8 0,0-1 2 16,2 2-4-16,-1 0 3 0,2 3-3 15,0-5 2-15,1 5 4 0,1 0-5 0,1 1-4 16,2-2 6-16,0 2-6 0,-1-1 0 0,2-1 2 16,0 1 4-16,-2-4-7 0,3 5-3 0,-1-6-2 0,0 2 3 15,0 2 2-15,1 1 1 0,-1-4-1 0,3 3-2 16,-1 0 1-16,-1-5-2 0,-1 3 1 16,2-2 0-16,2-2 1 0,1 4-6 0,-2-2 3 15,1-1 1-15,2-2 1 0,-1 2-2 0,0 1 2 16,4-2-3-16,-3 0 2 0,2-5-1 0,-1 4-2 0,7 0 1 15,-4-3 1-15,3 2 0 0,-3-4 0 16,1 1 0-16,3-1 0 0,2 0 2 0,-2 1 3 16,4-2-5-16,-2 0-8 0,1-1 7 0,-1-2 0 15,1 0 2-15,-3 1-2 0,5 0 0 0,-2 0 0 0,1-1 3 16,-3-3-2-16,-1 2-4 0,4 1 5 0,-3-4-4 16,-1 4 0-16,1-2-1 0,1 0 3 0,-3-2 0 15,1 3 3-15,-1-4-1 0,1-1 2 0,-3-1-2 16,-2 5 1-16,2-8-4 0,-4 6 4 15,1-4-2-15,3 0 1 0,-2-2 1 0,-4 3-3 0,1-7 3 16,-1 8 1-16,2-5 3 0,-1-1 5 0,0-2 5 16,-4 6 0-16,2-8 8 0,-2 5 4 15,1-2 6-15,-2-3-1 0,1 0 5 0,-2 2-8 0,0-5 9 16,-1 4-6-16,2 0 3 0,-2-2 1 0,-1-1 5 16,0-1 2-16,0 1-10 0,-2 0 6 0,0 1-9 15,0 0 13-15,0-1 1 0,-2 2-1 0,2-1-6 16,-2 1 2-16,-1-1-2 0,1 0-3 0,-5 1-5 15,4 1 0-15,-3-1-8 0,1 0-35 0,-3 0-41 16,0 3-81-16,-4 0-106 0,-2-1-186 0,-10 1-649 16,3 3-1164-16,-4-3 515 0</inkml:trace>
  <inkml:trace contextRef="#ctx0" brushRef="#br0" timeOffset="136083.26">16514 15067 3587 0,'5'3'616'0,"1"-1"-334"16,-2-1-124-16,-4-1-26 0,0 0 3 0,0 0-25 16,0 0-17-16,9-5-27 0,-8 3-16 0,-1 2-55 0,-2-8-87 15,-3 6-147-15,0 1-179 0,-7 0-329 0,1-2-807 16,-2 2 357-16</inkml:trace>
  <inkml:trace contextRef="#ctx0" brushRef="#br0" timeOffset="137133.24">13182 13964 101 0,'-4'-11'213'0,"-1"0"-19"0,1 1-10 16,-2-1-13-16,0 7-18 0,0-1-18 0,1-1-15 15,-4 1-11-15,-1 4-12 0,-3 0-8 0,-1 2-8 16,2 5-12-16,-6 4-5 0,0-3-11 0,-4 7-2 0,-1 9-4 16,1-1-5-16,1 2-6 0,0 2-2 15,1 1-14-15,-1 6 3 0,0 8-6 0,6-11-9 16,1 0-5-16,2 0-11 0,0 1 3 0,7-1-4 15,5 1 6-15,5-3 0 0,4-2 0 0,1 1-10 16,7-1 13-16,3-2-1 0,5-1 4 0,4-2-6 0,3-3-4 16,1-6 7-16,3 2-4 0,3-4-4 15,12 1-7-15,-2-2 12 0,2-5-9 0,-11-4 5 16,-3-2-2-16,14 6-3 0,-14-9 10 0,14-5-6 0,-16 5 8 16,-3-9-6-16,-2 0 3 0,-3 2-5 0,-1-4 16 15,-3-2 2-15,-3 0 4 0,-3-3 5 0,-4-2 9 16,-4-1 11-16,-3 4 13 0,-3-5 3 15,-2 0 0-15,-4 0 4 0,-3-1 7 0,-3-1-1 0,-5 2 6 16,1 0-1-16,-2 3 5 0,-2-1 0 0,-2 3 2 16,-3-2-4-16,-5 7-1 0,-1-1-4 0,-1 1-4 15,0 5-6-15,-1 1-8 0,-3 0-4 0,2 3-3 16,1 0-6-16,-4 5 6 0,5 1-12 16,0 0-5-16,-1 2-2 0,11 3-16 0,1 0-13 0,0 2-18 15,4-1-32-15,2 2-42 0,1 0-55 0,6 0-73 16,-1 2-257-16,7-1-522 0,3 1 231 15</inkml:trace>
  <inkml:trace contextRef="#ctx0" brushRef="#br0" timeOffset="138002.97">13497 14201 22 0,'-4'-2'233'0,"0"0"-17"0,4 2-22 15,-5-3-9-15,5 3-16 0,0 0-14 0,0 0-9 16,0 0-10-16,13-2-15 0,-13 2-5 0,19 3-15 16,-5 1-9-16,2-3-9 0,7 3-9 0,-5 2-7 15,9 1-7-15,4 1-3 0,5 3-7 0,1 1-17 16,11 1-14-16,7 1-10 0,-5 1-16 0,4 2-10 15,1 0-5-15,2 1-9 0,-1-5-9 0,1 4-3 16,4 1-11-16,4-1 3 0,-2-1-15 0,21 12-5 16,-25-10-4-16,2-5 0 0,3 6-3 15,-2-2-11-15,3 4 20 0,-4 0-6 0,2 2 4 0,-6-2 9 16,3-2 0-16,-1 1 9 0,-3 2 10 0,4-5 26 16,-1 4 1-16,-3-4 0 0,-2 3 10 0,5-3-3 15,-3 0 4-15,-2 3 16 0,0-2 1 0,4-1 2 16,-7-1 6-16,2 2-4 0,0-1 9 0,-3-2 3 15,0 2-6-15,4-3-1 0,-2-2 2 0,-14-3 4 16,16 4 16-16,-16-3 2 0,12 2 3 0,-14-3 5 16,2 0 17-16,1-2 15 0,-4 1 9 0,0 2 5 15,1-1 5-15,3-2-4 0,-5 1-5 0,0-2-6 16,-3 1-6-16,-1 0-6 0,-2 0-3 0,4 0-12 16,-1-4-6-16,-3 3-4 0,-2-1-5 0,1 1-7 15,-6-1 2-15,8 0-10 0,-8-1-4 0,-3 0-3 16,4 1-4-16,-2-3 0 0,-2 3 1 0,1 0-8 15,-6-4-2-15,0 1 5 0,-3 1 9 0,-3-2 13 16,-1 0 18-16,3 0 20 0,-5-1 4 0,-4 0 11 16,0 0 1-16,9 1-5 0,-9-1-7 0,5-2 6 15,-5 2-16-15,0 0-8 0,0 0-6 0,0 0-7 16,0 0-1-16,0 0 0 0,0 0-16 0,0 0 9 0,0 0-16 16,4-2-6-16,-4 2 0 0,0 0 9 15,0 0-14-15,0 0-3 0,0 0 2 0,0 0-6 16,6 3 2-16,-6-3 4 0,0 0-2 0,3 3-3 15,-3-3 5-15,0 0 2 0,0 0 7 0,0 0-3 16,3 2 18-16,-3-2 3 0,0 0-3 0,0 0-15 0,0 0 17 16,0 0-4-16,0 0-13 0,0 0 1 15,0 0 2-15,0 0-3 0,0 0 2 0,0 0-6 16,0 0-10-16,0 0-28 0,0 0-25 0,0 0-32 0,0 0-29 16,0 0-46-16,0 0-58 0,0 0-67 0,0 0-85 15,-6-11-224-15,1 9-632 0,0-2 279 0</inkml:trace>
  <inkml:trace contextRef="#ctx0" brushRef="#br0" timeOffset="139149.79">13610 14402 59 0,'-1'-4'159'0,"1"4"-22"0,0 0-4 0,0 0-7 16,0 0-1-16,0 0-17 0,0 0-4 0,0 0-6 15,0 0 4-15,0 0-9 0,0 0 3 0,0 0-3 0,0 0-3 16,18 3-6-16,-12-2 3 0,2 0-5 0,2 0-11 15,4 0-2-15,4 5-4 0,4 1-13 16,6-2-2-16,5 4 1 0,3-1-10 0,1 2-1 16,13 4-3-16,1-3-12 0,0 3 6 0,4-1-3 0,-4 0-3 15,2 2-6-15,2-2-2 0,2 1-2 0,2-2 0 16,-4 2 3-16,5 0-7 0,2 3 4 0,4 0-9 16,-6 0 2-16,2-4 0 0,2 4-1 15,-4-2 8-15,-1-3-4 0,5 3-6 0,-8-1-3 0,5-3-5 16,2 5 7-16,-3-3 1 0,4 0-7 0,-5-1 2 15,-4 0 3-15,-1-4-1 0,-1 3-2 0,0-2 1 16,-3-1 14-16,2 0-3 0,-15-1 3 16,1-1 4-16,12-1-5 0,-11 1 11 0,-5 1 6 15,4-2 3-15,11 4-2 0,-15-4 4 0,-2-1-4 0,4 3-2 16,-4-1-2-16,0 1-2 0,0-1-2 0,-1-1-6 16,-1-1 4-16,2 4-5 0,-4 0-3 15,3-2 5-15,0 1-3 0,-11-4 3 0,8 3 10 0,-7 0 8 16,-1-1 6-16,10-1 10 0,-10 2 2 0,-1-4 3 15,-2 2 11-15,-1 0 7 0,-3-2 1 0,1 2 16 16,-1-2 12-16,-3-1-1 0,-1-1 2 0,-2 1-2 16,-1-1 10-16,0 2-6 0,1-1-16 0,-7-1 12 15,7 0-1-15,-7 0-9 0,6 3 2 0,-6-3-7 16,2 1-11-16,-2-1-3 0,0 0-7 0,0 0-10 16,0 0-4-16,7 1-4 0,-7-1-12 0,0 0-13 15,0 0-18-15,0 0-19 0,0 0-8 0,0 0-34 16,0 0-46-16,0 0-78 0,0 0-118 0,0 0-479 15,0 0-837-15,0 0 371 0</inkml:trace>
  <inkml:trace contextRef="#ctx0" brushRef="#br0" timeOffset="140682.13">15173 16870 57 0,'-1'-7'184'0,"-2"0"-9"0,0-2-6 16,0 2-21-16,-1-2-15 0,-1 1-6 15,0-2-13-15,-4 2-8 0,0 0-10 0,0 2 5 16,0 1-16-16,-5 1-4 0,5-1-4 0,-2 4-3 15,-3-1-11-15,1 1 1 0,-4 1-4 0,4 3-1 16,-1 1 0-16,2-1-5 0,-2 2-3 0,-2 4-9 16,1-1-4-16,1 0-2 0,-3 5 0 0,3-1-3 15,1 2-4-15,1 0-4 0,0 1 0 0,4 1-5 16,-2 10 2-16,0-1-4 0,6-7-5 0,-1 7 4 16,0 4-1-16,2-4-23 0,3 2-4 0,4-2-3 15,1-4 2-15,0 5 1 0,3-2-3 0,0-2 7 16,7 0 5-16,-5-5 2 0,4-1-2 0,-1 0-2 15,6 1 2-15,-6-4-3 0,2-1 4 0,2-1 1 16,1-2 4-16,-1 1-5 0,2-2-6 0,-1 0 6 16,-1-3-7-16,1-3 4 0,2-2-9 0,1 0 12 15,-4 1-1-15,6-3-7 0,-3-3 3 0,3 2-1 16,-3-5 1-16,5-1 10 0,1-2 3 0,-8 1 22 16,-1 2 12-16,1-5 13 0,-4-1 5 0,4-4 10 15,-6 2 8-15,-3-2 15 0,1-5 6 0,-5 0-8 16,-1 2 2-16,0-4-2 0,-4-2-12 0,-4-3-10 15,0 0-6-15,-4-4-3 0,-3 3-6 0,-2-3-24 16,-3 4-26-16,5-2-48 0,-4 6-62 0,-3 5-107 16,-6 1-310-16,2 3-568 0,5 5 252 0</inkml:trace>
  <inkml:trace contextRef="#ctx0" brushRef="#br0" timeOffset="141417">17830 16583 66 0,'-5'-2'127'0,"1"0"-22"0,4 2-9 0,0 0-20 16,-10-1-13-16,10 1-1 0,0 0-9 0,-9 2 8 15,9-2-31-15,0 0-4 0,0 0-34 0,0 0-31 16,-1 4-81-16,1-4-130 0,0 0 58 0</inkml:trace>
  <inkml:trace contextRef="#ctx0" brushRef="#br0" timeOffset="142149.6">18252 16437 146 0,'0'0'159'0,"-9"-7"-19"0,5 4-10 0,2 1-4 15,-5-1 10-15,2 1-9 0,1 0-8 0,-2-1 0 0,2 0-1 16,-1 1-5-16,-3 1-3 0,3 0-3 16,5 1-3-16,-14-2-10 0,9 2-1 0,-3 0-5 15,-1 0 3-15,-3 3-5 0,1-1 0 0,-1 5 5 16,1-3 17-16,1 2 11 0,-3 0-12 0,-2 1-1 0,-3 3-1 16,3-2-3-16,-2 4-4 0,-1 0 6 15,3 2 3-15,-7 1-14 0,6-2-5 0,4-1 7 16,-2 4 5-16,-5 4-2 0,6 2-4 0,3-6-11 15,1 2-8-15,0 3-24 0,1-4 15 0,3 1-4 16,0 5-15-16,1-8 12 0,4 5-8 0,4-1-11 0,0 6-1 16,-3-8-6-16,7 1-5 0,-2 0-6 15,7 5 4-15,-3 0-7 0,3-9 0 0,0 3 1 16,2-5-3-16,3-3-5 0,-3 3 3 0,3-3 10 16,4 1-17-16,1 0 0 0,-1-4 4 0,-2 0-4 15,-1-3-2-15,2-1 3 0,-1 0 7 0,2 1-8 16,5-2-7-16,1-2 10 0,-9-1 2 0,-1 0-12 0,4-1 4 15,-1-3 9-15,-1 2-3 0,0-4 3 16,0 0 13-16,-3-1 7 0,1 0 4 0,0-3 15 16,-7-2 2-16,2 2 1 0,-3-5-5 0,1 0 2 15,-2-7 0-15,0-1 2 0,-3 0-2 0,-5-2 0 16,-1 2 1-16,0-3-2 0,-1 0-3 0,-5-1-7 16,-1-1 2-16,-4 2-6 0,-6 0-2 0,3 3 1 15,-8 0-8-15,-6 0-4 0,1 1-3 0,-12-6-16 16,-5 7-34-16,-2 0-64 0,-4 10-85 0,-9 5-131 15,1 7-184-15,-4 2-305 0,-2 5-863 0,3 4 382 16</inkml:trace>
  <inkml:trace contextRef="#ctx0" brushRef="#br0" timeOffset="142583.37">14878 17014 12 0,'0'0'323'0,"0"0"2"0,0 0-13 0,0 0-9 16,0 0-20-16,0 0-14 0,0 0-18 0,24 0-34 16,-24 0-9-16,11-1-6 0,-11 1-17 0,12 1-18 15,-12-1-37-15,9-1-62 0,-9 1-82 0,0 0-125 0,9-1-378 16,-9 1-561-16,8-4 248 0</inkml:trace>
  <inkml:trace contextRef="#ctx0" brushRef="#br0" timeOffset="143316.57">15737 17051 65 0,'50'-8'185'0,"0"-1"-7"0,1-2-6 0,1 4-18 0,-3 0-10 16,-11 0-18-16,13-7-10 0,5 5-6 0,-7 0-10 16,3-3-15-16,3 1-4 0,0 0-10 0,-4 1-11 15,-12 2-12-15,12-3-13 0,1 3-8 0,-15 0-6 16,13 0 0-16,0-2-13 0,-12 7-9 0,12-4-10 16,2 0-5-16,-12-1-11 0,11 2-15 0,2-1-11 15,-15 5 19-15,2-3-27 0,12 1-4 0,-1-3-6 16,-14 2-7-16,1-1 5 0,0 0 13 0,-3 1-1 15,2-2 3-15,-1 2 9 0,-1-2-2 0,-1 1 11 16,-2 2 10-16,1-3-9 0,3 3 13 0,-1-1-13 16,-5-4 3-16,1 4-2 0,2-1-4 0,-3 3-3 15,-9-2-2-15,10 2 11 0,-4-2 13 0,1 1 8 16,-11 3 7-16,0-3 12 0,1 3 23 0,-1-1 6 16,-4 3 13-16,-3-3 12 0,-2 0 15 0,-1 1 8 15,2 1-8-15,-9 0 1 0,13-1 9 0,-13 1-7 16,7-1 4-16,-7 1 3 0,7-3 1 0,-7 3-10 15,0 0-9-15,0 0-15 0,0 0-8 16,9 0-8-16,-9 0-21 0,0 0-16 0,0 0-26 0,0 0-17 16,0 0-35-16,0 0-43 0,-32 6-110 0,10-3-253 15,1-1 112-15</inkml:trace>
  <inkml:trace contextRef="#ctx0" brushRef="#br0" timeOffset="143785.1">15618 17124 97 0,'-4'2'226'0,"-1"-2"-4"0,5 0-2 0,-8 0-4 15,8 0-3-15,0 0-5 0,0 0-7 0,0 0 0 16,0 0-7-16,26-9-7 0,-12 4-2 0,1 1 1 16,4-3-6-16,3 0-2 0,6-1-9 0,5 1-14 15,2-3-8-15,2 2-7 0,17-1-2 0,1-2-11 16,2 2-1-16,11-3-9 0,24-2-7 0,-4 2-13 16,2-4-4-16,0 4-10 0,3-3-20 0,-3-2 3 15,2 1-2-15,0 3-8 0,4-3-9 0,-5 0-2 16,2-3-3-16,-1 1-4 0,-2 2-13 0,-24 7 7 15,25-5-4-15,-29 1 0 0,2-1-18 0,4 5 14 16,-13-2 1-16,1-1-8 0,-5 3-6 0,-12 3 3 16,-6 2 0-16,-2-1-1 0,-3-1-3 15,-5 3-2-15,-8 0 0 0,-1 2 1 0,-4-3-1 0,-2 2 0 16,-2 0 4-16,-6 2-4 0,13-1-6 0,-13 1 4 16,8-1 2-16,-8 1-4 0,0 0-4 0,0 0-8 15,0 0-5-15,0 0-7 0,0 0-17 16,0 0-12-16,0 0-11 0,-21 11-19 0,21-11-26 0,-9 4-27 15,7-2-39-15,-2 1-51 0,4-3-81 16,-15 8-359-16,7-6-717 0,-1 0 317 0</inkml:trace>
  <inkml:trace contextRef="#ctx0" brushRef="#br0" timeOffset="145166.15">18183 16438 171 0,'-5'-4'178'0,"-5"0"-11"0,-1 0-16 15,3 0-5-15,1 1-3 0,-5 0-7 0,2 0-6 16,-1 0-7-16,0 3-1 0,-1-1 1 0,0 1-7 16,-5 0-3-16,1 4 3 0,2 1-4 0,-4 0-5 15,3 2-5-15,-2 3-5 0,-2 1-6 0,2 2-3 16,-8 3-7-16,10-3-3 0,3 3-4 15,-7 5-5-15,3-7-18 0,1 5 0 0,0 2-10 16,1 2-2-16,2 0-3 0,3-5-1 0,3 6-4 0,-2-8-6 16,3 4 6-16,-3 4-2 0,7 2-4 0,1 2 4 15,1-3-1-15,3-7 3 0,3 0-5 16,3 7-6-16,0-1-2 0,4 0 3 0,3-3-5 16,0-2 41-16,2 1-11 0,-4-6-10 0,9-2-7 15,-1 2 3-15,1-1-5 0,6 0 4 0,-1-3 0 0,2-2-6 16,-3 0-9-16,-1-3 7 0,0 1 1 0,0-4 11 15,-6 0-9-15,2-2 17 0,3 0 0 0,-3-2 4 16,5-3-8-16,-10 2 2 0,0-1-1 16,-2-3-7-16,1 2 4 0,0 0 2 0,-1-2 2 15,0-1-7-15,-1 0-1 0,-4-1-17 0,2-2 29 16,1-1-8-16,-2-1 6 0,-2-2-4 0,1 0-2 0,-2 6 5 16,-1-10 4-16,0 1-1 0,-3 0-1 0,-1-2 4 15,-2 2 2-15,2 0-5 0,-3-1 9 0,2-5-2 16,-4-2 3-16,-2 1 1 0,-1 7-10 15,0 0 15-15,-2-2 8 0,-3-2-8 0,1 4-4 16,3-1-5-16,-7-5 2 0,-1 2-5 0,4 7-8 16,-4-2 2-16,4 1 3 0,0 1-10 0,-1 0 2 15,-3-1-1-15,2 4-3 0,-3-1-4 0,1 0-8 16,0 0 5-16,-1 3 1 0,1 0-3 0,2 2-3 16,-1 2-4-16,-2-3 0 0,-3 4-6 0,1-1 1 15,2 3 0-15,0 2-3 0,1 0-5 0,-5 2 2 16,0-1-2-16,-1 4 2 0,2-2-2 0,-3 0-7 15,3 3 8-15,-1 2-1 0,5-3 0 0,1 3-2 0,-7 1-2 16,2-1 0-16,2-2-3 0,3 3 4 16,2 0 1-16,-4-3 1 0,5 1-2 0,0 1-3 15,-2-2 1-15,4 1 1 0,-2 0-1 0,0-2-4 16,2 2 7-16,0-3-1 0,5 2-4 0,-2-3 1 16,4-2-2-16,-8 5 3 0,8-5-2 0,-4 5 1 15,-1-2 4-15,5-3-3 0,-2 4 3 0,2-4-4 0,0 0-1 16,-5 3 1-16,5-3 2 0,0 0-2 0,0 0 7 15,0 0-4-15,0 0 2 0,0 0-3 16,0 0-2-16,-6 3 3 0,6-3-3 0,0 0 0 16,0 0 5-16,0 0 0 0,0 0 0 0,0 0-4 15,0 0 0-15,0 0-1 0,0 0 1 0,0 0 0 16,0 0 6-16,0 0-4 0,0 0-2 0,0 0-5 16,-6 3 2-16,6-3 5 0,0 0-3 0,0 0 3 15,0 0 4-15,0 0-6 0,0 0-4 0,0 0-8 16,0 0-17-16,0 0-33 0,0 0-37 0,0 0-26 15,0 0-60-15,0 0-74 0,0 0-73 0,0 0-101 16,0 0-331-16,0 0-828 0,0 0 366 0</inkml:trace>
  <inkml:trace contextRef="#ctx0" brushRef="#br0" timeOffset="146601.75">17024 15144 11 0,'0'-7'267'0,"-2"0"-8"0,1 0 12 15,0 0-7-15,1 0-11 0,1 1-18 0,0 0-13 16,2-1-10-16,-2 1-15 0,1-1-10 0,1 3-9 15,0-1-2-15,2 2-17 0,-2-1-21 0,2 1-18 16,-1 1-9-16,1 1-14 0,-5 1-11 0,11 3-19 16,1 1-21-16,-1 4-27 0,2 4-23 0,6-1-38 15,0 9-33-15,4 1-31 0,2 2-33 0,4 14-18 16,-5-9-22-16,12 13-17 0,-4 3-6 0,0 3-211 0,-1 1-447 16,6-3 198-16</inkml:trace>
  <inkml:trace contextRef="#ctx0" brushRef="#br0" timeOffset="146799.71">18211 16223 343 0,'5'2'387'0,"4"2"7"16,-4-3-6-16,-1 0-8 0,1-1-20 0,-5 0-16 15,4 2-28-15,-4-2-25 0,0 0-29 0,9-3-22 16,-9 3-26-16,1-5-24 0,-1 5-14 0,3-3-21 0,-3-1-51 15,0 4-45-15,0-6-67 0,0 1-81 16,0 5-84-16,-4-7-88 0,1 5-120 0,3 2-235 16,-11-11-666-16,2 6 295 0</inkml:trace>
  <inkml:trace contextRef="#ctx0" brushRef="#br0" timeOffset="147066.12">16941 15269 234 0,'1'-6'260'0,"2"3"-22"0,-1 0-17 15,-1 0-28-15,2 0-20 0,-3 3-18 0,0 0-16 16,11 1-24-16,-5 2-33 0,-1 3-43 0,-1 1-45 16,3 0-69-16,3 6-89 0,1 0-104 0,3 2-289 15,4 8 127-15</inkml:trace>
  <inkml:trace contextRef="#ctx0" brushRef="#br0" timeOffset="147283.04">17888 16421 369 0,'0'0'337'0,"0"0"-33"0,-16-10-36 15,13 5-11-15,-3 1-53 0,4-3-46 0,-1 0-60 16,1 2-72-16,-1-6-78 0,2 1-82 0,1 4-173 15,0-1-330-15,2-3 146 0</inkml:trace>
  <inkml:trace contextRef="#ctx0" brushRef="#br0" timeOffset="147499.79">16814 15112 63 0,'5'11'135'15,"3"-6"-41"-15,2 1-53 0,3 5-97 0,2 0-60 16,2 1 27-16</inkml:trace>
  <inkml:trace contextRef="#ctx0" brushRef="#br0" timeOffset="148016.17">18088 16285 3079 0,'0'0'164'0,"0"0"-90"0,0 0-36 16,-10-9-2-16,5 6 24 0,1-1 31 0,0-2 28 16,-2 3 9-16,4-2-5 0,-2 1 11 0,1-2 1 15,0 3-10-15,2-3-8 0,-1 4-7 0,-1-1-6 16,3 3-9-16,0-6-11 0,0 6-6 0,0 0-3 16,-3-5-8-16,3 5 2 0,0 0-8 0,0 0-6 15,0 0-5-15,0 0-5 0,0 0-1 16,7-2-6-16,-7 2 5 0,0 0-2 0,0 0-7 0,0 0-1 15,0 0-5-15,0 0 3 0,0 0 0 0,0 0-2 16,0 0-5-16,2-2-3 0,-2 2 1 0,0 0-2 16,0 0-4-16,0 0 4 0,0 0 3 0,0 0-9 15,0 0 4-15,0 0-1 0,0 0-1 16,0 0 1-16,0 0 5 0,0 0-1 0,0 0 0 0,0 0 0 16,0 0 3-16,2-4-2 0,-2 4-1 0,0 0 6 15,0 0 4-15,0 0 0 0,0 0-2 0,0 0 2 16,0 0-3-16,0 0 3 0,0 0 6 0,0 0-4 15,0 0 4-15,0 0-3 0,0 0-7 16,0 0 1-16,0 0-5 0,0 0 2 0,4-3-1 0,-4 3-3 16,0 0-3-16,2-3-4 0,-2 3-3 0,0 0 1 15,0 0-1-15,0 0 0 0,0 0 3 0,2-5-6 16,-2 5-2-16,0 0 1 0,0 0-1 0,0 0-2 16,2-2 1-16,-2 2-15 0,0 0-21 0,0 0-24 15,0 0-52-15,-2-6-84 0,2 6-111 0,-7-6-116 16,2 2-509-16,-3-4-1004 0,-7-1 446 0</inkml:trace>
  <inkml:trace contextRef="#ctx0" brushRef="#br0" timeOffset="148700.94">16984 15368 224 0,'-1'-5'276'0,"-2"3"-17"16,0-2-15-16,3 4-11 0,-3-5-16 0,2 2-11 15,1 3-16-15,0 0-11 0,-2-4-12 0,2 4-18 16,0 0-1-16,0 0-3 0,6 12-10 0,1-4-4 16,3 7-15-16,-2 3-15 0,4-1-10 0,3 7-9 15,0 2-11-15,3 1 0 0,5 3-5 0,8 9-14 16,-12-11-1-16,17 13-30 0,-4-2-6 0,3 4 3 15,5-1 4-15,1-3-9 0,1 4-1 0,-1-2-1 16,1 4-4-16,2-5 0 0,-2 4-7 0,0-6 3 16,2 2 0-16,0 1-13 0,-2-2 14 0,3-2-10 15,-5-4-3-15,-2-4 5 0,-9-5 1 0,1-2 3 16,-1-1-7-16,-7-4 2 0,1-2-3 0,-8-2 5 16,1-1 8-16,-6-1 12 0,3-4 14 0,-7-1 2 15,1-1 13-15,-2 0 22 0,-2-1 17 0,0-1 15 16,-1 0 18-16,1 2 5 0,-3-2 9 0,0-3 2 15,0 4 2-15,0-4-4 0,0 0-2 0,0 0 2 16,-8 1-5-16,8-1-2 0,0 0-8 0,0 0 6 16,0 0-10-16,0 0-7 0,0 0-3 0,0 0 2 15,-10-5-17-15,10 5-5 0,-2-5-7 0,2 5 0 16,-3-3-8-16,3 3-6 0,-1-3 1 0,1 3-5 16,0 0-10-16,0 0 0 0,0 0-9 0,-3-3-6 15,3 3-1-15,0 0-5 0,0 0-3 0,0 0 1 16,0 0-9-16,0 0 1 0,0 0-3 0,0 0 2 15,0 0-3-15,0 0 2 0,0 0-8 0,0 0-18 16,-5-3-9-16,5 3-22 0,0 0-37 0,-4-3-39 16,4 3-62-16,-2-4-60 0,-3 0-57 0,-2 1-47 15,1-5-58-15,-2-1-46 0,-5-2-352 0,1-2-864 16,-7-7 382-16</inkml:trace>
  <inkml:trace contextRef="#ctx0" brushRef="#br0" timeOffset="149051.43">17163 15622 55 0,'-14'-9'296'0,"5"0"-4"0,0 2-11 0,3 0-7 16,2 3-17-16,0-3-13 0,0 5-29 0,0-3-18 0,4 5-11 15,3-7-10-15,-3 7-8 0,0 0-16 0,17 1-1 16,-6 4 1-16,-1 1-22 0,4 3-8 0,4 2-7 15,5 5-2-15,4 5 0 0,-1 4 6 0,1 0-21 16,13 7-3-16,-1-1 12 0,-1 4-6 0,-1 0-1 16,6-2-4-16,-2 5-4 0,2-3-8 15,3 3-9-15,-2-3-2 0,-2-4-7 0,2 4-4 0,-4-3-6 16,-2 3-2-16,-1-3 8 0,-10-11-19 0,0 4 1 16,-3-2-5-16,-1-1-5 0,0-3 0 0,-5-2 5 15,-4-4 12-15,-1-1 1 0,-3-5 4 0,-5 2 3 16,1-4 5-16,0-2 8 0,-4 2 0 15,2-3 3-15,-3 1-5 0,4-1-7 0,-2 0-7 0,-3-2-26 16,2 3-49-16,-2-3-97 0,0 0-103 0,0 0-150 16,6-11-508-16,-6 11-950 0,7-7 421 0</inkml:trace>
  <inkml:trace contextRef="#ctx0" brushRef="#br0" timeOffset="150666.72">18254 16692 152 0,'-3'-4'219'0,"-2"1"-2"0,0 1 31 0,-2-1-7 15,2 1 5-15,0 1-7 0,-3-2 5 0,3 2 2 16,5 1-10-16,-6-4-11 0,3 3 6 16,3 1-9-16,-4-2-16 0,4 2-3 0,0 0-13 0,0 0-9 15,0 0-2-15,0 0-11 0,-6-1 2 0,6 1-1 16,0 0-2-16,0 0-3 0,19 9-7 0,-5-5-5 16,4 3-11-16,4-2-6 0,3 2-4 0,7 1-5 15,0 2-8-15,4-1 0 0,1 5 0 0,1-2-6 16,16 6-6-16,-2 0-1 0,2-4-9 15,-4 4-3-15,2 1-4 0,-2-1-2 0,-2-2-8 0,4 2-11 16,-6 0-1-16,-10-3-3 0,1-1-4 0,-1-2-7 16,-2 2-16-16,1 0 11 0,-5-3-5 0,1-1 0 15,-6 1-1-15,-7-3 5 0,0 2 9 0,0-2 2 16,-8-2 7-16,4-1-4 0,-5 0 0 16,0 0-11-16,-2-3 4 0,-1 0-9 0,-1 1-5 0,-2-2 5 15,-3-1-11-15,6 4-15 0,-6-4-22 0,0 0-35 16,0 0-33-16,0 0-45 0,0 0-53 0,-27-5-50 15,21 4-61-15,-6-1-56 0,-2-1-49 16,4 1-42-16,-4 0-43 0,1-1-426 0,-7 0-969 16,4-3 428-16</inkml:trace>
  <inkml:trace contextRef="#ctx0" brushRef="#br0" timeOffset="151100.73">18607 16835 34 0,'-14'-8'338'0,"0"1"5"16,5 0-8-16,-1 0-1 0,-1 1-2 16,1-1-10-16,3 1-5 0,-2 1 0 0,3 0-18 15,0 2-9-15,4 1-15 0,-1-1-12 0,1 0-11 16,2 3-14-16,0 0-7 0,0 0-4 0,14 0-8 0,-2 3 1 16,5 1-8-16,10 4-11 0,2-2-3 15,2 7-5-15,1 3-3 0,4-4-1 0,1 1-5 16,14 4-7-16,0 2-4 0,-1-2-8 0,2 1-1 15,1-1-16-15,-5-3 2 0,2 5-2 0,1-5-12 16,-2 4-13-16,-13-6-5 0,-1-2-11 0,-3 0-78 16,4 1-29-16,-4-4 0 0,0 3 0 0,-5-3 0 15,-7-2 0-15,2-2 0 0,-3-2 0 0,-10 3 0 16,4-3 0-16,-3 0 0 0,-2 0 0 0,-3-1 0 16,0 0 0-16,-5 0 0 0,8-1 0 0,-8 1 0 0,6-3 0 15,-6 3 0-15,0-4 0 0,3 1 0 0,-3 3 0 16,0-5 0-16,0 5 0 0,0 0 0 0,0 0 0 15,0 0 0-15,0 0 0 0,0 0 0 16,1-6 0-16,-1 6 0 0,0 0 0 0,0 0 0 16,-4-4 0-16,4 4 0 0,0 0 0 0,0 0 0 0,0 0-344 15,0 0-78-15,-5-1-32 0,5 1-29 0,0 0-21 16,-14 0-26-16,14 0-379 0,-9 2-985 16,9-2 435-16</inkml:trace>
  <inkml:trace contextRef="#ctx0" brushRef="#br0" timeOffset="151234.9">19489 17077 691 0,'-3'4'87'0,"2"0"35"0,1-4 29 0,-4 5 9 15,-1-3 15-15,4 0 24 0,1-2 24 0,-4 6 10 0,0-3 6 16,4-3 24-16,0 0 1 0,-5 1 6 0,3 1 4 16,2-2-3-16,0 0-8 0,0 0-12 15,0 0-26-15,0 0-25 0,0 0-30 0,0 0-50 16,-14-5-73-16,11 1-123 0,3 4-157 0,-9-6-215 16,1 1-243-16,-2-2-747 0,0 2 331 0</inkml:trace>
  <inkml:trace contextRef="#ctx0" brushRef="#br0" timeOffset="151683.26">18298 16660 163 0,'0'0'402'16,"-8"-4"-9"-16,8 4 10 0,-2-1-19 0,-1-2-9 15,3 3-11-15,-4-3-11 0,4 3-18 0,0 0-8 16,-5-5-12-16,5 5-17 0,0 0-9 0,0 0-15 16,8-6-11-16,0 5-2 0,3 2-13 0,7 1-8 15,11 3-11-15,3 1 2 0,4 2-15 0,22 5 1 16,-5-2-14-16,7 1-12 0,0 2-20 0,29 6-6 16,-28-4-19-16,2 2-11 0,24 7-14 0,-29-8-12 15,0-3-7-15,-6 4-11 0,1 3-18 0,-5-2 0 16,-12-6-42-16,-4-1-31 0,-4-3 0 0,-6-2 0 15,-7-1-61-15,-2-1-33 0,-7-1-34 0,-5 0-51 16,-1-1-65-16,0-3-78 0,-7 3-94 0,-6-3-72 16,0-1-112-16,-2 0-344 0,-2 0-1022 0,2-1 453 15</inkml:trace>
  <inkml:trace contextRef="#ctx0" brushRef="#br0" timeOffset="152205.12">19770 16881 308 0,'-11'-11'361'0,"-6"1"-11"0,4-2-10 0,-1 2-14 16,0 2-22-16,-5-2-14 0,2 1-21 0,-2 0-22 16,-1 0-1-16,3 3-10 0,-2 0-24 0,-1-1-13 15,-11 1-11-15,5 1-18 0,-2 4-7 0,0 2-12 16,-3 5-5-16,10-1-7 0,-3 4-9 0,4-1-9 16,-4 7-9-16,5-3-5 0,-2 6-8 0,1 0-3 15,3 5-6-15,3 1 1 0,0 1-2 16,5 3-14-16,4-1 0 0,-3 3 4 0,12-3-4 0,0 4-2 15,3 0-6-15,6 2-1 0,4-3-9 0,2-2-4 16,4 0-5-16,-1-2-5 0,6-3-2 0,0-2-4 16,3-3-6-16,2-3 5 0,-1 0-6 0,3-5-6 15,-3-1 1-15,1-3-5 0,1-2 0 16,-2-3 0-16,4-1 1 0,-3-5-6 0,-1-1-1 0,0-2 14 16,0-4 3-16,-1-2 18 0,-2-1 6 0,-1-3 16 15,-1-3-12-15,-4-3-6 0,-1-1-2 0,-3-5-10 16,-6 2-2-16,-2-4 0 0,1-16 6 0,-7 17-18 15,-2-3 1-15,-6 2 0 0,-3-1-5 16,-5 5-1-16,-4-2-4 0,-4 2-4 0,0 1 8 16,-7 6-13-16,-1 2-23 0,1 1-20 0,-5 6-48 0,3-1-72 15,-3 4-83-15,2 4-146 0,8 3-190 0,-1 1-411 16,2 1-1065-16,3 0 471 0</inkml:trace>
  <inkml:trace contextRef="#ctx0" brushRef="#br0" timeOffset="152883.22">20386 15394 90 0,'-16'33'186'0,"-9"8"-15"0,11-10-25 0,3 15-2 15,4-1 3-15,7-11-19 0,5 2-12 0,8 8-11 16,1-10-14-16,8 9-10 0,-3-11-4 0,14 5-8 16,5-1 1-16,-1-4-5 0,-2-13-16 0,-2-2 1 15,16 5-1-15,4-5 1 0,-15-8 3 0,14 1-3 16,2-6 13-16,-17-4 14 0,-2-4 11 0,-2-3 2 15,-1-2 4-15,-7-7 3 0,-2-2-1 0,-5-3 0 16,1-3 0-16,-7-7-4 0,-1-5 4 0,-2-12 2 16,-7 1-9-16,-6-2 5 0,-3 1 2 0,-5-5-22 15,-4 1-5-15,-3-4-2 0,-8 3-14 0,-1 7 0 16,0 4-1-16,-4 4 7 0,3 14-26 0,-2 3-11 16,-1 5 7-16,0 4 0 0,0 5-33 0,-1 9-27 15,4 1-41-15,-2 8-56 0,4 3-56 0,4 0-68 16,1 5-285-16,7-5-581 0,3 13 257 0</inkml:trace>
  <inkml:trace contextRef="#ctx0" brushRef="#br0" timeOffset="153005.47">20781 15573 336 0,'0'0'374'0,"0"0"-4"0,0 0-26 16,0 0-28-16,0 0-30 0,-18-12-65 0,9 8-86 15,-5 1-140-15,5 1-200 0,-5-2-157 0,0 2-393 16,1-1 174-16</inkml:trace>
  <inkml:trace contextRef="#ctx0" brushRef="#br0" timeOffset="155355.45">17370 14837 27 0,'0'0'141'0,"0"0"-22"0,-4-1-5 0,4 1-3 16,0 0-2-16,0 0-2 0,0 0 4 0,-5-3-7 16,5 3-3-16,0 0-7 0,-4-4 0 0,4 4-6 0,-6-2 2 15,6 2-5-15,0 0-1 0,-4-2-6 0,-1-1-6 16,1 0-2-16,4 3-11 0,-5-3 3 0,4-1-9 15,1 4-6-15,-4-3 1 0,-4-1-3 0,7 0-7 16,-3 2 6-16,-1 0-9 0,5 2-1 0,-5-6 0 16,1 4 2-16,-2-2-5 0,2 1 1 0,0 1 0 15,0-2 1-15,-1 2-4 0,-1 0 0 0,-1-2 3 16,0 0 0-16,0 2 2 0,0-2 5 0,0 1-7 16,-2-2-3-16,-1 2-5 0,1-1-1 0,-2 0-2 15,2 2 5-15,0-2-11 0,1 1-1 0,-1-1 2 16,0 1-4-16,3 1-1 0,-1 1-3 0,-3 0 2 15,5 0-3-15,-4 1-3 0,1-2 4 0,1 1-3 16,-5-1 1-16,3 4-3 0,3-4 5 0,-3 2-4 16,-3 0 0-16,0-1 0 0,1 0-5 0,1-1 3 15,-4 4 2-15,4-1 1 0,-4 0 1 0,2 1-6 16,2-2-2-16,-4 3 0 0,3-2 2 0,0 1 4 16,-4-1-4-16,6 2-2 0,-1-1 4 0,-3 2-5 15,4-1 4-15,-1 1-2 0,-3-2 1 0,4 3 0 16,-3 0-2-16,0-1 2 0,2 0-1 0,-2 5 7 15,2-4-5-15,-3 0-2 0,2 2-3 0,-1-1 3 16,-1-1 0-16,-2 1 2 0,1 1-1 0,5-1 0 16,-5 2-3-16,1-3 8 0,3 2-8 0,-4 0 3 15,1 2 0-15,2-1 1 0,-1 0-6 0,-1 2 3 16,2 0 1-16,1 2 6 0,-2 1 4 0,2-4 5 16,2 2 5-16,2 2-2 0,-1-2 0 0,-1 0 0 15,1 3 3-15,1-1 2 0,2-1 3 0,0 4-1 16,-1 0 3-16,0-4 10 0,1 4-1 0,0-2 2 15,2 1 4-15,-1-2 5 0,3 3-5 0,-1-4 12 16,-2 4-6-16,3-3 5 0,3 3-2 0,-3 1 5 16,4-2 1-16,-2 2-7 0,1-4-1 0,1 4 1 15,2-3-5-15,-1 2-2 0,3 0 12 0,0 2-12 16,5 2-3-16,-4-4 1 0,2-2-8 0,0-1 2 16,-1 2 3-16,4-5 8 0,2 2-17 0,-5 1 13 15,5-4-11-15,-4 4 7 0,6-2-1 0,-4 0-10 16,7 0 2-16,-2-2-3 0,-5 1-1 0,3-3-4 15,-3 4 4-15,-3-7-4 0,6 7-26 0,-6-6 22 16,-1 0-9-16,1-1 2 0,0 0 8 0,3 1 1 16,3 0-13-16,-6-1 6 0,1-2 8 0,2 0-25 15,-4-1 5-15,3-1 12 0,6 2-7 0,-6-4 0 16,1 2 4-16,-1-1-4 0,1-1 10 0,4 1-10 16,-2-2-11-16,2 0 10 0,-4 1 1 0,-3-1 1 15,5-1-3-15,-6 1 2 0,4-1-15 0,-1 1 11 16,0-2 9-16,-3 0-8 0,3-3 1 0,-4 3-5 15,4-3 10-15,-2 3-5 0,6-4-3 0,-4-2 7 16,-4 3-7-16,5-4-13 0,-3 3 17 0,3-2 9 16,-5 1-6-16,4-3-6 0,2 0 4 0,-2-1 10 15,0 1-15-15,-3 0 8 0,4-1-3 0,-1 1 10 16,-2 2 1-16,-2-1 7 0,2-1-5 0,-2 4 11 0,1-4 5 16,-3 5-6-16,1-2 1 0,-1-1 4 15,0 1-4-15,-2 0-4 0,2 1 6 0,-2-1-6 16,-1 1-7-16,2-3 4 0,0 0-16 0,-5 1 8 0,2 1 5 15,0-1 9-15,-1-2-16 0,0 4 2 0,0-8-4 16,-4 5-12-16,2 0 4 0,2-1 20 16,-4 1-10-16,0-5 1 0,2 1 0 0,-5-1 7 15,1 1-15-15,-2 2 23 0,2-2-6 0,0 4-1 0,-1-4 8 16,1 5 4-16,-1 0-4 0,1 1 1 0,-2-1-2 16,2 0-3-16,-1 3-2 0,0-2 4 0,-2 2-9 15,2-2-8-15,0 5 8 0,-2-3-1 0,-1 3-4 16,3 0-4-16,-4-2 2 0,1 0 2 15,-1 0-6-15,0 2-1 0,-1 0 1 0,1 0-2 0,-4 0 0 16,-4 0 1-16,6 1-6 0,-8-1-2 0,6 1 6 16,-1 1-4-16,3 1 1 0,-3-1-16 0,1 0-22 15,1-1-10-15,1 0-16 0,2 1-47 0,1 2-35 16,1-3-45-16,-1 1-33 0,3-3-51 16,1 4-53-16,0-3-98 0,3-2-249 0,-2-1-729 0,3 1 322 15</inkml:trace>
  <inkml:trace contextRef="#ctx0" brushRef="#br0" timeOffset="155509.91">17328 14761 3188 0,'1'2'193'0,"-1"-2"-116"16,0 0 10-16,0 0 53 0,0 0 27 0,0 0-3 16,0 0-43-16,0 0-29 0,0 0-18 0,0 0-58 15,0 0-85-15,0 0-113 0,0 0-186 0,-15 0-249 16,15 0-669-16,0 0 297 0</inkml:trace>
  <inkml:trace contextRef="#ctx0" brushRef="#br0" timeOffset="157100.85">18295 16234 218 0,'-2'-4'236'0,"-2"0"-12"0,3 1-10 0,-1-1-8 16,-1 2-3-16,-1-2-12 0,-1 0-4 0,1 1-11 16,0-2-2-16,-1-3-4 0,-2 3-13 0,2 0-7 15,-3-1 0-15,0-2 5 0,-1 1-10 0,-4-5-1 16,0 0-20-16,3 4-6 0,-4-1-3 0,-3 0 1 16,3 3 4-16,0 0-11 0,-5 1-1 0,1 0 0 15,2 0-4-15,-5 4 8 0,3-2 3 0,-1 2-10 16,0 4-2-16,1-2 3 0,-5 1-5 0,6 2-8 15,-1-1 4-15,1 6-7 0,5-2-8 0,-6 4-6 16,5-1-5-16,-2 3-3 0,2-4-9 0,-2 8 7 16,4-2-6-16,-1 0-3 0,3 3-3 0,0-2 0 15,0-1 4-15,1 2-7 0,3 1 4 0,0 1 2 16,2-1-2-16,0 10-8 0,0-10-2 0,2 1 6 16,-3 1-4-16,4 0 0 0,0 6 3 0,-4 2 8 15,7-5-4-15,-2-3 3 0,-2-1 1 0,2-1-1 16,0 2 0-16,2 0 0 0,1 0-2 0,1 5-9 15,0-8-3-15,0 0 4 0,0 1-6 0,3-1 1 16,-3-3-1-16,5 2 8 0,-2-2-18 0,0 1 3 16,1 3-5-16,-2-7 1 0,2 4 2 0,2-2-2 15,1-1 7-15,0 1-12 0,-2 2 10 0,1-7 6 16,0 1 4-16,-1-2 1 0,3-1 2 0,2 2-7 16,0 2 2-16,-2-7-1 0,1 0 0 0,3 1-8 15,-6 1 5-15,9-1 6 0,-4-4-11 0,3 1-1 16,0-2 3-16,-1-2-2 0,0 0 7 0,5 0-2 15,-2 0-4-15,-1-3 7 0,-1-4-3 0,-1 1 5 16,9-2 1-16,-3-1-41 0,1-4-4 0,-6 7 0 16,3-9 0-16,-6 4 0 0,5-4 0 0,-1 0 0 15,-5-4 0-15,3 2 0 0,0-2 0 0,-5-4 0 16,-2 0 0-16,-2-1 0 0,0 2 0 0,-1-6 0 16,-2 1 0-16,1 1 0 0,-9-1 0 0,1-1 0 15,-3 0 0-15,-3 2 0 0,-1 4 0 0,-4-3 0 16,-1 4 0-16,-4 0 0 0,-4 1 0 0,1 4 0 15,-6 1 0-15,2 1 0 0,-1 3 0 0,-4 4 0 16,0 1 0-16,-3-2 0 0,3 4 0 0,-6 1 0 16,7 3 0-16,1 3 0 0,4 0 0 0,4 0 0 15,-3-1 0-15,4 4-157 0,3-2-168 0,6-1-82 16,5 0-77-16,4 0-69 0,-14 7-492 0,14-7-1130 16,0 0 500-16</inkml:trace>
  <inkml:trace contextRef="#ctx0" brushRef="#br0" timeOffset="157233.82">18303 16297 230 0,'0'0'398'0,"0"0"-7"0,0 0-17 0,0 0-41 16,0 0-54-16,0 0-97 0,0 0-117 0,0 0-162 16,0 0-263-16,0 0-389 0,0 0 173 0</inkml:trace>
  <inkml:trace contextRef="#ctx0" brushRef="#br0" timeOffset="163916.5">16971 14978 185 0,'0'0'193'16,"-9"0"-17"-16,9 0-7 0,0 0-8 0,0 0-8 15,0 0-14-15,-6-1-2 0,6 1-7 0,0 0-10 16,0 0-1-16,0 0-9 0,0 0-1 0,-5-2-6 15,5 2 1-15,0 0-2 0,0 0-2 0,-4-4-6 16,4 4 0-16,-5-3-2 0,5 3-5 0,0 0 1 0,0 0-6 16,-6-1 0-16,6 1-1 0,0 0-8 15,-2-4-3-15,2 4-6 0,0 0 7 0,0 0-14 16,0 0-7-16,0 0-7 0,0 0 0 0,0 0 9 16,0 0-13-16,0 0-2 0,0 0 7 0,0 0 6 0,0 0 0 15,0 0 8-15,0 0 11 0,0 0-10 0,0 0 5 16,0 0 1-16,-5-2 6 0,5 2 2 0,0 0-5 15,0 0 5-15,0 0-3 0,0 0-1 16,0 0-1-16,0 0-2 0,0 0 0 0,0 0 1 16,0 0 0-16,0 0 1 0,0 0 3 0,0 0 4 0,0 0 4 15,0 0 5-15,0 0 0 0,17-3 0 0,-13 3-1 16,5-1 2-16,0-3-1 0,0 2 0 16,3-2-3-16,0-1-1 0,6-1-4 0,-2-1 28 15,2 0-4-15,1 1 1 0,3-3-3 0,6 0-20 0,0-2 9 16,2-3-8-16,2 3-1 0,2-5-4 0,3 3 4 15,12-5-3-15,-3-2-5 0,6-2-7 16,2-2-7-16,-2-2 2 0,5 0-13 0,1-1 0 16,1-1-4-16,20-13-15 0,-25 16 10 0,2 2-2 0,-1-3-4 15,3 3 0-15,-3 0-7 0,-2 4-1 0,-3-3 4 16,-13 11 16-16,10-9-2 0,-12 8 5 0,-2 0 25 16,-1-3-3-16,-4 5 1 0,-1-1 9 0,0 3 12 15,-9 3 2-15,2-2-9 0,-2 1-63 0,-5 1-19 16,4 0 0-16,-5 0 0 0,1 2 0 0,-3 0 0 15,-1-1 0-15,-4 2 0 0,1 1 0 0,0-1 0 16,-6 2 0-16,8-2 0 0,-5 0 0 0,1 1 0 16,-4 1 0-16,4-1 0 0,-4 1 0 0,0 0 0 15,0 0 0-15,5-3 0 0,-5 3 0 0,0 0 0 16,0 0 0-16,0 0 0 0,0 0 0 0,4-1 0 16,-4 1 0-16,0 0 0 0,0 0 0 0,0 0 0 15,0 0 0-15,0 0 0 0,0 0 0 0,0 0 0 16,0 0 0-16,0 0 0 0,0 0 0 0,0 0 0 15,0 0 0-15,-9 8 0 0,1-4-418 0,3-2-311 16,-4 1-445-16,3-1-1273 0,6-2 563 0</inkml:trace>
  <inkml:trace contextRef="#ctx0" brushRef="#br0" timeOffset="164583.44">18735 14037 168 0,'-6'-16'269'0,"-2"2"-17"0,0-4-12 16,-1 0-22-16,-2 2-21 0,-3-6-21 0,-3 1-18 15,1-3-17-15,-1 5-11 0,-2-2-5 0,0 5-10 16,-2-1-8-16,0-1-5 0,4 5-9 0,-6 0-5 16,2 6-5-16,2-2-8 0,0 3-6 0,-1 4-6 15,-2 1-7-15,0 3-2 0,-7 1 4 0,3 8-13 16,-3-2-2-16,6 10-6 0,-4 0-4 0,3 4 3 15,2 3-4-15,5 3-7 0,-4 1 1 0,0 14-5 16,8-11 0-16,4 12-3 0,-1-11-2 0,5 3 1 16,4-2-3-16,1 11 0 0,6 2 0 0,-2-15-12 15,4 0-11-15,3-4-5 0,3-3-10 0,4 1 2 16,6 1-7-16,3-7 1 0,4-6-6 0,5-2-2 16,1-2-2-16,3-6-3 0,13-3 5 0,1-3-1 15,-17-4 5-15,14-6 2 0,-13 1 9 0,13-7 9 16,-15 2 11-16,-3-3 7 0,11-9 9 0,-17 5 3 0,0-3 7 15,6-11 4-15,-14 7-2 0,4-13 2 16,-4-1 2-16,-9-2 0 0,-1-2-9 0,-4 12 1 16,-5-11-1-16,-2 13-4 0,-6-1-3 0,-6 4 0 15,3 3-2-15,-2 12-29 0,-4 3-42 0,-3 5-63 16,-2 1-89-16,-10 8-281 0,0 10-531 0,-1 3 236 0</inkml:trace>
  <inkml:trace contextRef="#ctx0" brushRef="#br0" timeOffset="164949.76">18571 14401 32 0,'-5'15'58'16,"-1"-1"-9"-16,0 2-2 0,1 3-8 0,1-1-3 16,-3 10-13-16,1-3-6 0,-3 3-2 0,4 2-11 15,-4 1-12-15,0 1-23 0,-9 12-17 0,1-2-50 16,-2 6 23-16</inkml:trace>
  <inkml:trace contextRef="#ctx0" brushRef="#br0" timeOffset="165266.81">17738 16720 105 0,'-9'27'174'0,"-3"-4"-7"16,5-3-5-16,-1-2-13 0,3 1 0 0,0-2-10 15,0-3-4-15,1-2 2 0,2-3-7 0,-1 0-3 16,2-3 2-16,0 1 2 0,-1-3-14 0,2 0 1 16,0 1-5-16,-2 0-6 0,2-2-1 0,0-3-7 15,-3 4 3-15,3 0-6 0,0-4-4 0,0 0 1 16,-2 4-14-16,2-4 2 0,0 0-7 0,0 0-10 16,0 0-2-16,0 0-9 0,0 0-4 0,0 0-6 0,0 0-4 15,0 0-23-15,0 0-25 0,5-12-32 0,-5 8-51 16,0-3-72-16,0 1-87 0,-3 0-229 0,3-2-520 15,0-1 230-15</inkml:trace>
  <inkml:trace contextRef="#ctx0" brushRef="#br0" timeOffset="165983.51">18162 16318 135 0,'-1'-9'194'0,"-3"0"-17"16,1-1-19-16,0 0-18 0,-5 1-9 16,4 3-19-16,-1-1-8 0,-2-1-6 0,0 1-11 15,0 1 2-15,-2-1-2 0,1 4-6 0,-2 0 8 16,-2-1 0-16,0 2 1 0,-5 3-6 0,-1-1-5 16,5 1 0-16,-6 3-2 0,1-1-2 0,0 4-1 15,2-1-2-15,-1 2 3 0,-7 0-4 0,8 5-1 16,1-5-1-16,0 5 3 0,-6 8-1 0,5-1-1 15,-1 3-2-15,8 2 0 0,-1 0-2 0,1 1 1 16,-3 2 5-16,6 1-3 0,-3 1 0 0,8-3-3 16,-3 2-4-16,0-1-3 0,4 0-3 0,1-1-6 0,2 1 0 15,2-2-4-15,-1-2 0 0,2-4-2 16,-1-1 1-16,7 5-3 0,-3-8 1 0,1 2-6 16,-1-2 5-16,0 1-9 0,5-3-3 0,-1 2-1 15,1-5-5-15,0-2-3 0,3 1 1 0,-1 0-4 16,-1-4 14-16,2 1-16 0,4-4-2 0,-1-3-9 0,-1-1 8 15,8-1 1-15,2-4-1 0,-2-2 8 16,0-1 0-16,2-3 7 0,-2 1 9 0,-1-1-15 16,2-4 7-16,0-1-6 0,-6 1-4 0,2-2 6 15,-2-3-7-15,-2 2 3 0,-1-4-3 0,2 1 1 16,-2-2 1-16,0-2 3 0,-6 0 8 0,2-3-10 0,-2-1-8 16,0 0 3-16,0-1 4 0,-6-1 1 15,1-3 1-15,-3 1 7 0,0-1 8 0,-2 4 7 16,-3 0 0-16,-1 1 12 0,-3-2 9 0,-3 3 15 15,-3 0 9-15,-3 5 10 0,-6-2 5 0,3 4 3 0,-5 4-1 16,-2 1 0-16,-2 1-3 0,-3 4-2 0,1 1-8 16,0 4-9-16,-3 0-9 0,9 3-8 15,-6 6-3-15,5-1-11 0,2 0-19 0,0 2-26 16,8 1-38-16,0 1-53 0,1 5-68 0,3-3-71 16,2 3-70-16,3 0-76 0,4-1-78 0,2 0-370 0,3 4-884 15,3-6 391-15</inkml:trace>
  <inkml:trace contextRef="#ctx0" brushRef="#br0" timeOffset="166202.57">18373 16084 307 0,'-3'-3'433'0,"3"3"3"0,0-6-11 0,0 1-10 15,0 5-36-15,-2-7-35 0,2 2-34 0,-1 2-40 16,2-2-59-16,-1-1-61 0,5-1-65 0,-5 0-72 0,4-1-69 16,-3-1-74-16,3-3-80 0,0-3-81 15,0 0-225-15,0-2-558 0,1 0 248 0</inkml:trace>
  <inkml:trace contextRef="#ctx0" brushRef="#br0" timeOffset="166618.44">18793 14278 183 0,'0'-5'296'0,"0"5"9"0,0 0 8 0,2-4 10 15,-2 4-3-15,0 0 19 0,0 0-1 0,0 0-2 16,0 0 5-16,0 0 0 0,0 0-7 0,-8 10-9 16,8-10-17-16,-1 4-7 0,1-4-21 0,-9 4-24 15,9-4-16-15,-9 3-24 0,9-3-21 0,-2 4-19 16,2-4-23-16,-5 3-13 0,5-3-13 0,0 0-17 16,-4 4-8-16,4-4-5 0,0 0-13 0,0 0-9 15,0 0-9-15,0 0-11 0,-8 4-5 0,8-4-7 16,0 0-9-16,0 0-6 0,0 0-8 0,0 0-5 0,-4 1-4 15,4-1-1-15,0 0-7 0,0 0-1 16,0 0-5-16,-6 1-5 0,6-1-11 0,0 0-3 16,0 0-15-16,0 0-7 0,0 0-12 0,-5 1-7 15,5-1-9-15,0 0-17 0,0 0-17 0,0 0-28 16,0 0-36-16,0 0-53 0,0 0-49 0,0 0-53 16,-10 1-75-16,10-1-98 0,0 0-294 0,0 0-858 0,0 0 380 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27:47.467"/>
    </inkml:context>
    <inkml:brush xml:id="br0">
      <inkml:brushProperty name="width" value="0.05292" units="cm"/>
      <inkml:brushProperty name="height" value="0.05292" units="cm"/>
      <inkml:brushProperty name="color" value="#00B050"/>
    </inkml:brush>
  </inkml:definitions>
  <inkml:trace contextRef="#ctx0" brushRef="#br0">10838 8789 294 0,'0'0'393'16,"-6"-1"6"-16,6 1 11 0,0 0 9 0,0 0 1 16,0 0 1-16,-8 2-2 0,8-2-7 0,0 0-2 15,0 0-21-15,0 0 3 0,9 7-15 0,-6-4-14 16,-2 0-27-16,4 3-20 0,-5 0-22 0,7 0-23 16,-5 5-20-16,2-1-29 0,1 2-24 0,-1-3-18 15,3 2-19-15,4 1-10 0,0 2-19 0,2-1-11 16,10 1-81-16,-5-5-40 0,8 2 0 0,2-2 0 0,1-4 0 15,2-3 0-15,2 0 0 0,3-2 0 0,-1-3 0 16,5-5 0-16,10 0 0 0,-13-3 0 16,10-2 0-16,-11 0 0 0,2-4 0 0,7-4 0 0,-13 5 0 15,0-1 0-15,1-1 0 0,-5 1 0 0,0 2 0 16,1 5 0-16,0-1 0 0,-10 5 0 0,-1 3 0 16,-3 2 0-16,-1 2 0 0,-2 4 0 0,2-1 0 15,-2 5 0-15,4 0 0 0,7 7 0 0,-2 0 0 16,0 0 0-16,2-1 0 0,4-1 0 0,6-2 0 0,-1 2 0 15,3-5 0-15,2 0 0 0,0-2 0 16,15-2 0-16,-12-5 0 0,0-2 0 0,0 1 0 16,0-3 0-16,11-4 0 0,-12-1 0 0,-5-3 0 15,2 1 0-15,-2-4 0 0,2-3 0 0,-3-3 0 0,-2 0 0 16,-3-3 0-16,-2 1 0 0,-1 3 0 16,-3-2 0-16,-2 5 0 0,-6 8 0 0,3-1 0 15,-7 3 0-15,3 2 0 0,-3 4 0 0,2 2 0 0,-2 1 0 16,3 2 0-16,-3 6 0 0,4 0 0 0,-1 4 0 15,0 0 0-15,8 4 0 0,-2-1 0 0,2 0 0 16,2-1 0-16,5 2 0 0,0-2 0 0,2-3 0 16,2-2 0-16,0-1 0 0,3-3 0 0,5-2 0 15,-2-2 0-15,1 0 0 0,0-3 0 0,12-3 0 16,2-1 0-16,-19-1 0 0,2-2 0 0,2-2 0 16,-2-2 0-16,-1-2 0 0,-2-2 0 0,-1-2 0 15,2-1 0-15,-4 4 0 0,-5 3 0 0,1 0 0 16,-10 4 0-16,0 0 0 0,-3 5 0 0,-2 2 0 0,-1 1 0 15,0 0 0-15,-2 2 0 0,1 2 0 16,4 1 0-16,-3-2 0 0,-1 4 0 0,1-1 0 16,3-2-448-16,9 2-843 0,10-2-1398 0,1-2 618 15</inkml:trace>
  <inkml:trace contextRef="#ctx0" brushRef="#br0" timeOffset="1199.94">18831 8815 49 0,'-4'4'439'0,"4"-4"21"16,0 0-7-16,0 0 9 0,0 0 6 0,0 0 4 0,0 0 5 15,-4 1-10-15,4-1-26 0,0 0 0 16,0 0-28-16,0 0-12 0,4 7-20 0,-3-3-16 16,4 0-18-16,-1 3-24 0,4 0-20 0,-2 1-31 0,2 2-23 15,7 1-25-15,1 2-22 0,3-4-120 0,9 4-82 16,1-1 0-16,5-3 0 0,1 0 0 0,5-3 0 15,11-1 0-15,-15-2 0 0,2-2 0 16,13-2 0-16,-15-4 0 0,4 3 0 0,-2-5 0 0,11-3 0 16,-10 3 0-16,-6-4 0 0,1-1 0 0,-5 1 0 15,2-3 0-15,-4 1 0 0,-6-1 0 0,-1 5 0 16,-3 2 0-16,-3 0 0 0,-4 4 0 0,-2-1 0 16,0 3 0-16,-2 1 0 0,2 1 0 0,2 5 0 15,-2 0 0-15,1 0 0 0,-1 4 0 0,3 3 0 16,-2-1 0-16,6 0 0 0,-2 0 0 0,4 0 0 0,1-1 0 15,7 0 0-15,2-1 0 0,-1-5 0 16,3 0 0-16,0-3 0 0,2-3 0 0,1-1 0 16,-3-2 0-16,0-1 0 0,0-3 0 0,-1 0 0 0,0-3 0 15,-1-3 0-15,-1 1 0 0,-1-1 0 16,1 0 0-16,-2-1 0 0,-7 3 0 0,-2-2 0 0,4 3 0 16,-6 0 0-16,-3 4 0 0,-1 1 0 15,-1 3 0-15,-2 1 0 0,-1 2 0 0,5 3 0 0,-1 3 0 16,-2 0 0-16,0 1 0 0,2 5 0 0,2 0 0 15,1 1 0-15,3-2 0 0,0 1 0 0,0-1 0 16,4-1 0-16,5 0 0 0,-3-2 0 0,-2-2 0 16,2-3 0-16,-2-1 0 0,4-2 0 0,4-2 0 15,-6 0 0-15,5-5 0 0,-6 1 0 0,2 1 0 16,-4-5 0-16,8-2 0 0,-11 0 0 0,3 1 0 16,2-6 0-16,-3 5 0 0,5-6 0 0,-6 6 0 15,0 3 0-15,0 0 0 0,-7 3 0 0,0 3 0 16,-1 1 0-16,3 3 0 0,-2 1 0 0,0 2 0 15,0 3 0-15,-1 1 0 0,2 5 0 0,3 2 0 16,-3-1 0-16,8 6 0 0,-5-6 0 0,2-1 0 16,2 0 0-16,2-3 0 0,6 1 0 0,-3-4 0 15,6 0 0-15,0-3 0 0,3 1 0 0,-2-3 0 0,1-6 0 16,0 0 0-16,1 1 0 0,2-2 0 16,-1 1 0-16,2-5 0 0,0 0 0 0,-2 1 0 15,2-3 0-15,-2 2 0 0,3-2 0 0,-2 1 0 0,2 3 0 16,-6 1 0-16,-7 1 0 0,8 2 0 0,-12 2 0 15,5 2 0-15,-5 1 0 0,0 3 0 16,1-2 0-16,-2 2 0 0,-3 0 0 0,-3 0 0 0,0 0 0 16,7 0 0-16,-7-2 0 0,7 2 0 0,-6-2 0 15,0 1 0-15,-3 0 0 0,1-2 0 0,3 2 0 16,-4-3 0-16,-4 2 0 0,4-2 0 0,0-1 0 16,-1 0 0-16,-4 2 0 0,1-1 0 0,-5-1 0 15,15 0 0-15,-10-1 0 0,-5 1 0 0,12 0 0 16,-6-2 0-16,-2 0 0 0,0 0 0 0,0-1 0 15,-2 0-1366-15,-2 3-1478 0,3-9 654 0</inkml:trace>
  <inkml:trace contextRef="#ctx0" brushRef="#br0" timeOffset="42966.52">15853 7743 4191 0,'-4'-10'86'0,"-3"0"25"0,2 2 36 16,-2-1 50-16,3-1 4 0,2 3-15 0,-5-2-7 16,1 4-5-16,5 0 2 0,-3 0 22 0,1 3-10 0,2-2-16 15,-2 1-18-15,3 3-14 0,0 0-7 16,0 0 13-16,-1 12 13 0,2-5-13 0,2 5 3 0,-2-1 8 16,3 3-1-16,5 2 4 0,-4-3 3 0,0 2-7 15,2 0 6-15,-1-4-158 0,4 0-4 0,-2-4 0 16,4 1 0-16,5-2 0 0,1-2 0 0,14-7 0 15,3-4 0-15,17-9 0 0,7-6 0 0,30-8 0 16,2-3 0-16,0-3 0 0,2-1 0 0,-3-4 0 16,2 1 0-16,0-4 0 0,-3-2 0 0,-1 4 0 15,-8-2 0-15,-4 1 0 0,-26 16 0 0,4 0 0 16,-8 3 0-16,-12 8 0 0,-2 4 0 0,-6 2 0 16,-7 1 0-16,-8 4 0 0,-2 3 0 0,-2 0 0 15,-2 2 0-15,-5 0 0 0,0 0 0 0,0 0 0 16,-9 10 0-16,1-1 0 0,3 0 0 0,-1 0 0 15,-2 0 0-15,4 1 0 0,3-1 0 0,-2 4-161 16,6-3-1178-16,0 1-1450 0,-1-3 642 0</inkml:trace>
  <inkml:trace contextRef="#ctx0" brushRef="#br0" timeOffset="44383.42">23703 7620 229 0,'0'0'316'0,"-11"1"-16"15,6 0-14-15,5-1-18 0,-7 0-13 0,7 0-20 16,0 0-18-16,-7 1-30 0,7-1-9 0,0 0-23 15,-4 3-13-15,4-3-16 0,0 0-11 0,0 0-10 16,-2 5-12-16,2-5-16 0,0 0-2 0,4 5-9 16,-4-5-6-16,0 0 3 0,2 3-15 0,-2-3-1 15,0 0-5-15,-2 5 2 0,2-5-3 0,0 0-16 16,0 0 5-16,0 0-8 0,-4 3-1 0,4-3 1 0,0 0-5 16,-1 4 3-16,1-4-4 0,-5 1-4 15,5-1 5-15,-4 2-11 0,4-2 3 0,-7 2 2 0,7-2-11 16,-2 2 9-16,2-2-4 0,0 0 0 0,0 0-4 15,-7 1 0-15,7-1 3 0,0 0-5 0,0 0-16 16,0 0-7-16,0 0-22 0,0 0-26 16,-6 2-38-16,6-2-41 0,0 0-53 0,0 0-55 0,-1 4-265 15,1-4-567-15,0 0 252 0</inkml:trace>
  <inkml:trace contextRef="#ctx0" brushRef="#br0" timeOffset="45999.45">5275 9971 140 0,'-6'3'340'0,"1"-2"-7"0,-1 0-7 16,0 0-1-16,0 0-5 0,-1 1-4 15,7-2-9-15,-10 1-11 0,4-1-6 0,-2 1-9 0,8-1-2 16,-9 1-9-16,9-1-11 0,-5 2-5 0,5-2-10 15,-8 0-6-15,8 0-15 0,-6 1-13 0,6-1-10 16,-9 0-12-16,9 0-5 0,-5 1 3 0,5-1-10 16,0 0-9-16,0 0-18 0,-8 0-16 0,8 0-2 15,0 0-8-15,0 0-8 0,0 0 19 0,0 0-12 16,37-4 16-16,-6 6 0 0,1-4-10 0,5-3-9 16,15 1-14-16,2 5 2 0,0-2-11 0,3 2-3 15,2-2-84-15,1-2-9 0,4 2 0 0,0-2 0 16,0-1 0-16,-5 0 0 0,-7 4 0 0,0 0 0 15,-15 0 0-15,-2 0 0 0,-7-2 0 0,-6-1 0 0,-6 3 0 16,-4 2 0-16,-1-2 0 0,-6 0 0 16,-2 1 0-16,-3-1 0 0,0 0 0 0,-19 6-13 15,-2-4-186-15,-9 3-36 0,-5 0-42 0,-3 2-35 16,-12 0-36-16,-6-2-30 0,-3 1-20 0,0 1-18 16,3-2-16-16,-3 1 16 0,-2-2 42 0,2-2 38 15,0 3 74-15,0-1 56 0,2 0 71 0,2 0 62 16,15-4 59-16,0 3 39 0,0 0 39 0,4-3 55 0,4-1 39 15,0 1 37-15,11-2 35 0,1 4 32 0,8-2 26 16,1 0-4-16,1-2-5 0,0 2-13 16,10 0-22-16,-5-1 17 0,5 1-27 0,0 0 5 0,18-10-14 15,-6 8-2-15,9-3-16 0,9-3-11 0,2 3-10 16,4-2-17-16,4 2-9 0,12-2-14 0,3 3-14 16,-4 2-100-16,3-5-32 0,-3 2 0 0,2 1 0 15,4-1 0-15,-2 1 0 0,-1-2 0 0,-3 1 0 16,-13 4 0-16,-2 1 0 0,0-1 0 0,-6-2 0 15,0 1 0-15,-11 1 0 0,-2 2 0 0,-3-1 0 16,-7 0 0-16,0 2-27 0,-1 2-236 0,-1-1-57 16,4 1-56-16,-8 1-66 0,3 0-73 0,0 1-91 15,1 1-335-15,3-1-1018 0,2-1 450 0</inkml:trace>
  <inkml:trace contextRef="#ctx0" brushRef="#br0" timeOffset="47131.7">11756 9743 302 0,'-9'-8'435'0,"-3"-5"4"15,6 3 2-15,-2 1-2 0,2 1-1 0,1 1-7 16,0 4-18-16,2-3-32 0,-2 4-26 0,5 2-30 15,0-5-13-15,0 5 3 0,0 0-6 0,0 0-3 16,23 13-23-16,-11-8-22 0,2 6-21 0,5 0-16 16,-3 2-16-16,9-1-26 0,0 5-15 0,6-2-10 0,-3-1-17 15,4-1-3-15,0-3-19 0,3 1-9 16,3-4 1-16,13 0-15 0,4-3 2 0,-18-3-75 16,15-2-22-16,-2-2 0 0,5 0 0 0,-1-4 0 15,-1 0 0-15,2-1 0 0,-1 0 0 0,1-2 0 0,-4-6 0 16,-2 1 0-16,-11 1 0 0,8-1 0 0,-10 3 0 15,-2-1 0-15,-2 1 0 0,-1 1 0 0,-2 2 0 16,-3 1 0-16,-7 2 0 0,-2 2 0 0,-3 4 0 16,-4 0 0-16,5 3 0 0,-7-1 0 0,5 4 0 15,-2 1 0-15,0 2 0 0,1 3 0 0,2-2 0 16,-1 2 0-16,1 2 0 0,-1-1 0 0,6 0 0 16,-6-1 0-16,6-2 0 0,5 3 0 0,6-1 0 15,2 0 0-15,-2-8 0 0,2 3 0 0,1-1 0 16,2-1 0-16,2-8 0 0,-1 2 0 0,-1 0 0 15,3-4 0-15,0 0 0 0,-2-3 0 0,-3-1 0 16,2 0 0-16,-3-3 0 0,-2 0 0 0,0-1 0 16,-5 1 0-16,2 1 0 0,-9 4 0 0,0 1 0 15,0 2 0-15,-2-1 0 0,-2 4 0 0,-1 0 0 16,0 3 0-16,5 2 0 0,-3 1 0 0,6 1 0 16,-1 2 0-16,4 2 0 0,2-1 0 0,5 1 0 0,-2-2 0 15,3 3 0-15,4-4 0 0,3-1 0 0,-3-1 0 16,4 1 0-16,-2-1 0 0,12-1 0 15,-13-3 0-15,0-1 0 0,-4 1 0 0,2-2 0 0,-3-3 0 16,0 3 0-16,-6-5 0 0,1-1 0 0,-6 2 0 16,-1-3 0-16,-3 4 0 0,2-6 0 0,-2 4 0 15,-2 0 0-15,-1 1 0 0,-4 2 0 0,-1-4 0 16,0 2 0-16,-1 1 0 0,-3 2 0 0,1-2 0 16,0 2 0-16,-3-1 0 0,4 1 0 0,-4 0 0 15,-3 2 0-15,6-4 0 0,-6 4 0 0,6-1 0 16,-6 1 0-16,9-2 0 0,-8 0 0 0,-1 2 0 15,9-2 0-15,-9 2 0 0,9-1 0 0,-9 1 0 16,4-2 0-16,-4 2 0 0,0 0 0 0,9 0 0 16,-9 0 0-16,0 0 0 0,0 0 0 0,1 5-483 15,3-1-802-15,-4-4-1392 0,0 0 616 0</inkml:trace>
  <inkml:trace contextRef="#ctx0" brushRef="#br0" timeOffset="78066.72">24762 9891 277 0,'-1'-4'414'0,"1"-1"1"0,1-1 10 16,2 1 10-16,2-1-4 0,0 1-4 0,5-1 25 0,-2-2-20 15,-3 4-21-15,5-1-7 0,0 1-18 0,-2 0-22 16,0 3-11-16,1 0-16 0,-2 1-13 16,2 2-20-16,0 4-19 0,0-1-21 0,-2 5-16 0,0 0-18 15,-2 1-18-15,2-1-14 0,4 5-35 0,-2-1-163 16,4 2 0-16,1-1 0 0,1-2 0 0,5-3 0 16,5 2 0-16,4-5 0 0,3 0 0 0,6-4 0 15,2-2 0-15,0-2 0 0,15-4 0 0,-3-2 0 16,2-3 0-16,2-2 0 0,-2-6 0 0,-5-1 0 15,0-2 0-15,0-4 0 0,-2 0 0 0,0 2 0 16,-15 5 0-16,0 3 0 0,-1 2 0 0,-3 0 0 16,-9 5 0-16,2 5 0 0,-3 0 0 0,0 3 0 15,-7 3 0-15,4 0 0 0,-4 5 0 0,5 1 0 16,-2 4 0-16,0 0 0 0,-3 3 0 0,9 4 0 16,-5 0 0-16,-1-6 0 0,8 6 0 0,-4 0 0 15,4-1 0-15,1-7 0 0,2 2 0 0,2-1 0 16,-3-4 0-16,-1-5 0 0,8-2 0 0,0-3 0 0,-1-3 0 15,4-2 0-15,-2 0 0 0,-2-5 0 0,-2-1 0 16,4-2 0-16,-1-2 0 0,0-3 0 16,-1 1 0-16,2-1 0 0,-2 2 0 0,-1 0 0 0,-2 5 0 15,-8 5 0-15,4 2 0 0,-5 3 0 0,0 3 0 16,-3 4 0-16,-2 1 0 0,1 3 0 0,-1 2 0 16,-3-1 0-16,-1 4 0 0,5 2 0 0,-4 1 0 15,7 4 0-15,-4-5 0 0,7 4 0 0,1-2 0 16,4-2 0-16,3-4 0 0,2-4 0 0,4 2 0 15,-2-7 0-15,5-2 0 0,1 1 0 0,1-4 0 16,13-1 0-16,-15-2 0 0,3-2 0 0,10-1 0 16,-13 1 0-16,1-2 0 0,-1 0 0 0,0-4 0 15,-1-1 0-15,-3-1 0 0,-2 1 0 0,-4 4 0 16,-8 1 0-16,0 2 0 0,-9 3 0 0,3-1 0 0,-8 3 0 16,0 1 0-16,-1 0 0 0,-4 1 0 15,0 0 0-15,0 7 0 0,-5-1 0 0,-6 0-1366 16,-5 7-1478-16,-9 4 654 0</inkml:trace>
  <inkml:trace contextRef="#ctx0" brushRef="#br0" timeOffset="79335.16">3642 10710 101 0,'-4'-6'474'0,"4"-1"-9"16,-3 2 2-16,2-1-8 0,0-1-2 0,-2 3-2 15,2-1-13-15,1 0-29 0,-3 1-34 0,3 4-41 16,0-4-46-16,0 4-17 0,3-3-10 0,-3 3-6 16,13 5-13-16,-3-2-14 0,-1 7-10 0,5 3-17 15,4-1-13-15,7 4-14 0,-3 0-7 0,4-3-13 16,-1 1-1-16,6 2-13 0,-2-2-3 0,6-3-3 16,1-1-5-16,1-2-7 0,0-2-7 0,1-2-31 15,13-3-88-15,-10-3 0 0,9-4 0 0,0-3 0 16,1-4 0-16,-5-3 0 0,5 2 0 0,-1-4 0 15,-4-4 0-15,-10 4 0 0,10-7 0 0,-14 6 0 16,0 2 0-16,-3 2 0 0,0 1 0 0,-2 3 0 16,0 1 0-16,-9 6 0 0,5 3 0 0,-5-1 0 15,2 4 0-15,1 4 0 0,-4 1 0 0,0 6 0 16,5 2 0-16,-1 5 0 0,-1-1 0 0,3 1 0 16,-1 0 0-16,1-1 0 0,1 1 0 0,3-4 0 15,1-1 0-15,1-3 0 0,3-3 0 0,0-2 0 16,0-5 0-16,3 1 0 0,-1-6 0 0,1 1 0 15,-2-3 0-15,0-3 0 0,2-2 0 0,-3-1 0 0,1 0 0 16,-5-3 0-16,0-7 0 0,-1 2 0 0,1 0 0 16,-4-1 0-16,-1 2 0 0,-1 4 0 15,-8 3 0-15,4 1 0 0,-7 6 0 0,0-1 0 16,0 3 0-16,3 4 0 0,-2 3 0 0,0-1 0 0,1 7 0 16,3 2 0-16,-5-1 0 0,7 3 0 0,1 7 0 15,4-3 0-15,0 1 0 0,0-2 0 0,4-2 0 16,1-3 0-16,3-4 0 0,2 0 0 15,-1-3 0-15,0-1 0 0,4-4 0 0,-3-2 0 0,3-3 0 16,-3 1 0-16,0-6 0 0,-1 0 0 0,3-1 0 16,-5-5 0-16,1-3 0 0,-3 2 0 0,2-1 0 15,-5 0 0-15,-1 5 0 0,-7 5 0 0,0 1 0 16,-6 1 0-16,2 1 0 0,-3 3 0 0,-2 2 0 16,-3-1 0-16,3 5 0 0,-3-1 0 0,-2 3 0 15,3 1 0-15,-3 5 0 0,3-5 0 0,0 2 0 16,3 2 0-16,-3-4 0 0,2 0 0 0,0-3 0 15,4 0 0-15,1-5-291 0,2 1-1026 0,2-2-1427 16,2-3 631-16</inkml:trace>
  <inkml:trace contextRef="#ctx0" brushRef="#br0" timeOffset="81116.58">7556 10208 26 0,'-1'-4'97'0,"0"1"-9"0,1 3-5 15,0 0-10-15,0 0-12 0,0 0-11 0,11 0-2 16,-11 0-2-16,12 5-8 0,-7-2 2 0,5 2-8 15,2-2-1-15,-3 1-7 0,2-1 3 0,-2 0 5 16,3-1 7-16,-2 0 9 0,0-2 8 0,-1 0 20 16,2-2 26-16,0 0 34 0,-5 0 35 0,3-2 30 15,1-2 19-15,-3-2 25 0,-1-2 20 0,0 2 17 16,2-3 14-16,-6-1 9 0,1-1 4 0,1-3-1 0,-4 0-1 16,0-1 2-16,-3 0 1 0,-2 2-21 15,0 2 13-15,0 3-13 0,-4-3-18 0,0 7-11 16,-3 1-24-16,-1 4-13 0,-5 2-8 0,0 5-9 0,-1 4-5 15,-8 8-10-15,0 1-6 0,5 5-12 0,2 1-13 16,-4 2-16-16,6 1-79 0,2 1-65 16,6 0 0-16,2-2 0 0,3-4 0 0,5-3 0 15,5-4 0-15,3-1 0 0,1-2 0 0,5-3 0 0,1-2 0 16,3-3 0-16,-1-5 0 0,2-2 0 0,2-6 0 16,-1 1 0-16,6-9 0 0,-5 0 0 0,-1-4 0 15,-4 1 0-15,-2-5 0 0,1-1 0 0,-7 0 0 16,-3 7 0-16,-1-1 0 0,0 2 0 0,-4 5 0 15,0 0 0-15,0 6 0 0,0-1 0 0,0 3 0 16,0 4 0-16,0 0 0 0,0 0 0 0,0 0 0 16,-4 20 0-16,8-7 0 0,1 3 0 0,0 2 0 15,4 1 0-15,6 4 0 0,2 2 0 0,2-3 0 16,2-2 0-16,4-4 0 0,2-3 0 0,1-1 0 16,2-3 0-16,0-4 0 0,2-4 0 0,-2-5 0 15,-1 0 0-15,-2-4 0 0,-2-3 0 0,1-4 0 16,-3-3 0-16,-3-3 0 0,-3-6 0 0,2-1 0 15,-6-3 0-15,1-17 0 0,-5-2 0 0,4-5 0 0,-6 0 0 16,-4 1 0-16,-3 7 0 0,0 15 0 16,-1 3 0-16,-1 4 0 0,1 8 0 0,0 6 0 15,-1 3 0-15,1 5 0 0,-5 5 0 0,6-2 0 0,-9 19 0 16,3 0 0-16,-1 9 0 0,2 3 0 0,-4 16 0 16,7-1 0-16,-1 1 0 0,7-1 0 0,-3-10 0 15,8 10 0-15,-4-11 0 0,7-3 0 0,-3 1 0 16,3 0 0-16,3-6 0 0,2-2 0 0,0-4 0 15,-2-6 0-15,1-3 0 0,0-2 0 0,1-3 0 16,-6-3 0-16,7-2 0 0,0-4 0 0,0-5 0 16,-4-3 0-16,-1-3 0 0,1-4 0 0,-5-5 0 15,2-5 0-15,-4-4 0 0,-5 2 0 0,0-1 0 16,-5 0 0-16,-1 5 0 0,0 0 0 0,-2 9 0 16,0 0 0-16,1 6 0 0,-1 2 0 0,1 2 0 15,-1 2 0-15,3 2 0 0,3 2 0 0,0 0 0 16,0 0 0-16,-2 10 0 0,7-3 0 0,4 3 0 15,4 0 0-15,3 1 0 0,1-1 0 0,1-2 0 16,1 1 0-16,9-1 0 0,-1 1 0 0,0-1 0 16,-7-4 0-16,7 1 0 0,-9-3 0 0,0-1 0 0,0 3 0 15,-6-1 0-15,0 0 0 0,-2 0 0 16,4 1 0-16,-7 1 0 0,0 1 0 0,0 0 0 0,-4 1 0 16,1 4 0-16,0 2 0 0,-3 2 0 0,-1 1 0 15,-1 1 0-15,1 1 0 0,0 0 0 0,1-1 0 16,2 1 0-16,-2-6 0 0,3 4 0 0,1 0 0 15,4-5 0-15,-1 1 0 0,1-5 0 0,2 5 0 16,1-6 0-16,1-1 0 0,1-2 0 0,4-3 0 16,-4-1 0-16,2-2 0 0,-3-1 0 15,-3-3 0-15,0-3 0 0,3-2 0 0,-6-3 0 0,4-3 0 16,-6-8 0-16,-4 0 0 0,-1-2 0 0,-1-2 0 16,-4 1 0-16,-8-2 0 0,-1 4 0 0,-2 2 0 15,-2 2 0-15,-3 5 0 0,4 5 0 0,0 5 0 16,-1 3 0-16,0 3 0 0,-1 7 0 0,1 3 0 15,4 4 0-15,1 3 0 0,3 1 0 0,7 3 0 16,2 5 0-16,5-1 0 0,6 1 0 0,-1-6 0 0,5 6 0 16,5-5 0-16,4-2 0 0,-1-2 0 15,6-3 0-15,-1-1 0 0,0-4 0 0,2-2 0 16,-2-4 0-16,1-1 0 0,0-5 0 0,-8 2 0 16,0-3 0-16,-1-3 0 0,-4 0 0 0,1-1 0 0,-2-1 0 15,-3-3 0-15,-2-1 0 0,1 0 0 0,-2 0 0 16,-3 2 0-16,2 2 0 0,-4 5 0 15,1 1 0-15,0 1 0 0,-3 0 0 0,-1 4 0 0,0 0 0 16,0 13 0-16,3-1 0 0,-3 4 0 0,0 1 0 16,-3 0 0-16,3 1 0 0,3 0 0 0,-3-2 0 15,4-2 0-15,-2-3 0 0,2-1 0 0,5 1 0 16,0-4 0-16,0-1 0 0,1 1 0 0,3-7 0 16,1-2 0-16,-2 0 0 0,4-6 0 0,2 2 0 15,1-6 0-15,3-3 0 0,-5 2 0 0,3-7 0 16,-1 0 0-16,-1 0 0 0,0 2 0 0,-4 4 0 15,-2-2 0-15,-1 5 0 0,-2 2 0 0,-1 2 0 16,-2 2 0-16,-1 3 0 0,1 2 0 0,-6 0 0 16,10 7 0-16,-8 0 0 0,3 3 0 0,-1 2 0 15,2 4 0-15,-1 2 0 0,2 1 0 0,-2-1 0 16,4-1 0-16,1-2 0 0,0 1 0 0,2-2 0 16,2 0 0-16,0-4 0 0,1-3 0 0,2-2 0 15,2-3 0-15,-1-4 0 0,0-1 0 0,1-3 0 0,-2-6 0 16,6-5 0-16,-3 0 0 0,-2-4 0 0,1-1 0 15,0-3 0-15,-3-5 0 0,-6-2 0 16,9-12 0-16,-2-2 0 0,-4-1 0 0,-1-2 0 0,-3 4 0 16,-4 15 0-16,-1 1 0 0,-3 10 0 0,1 2 0 15,-4 6 0-15,2 4 0 0,-2 3 0 16,-5 4 0-16,-1 7 0 0,-3 5 0 0,0 12 0 0,-2 5 0 16,4 5 0-16,0 10 0 0,-1 2 0 0,6-10 0 15,4 11 0-15,4-11 0 0,5-1 0 16,1-2 0-16,3 1 0 0,9-5 0 0,1-5 0 0,1-3 0 15,-2-1 0-15,3-5 0 0,-4-10 0 0,0-3 0 16,1-4 0-16,-3-3 0 0,-2-6 0 0,6-4 0 16,-10-1 0-16,-3-8-582 0,-1-2-687 0,-5-5-1373 15,-3-5 607-15</inkml:trace>
  <inkml:trace contextRef="#ctx0" brushRef="#br0" timeOffset="81249.84">9919 9941 22 0,'-33'6'532'16,"1"1"18"-16,2 4 29 0,8-6 55 0,5 0 26 0,4 1-12 15,6 1-19-15,2-3-41 0,5 0-34 16,6 0-53-16,8-1-51 0,13-1-59 0,9-2-104 16,17-5-115-16,5-1-186 0,2-3-233 0,-4 0-271 15,4-9-552-15,0 0-1159 0,0-3 512 0</inkml:trace>
  <inkml:trace contextRef="#ctx0" brushRef="#br0" timeOffset="81982.95">10873 10375 185 0,'-9'8'640'15,"0"1"51"-15,5-4 11 0,2 2-17 0,4-1-15 16,1-3-15-16,3-1-24 0,-1 1-39 0,8-6-41 16,9-1-46-16,-1 0-46 0,4-8-40 0,2 0-40 15,-1-4-40-15,2 0-251 0,-1-4-88 0,-1-3 0 16,-2 2 0-16,-3-6 0 0,-1 0 0 0,-5 1 0 15,3-2 0-15,-7 6 0 0,-3 4 0 0,-1 4 0 0,-3 3 0 16,-2 3 0-16,-2 1 0 0,0 3 0 0,0 4 0 16,0 0 0-16,-14 8 0 0,5 3 0 0,0 7 0 15,-4 5 0-15,2 3 0 0,-1 3 0 0,6 3 0 16,1-2 0-16,2 2 0 0,5-2 0 0,5 1 0 16,1-4 0-16,4-5 0 0,0-4 0 0,1-3 0 15,6-4 0-15,-3 0 0 0,4-5 0 0,-2-2 0 16,1-3 0-16,0-3 0 0,-3-4 0 0,1-1 0 15,-2-3 0-15,1-3 0 0,-3-3 0 0,3-5 0 16,-3-4 0-16,-1 0 0 0,-3 3 0 0,-3 3 0 16,-2 1 0-16,1 1 0 0,-1 6 0 0,-3 0 0 15,4 5 0-15,-5-1 0 0,1 5 0 0,-1 2 0 16,0 0 0-16,0 0 0 0,3 12 0 0,-3-3 0 0,0 4 0 16,4-1 0-16,-3 4 0 0,3 1 0 15,0-3 0-15,1 3 0 0,1-2 0 0,1-3 0 16,-2-1 0-16,0-2 0 0,0-1 0 0,2-4 0 0,0 3 0 15,2-5 0-15,-2 0 0 0,0-3 0 0,5-1 0 16,-1-3 0-16,1 1 0 0,0-7 0 0,3 0 0 16,1-2 0-16,1-1 0 0,-2 2 0 0,-1 0 0 15,4 1 0-15,-3 2 0 0,-2 4 0 0,-1 0 0 16,-1 2 0-16,1 3 0 0,-2 0 0 0,0 1 0 16,0 4 0-16,-1 0 0 0,0 1 0 0,0 2 0 15,0-2 0-15,1 1 0 0,-2 2 0 0,1-3 0 16,1 1 0-16,0-1 0 0,-1-2 0 0,3-2 0 15,-2-1 0-15,-5-2 0 0,3 0 0 0,-3-6 0 16,-4 3-56-16,-1-5-640 0,-2-6-545 0,-5-1-1342 16,-3-7 594-16</inkml:trace>
  <inkml:trace contextRef="#ctx0" brushRef="#br0" timeOffset="82116.45">11530 9867 468 0,'-23'-20'506'15,"1"2"-3"-15,8 7 40 0,0 1 41 0,2 3-20 16,2 1-19-16,1 1-63 0,3 1-40 0,3 4-51 15,3 0-37-15,0 0-68 0,0 13-109 0,5-4-151 0,12 3-198 16,-3 1-206-16,14 4-510 0,0 2-960 0,16 6 426 16</inkml:trace>
  <inkml:trace contextRef="#ctx0" brushRef="#br0" timeOffset="83033.03">12074 10268 5144 0,'-6'-7'444'0,"-1"2"-136"0,-3-5 111 0,5 1 85 16,-1-2-19-16,0 1-58 0,3 1-44 0,0 2-306 16,-2-2-77-16,1 0 0 0,3 6 0 0,0-1 0 15,1 4 0-15,0 0 0 0,0 0 0 0,2 15 0 16,2-5 0-16,-3 7 0 0,3 1 0 0,-3 0 0 16,-1 8 0-16,3-1 0 0,-6 1 0 0,3-1 0 15,0-8 0-15,0 3 0 0,0-2 0 0,2-2 0 16,-2-4 0-16,1-1 0 0,1 0 0 0,0-4 0 15,2-1 0-15,-2-3 0 0,3 0 0 0,2-3 0 16,4-3 0-16,-1-1 0 0,2-1 0 0,3-6 0 0,-2-1 0 16,2-3 0-16,6-4 0 0,-2-2 0 15,-1 0 0-15,0 0 0 0,-6 7 0 0,3-2 0 16,-4 4 0-16,-3 3 0 0,-2 1 0 0,1 3 0 0,-2 1 0 16,2 4 0-16,-7 0 0 0,9 6 0 0,-4-1 0 15,3 4 0-15,-2 2 0 0,-1 1 0 0,3 3 0 16,1 1 0-16,5-1 0 0,-1 1 0 0,1-1 0 15,0-1 0-15,4-1 0 0,-1-2 0 0,2-1 0 16,-1-3 0-16,0-3 0 0,-1-1 0 0,0 0 0 16,-2-5 0-16,-2-2 0 0,0 1 0 0,2-4 0 15,-2-2 0-15,0-1 0 0,-4-4 0 0,2-1 0 16,-3-2 0-16,1-1 0 0,-1 1 0 0,-3 0 0 16,2 2 0-16,-3 4 0 0,1 0 0 0,-1 3 0 15,-1 1 0-15,-1 4 0 0,2-1 0 0,-4 4 0 16,0 0 0-16,9 7 0 0,-7 1 0 0,1 1 0 15,1 1 0-15,-1 2 0 0,-1-1 0 0,5 4 0 0,-2 0 0 16,3-2 0-16,0-2 0 0,-3-1 0 16,4 0 0-16,0-2 0 0,-1 0 0 0,1-2 0 15,1-1 0-15,-5-2 0 0,4-1 0 0,-1-4 0 0,1 1 0 16,-3-2 0-16,2-4 0 0,-2-2 0 0,-2-1 0 16,1-1 0-16,-1-6 0 0,-4-4 0 0,-1 2 0 15,-4-6 0-15,0 1 0 0,-2 5 0 0,-2-1 0 16,-1 2 0-16,1 4 0 0,1-1 0 0,-1 4 0 15,-1 3 0-15,1 1 0 0,1 2 0 0,3 2 0 16,-1 3 0-16,6 0 0 0,0 0 0 0,-9 6 0 16,9-3 0-16,0-3 0 0,9 10 0 0,1-3 0 15,3-2 0-15,2 1 0 0,6-1 0 0,-2-3 0 16,3 2 0-16,6-2 0 0,-8-2 0 0,8 1 0 16,-6-2 0-16,1-1 0 0,-5 0 0 0,5 0 0 15,-5 0 0-15,0 0 0 0,-8 2 0 0,4 0 0 16,-2 0 0-16,-5 2 0 0,1 0 0 0,0 2 0 0,-1 4 0 15,0-1 0-15,-1 4 0 0,-2 1 0 0,0 3 0 16,-1 1 0-16,3 1 0 0,-2-1 0 16,1 2 0-16,2-1 0 0,-2-1 0 0,3 0 0 0,-2-5 0 15,7 2 0-15,-6-6 0 0,4 1 0 0,-1-2 0 16,-1-4 0-16,4 0 0 0,1-2 0 0,-2-3 0 16,0-1 0-16,5-6 0 0,-2 2 0 0,-3-6 0 15,7-4 0-15,-8 1 0 0,2-5 0 0,1-3 0 16,-1 0 0-16,1 0 0 0,-4 3 0 0,-2 4 0 15,1 1 0-15,-5 5 0 0,-3 2 0 0,4 2 0 16,-1 1 0-16,-3 2 0 0,2 1 0 0,-2 3 0 16,-1 1 0-16,0 0 0 0,9 7 0 0,-8 0 0 15,2-2 0-15,1 5 0 0,1 1 0 0,4 3 0 16,1 1-538-16,2-2-139 0,2 0-486 0,1 0-1260 0,0-2 558 16</inkml:trace>
  <inkml:trace contextRef="#ctx0" brushRef="#br0" timeOffset="84199.9">13682 10323 1402 0,'19'1'110'0,"-6"-1"66"0,6-1 31 0,-7-1 40 0,4-5 43 15,-4 1 40-15,0 1 22 0,-1-4 15 0,-2 1 10 16,1-3 19-16,0-3 9 0,-5 4 4 0,0-6-19 16,-1 3-12-16,-8-2-8 0,3 4-20 0,-3 0-21 15,0 1-32-15,-4 6-18 0,1-1-23 0,-6 3-26 16,0 6-23-16,-7 2-170 0,1 2-37 0,-6 8 0 16,1 4 0-16,1 4 0 0,0 1 0 0,6-3 0 15,2 1 0-15,6 1 0 0,4 0 0 0,1-6 0 16,4-2 0-16,0 0 0 0,5-5 0 0,3-2 0 15,1-1 0-15,2-2 0 0,6-2 0 0,-3-3 0 16,4-4 0-16,3 0 0 0,-4-3 0 0,1-2 0 16,0-1 0-16,-1-1 0 0,-2-4 0 0,-2 2 0 15,0 0 0-15,-3 2 0 0,-4 1 0 0,2 0 0 16,-3 5 0-16,-1-1 0 0,-2 0 0 0,1 3 0 0,-3 2 0 16,0 0 0-16,0 0 0 0,0 0 0 0,8 12 0 15,-6-5 0-15,2 3 0 0,6-1 0 16,-2 1 0-16,6 3 0 0,4-5 0 0,-1 5 0 0,2-8 0 15,8 5 0-15,1-6 0 0,1-3 0 0,-1 1 0 16,-6-5 0-16,5-2 0 0,1-5 0 0,-1 0 0 16,-3-2 0-16,0-4 0 0,-6-3 0 0,5-3 0 15,-4-2 0-15,-2-2 0 0,2-5 0 0,-5 1 0 16,3-15 0-16,-3 1 0 0,2-1 0 16,-4-5 0-16,-4-3 0 0,1 6 0 0,-6 13 0 0,-3 3 0 15,0 3 0-15,-1 12 0 0,-1 4 0 0,-1 3 0 16,-1 6 0-16,0 4 0 0,4-1 0 0,-10 14 0 15,-1 9 0-15,1 5 0 0,2 6 0 0,0 16 0 16,4-3 0-16,2-2 0 0,3 2 0 0,4 1 0 16,3-14 0-16,1-2 0 0,3 1 0 0,0-1 0 15,5-6 0-15,-1-3 0 0,3-4 0 0,-4-5 0 16,1-5 0-16,2 0 0 0,1-7 0 0,0-1 0 16,-1-4 0-16,0-2 0 0,-1-1 0 0,-1-4 0 15,0-2 0-15,-1-2 0 0,-1 0 0 0,3-7 0 16,-2-1 0-16,-5 7 0 0,-1-2 0 0,0 3 0 0,-4 4 0 15,2 2 0-15,-4 2 0 0,1 2 0 0,-1 3 0 16,-3 1 0-16,0 0 0 0,1 12 0 0,-1-2 0 16,1 1 0-16,2 5 0 0,-3 0 0 0,4 2 0 15,1-3 0-15,1 1 0 0,1-2 0 0,-1-1 0 16,6-3 0-16,-1 0 0 0,2-3 0 0,6-1 0 16,-4-1 0-16,-1-4 0 0,6-3 0 0,-1 0 0 15,1-3 0-15,-2 0 0 0,1-2 0 0,-2-2 0 16,2-1 0-16,-1-1 0 0,-4 0 0 0,4-3 0 15,-4 0 0-15,0 0 0 0,-1 3 0 0,-7 3 0 16,4 0 0-16,-6 5 0 0,0-2 0 0,1 4 0 16,-5 1 0-16,0 0 0 0,3 8 0 0,-6 1 0 15,3 0 0-15,0 4 0 0,-4-1 0 0,4 5 0 16,0-5 0-16,4 3 0 0,-1-3 0 0,3-2 0 16,-2 1 0-16,6-3 0 0,-3-2 0 0,2-1 0 15,3 1 0-15,0-5 0 0,-2-2 0 0,0-3 0 16,-1-1 0-16,0 1 0 0,0-4 0 0,-4 0 0 0,-1-1 0 15,-3-3 0-15,-1 1 0 0,0-1 0 0,-5-5 0 16,0 1 0-16,-5 2 0 0,2 1 0 16,-1 1 0-16,2 1 0 0,-5 3 0 0,4-1 0 0,3 3 0 15,-5-1 0-15,5 2 0 0,1 1 0 0,2 1 0 16,2 1 0-16,0 2 0 0,0 0 0 0,7-3 0 16,6 3 0-16,-3 0 0 0,9-1 0 0,2 1 0 15,1 0 0-15,7-1 0 0,-1 3 0 0,0-1 0 16,0 2 0-16,-8-2 0 0,1 4 0 0,-2-1 0 15,1 4 0-15,-4-1 0 0,-3 3 0 0,-4 0 0 16,2 2 0-16,-3 3 0 0,-4 1 0 0,0-1 0 16,-2 0 0-16,-2-2 0 0,-1 3 0 0,1-4 0 15,-1 0 0-15,0 1 0 0,-1-3 0 0,1 0 0 16,-2-2 0-16,2-2 0 0,0-2 0 0,1 2 0 0,0-3 0 16,0-3 0-16,0 0 0 0,0 0 0 15,11-8 0-15,-1 3 0 0,3-7 0 0,5 0 0 16,1-4 0-16,3 0 0 0,2-2 0 0,3 1 0 0,-5 1 0 15,5 1 0-15,-4 0 0 0,-4 6 0 0,0 1 0 16,0 3 0-16,-6 2 0 0,1 2 0 0,0 1 0 16,-2 4 0-16,-1 3 0 0,-2 0 0 0,1 2 0 15,-2 2 0-15,-3 0 0 0,2 0 0 0,-5 0 0 16,2 1 0-16,1 1 0 0,-4-1 0 0,0 0 0 16,2-2 0-16,-3-2 0 0,3-1 0 0,-3-1 0 15,1-3 0-15,-1-3-113 0,-4 3-448 0,4-3-92 16,-5-10-491-16,-1 1-1240 0,1 0 549 0</inkml:trace>
  <inkml:trace contextRef="#ctx0" brushRef="#br0" timeOffset="84333.05">15798 10036 4859 0,'-9'-33'465'0,"0"2"-48"0,4 2 11 16,-4 3-61-16,1 0-70 0,2 8-64 0,-1 0-49 16,-2 2-40-16,-2 3-30 0,-1 1-12 0,1 4-20 15,-1 2-57-15,-4-3-84 0,-3 5-98 0,0 3-125 16,-3 4-132-16,3-2-167 0,-9 0-457 0,-3 3-1124 15,4 0 498-15</inkml:trace>
  <inkml:trace contextRef="#ctx0" brushRef="#br0" timeOffset="84466.57">14422 9952 6666 0,'-32'4'263'0,"10"-2"183"0,4-2 65 15,7-1-206-15,2 1-305 0,4-4 0 0,2-2 0 16,8 0 0-16,3-1 0 0,20-6 0 0,1 1 0 15,6 1 0-15,20-2 0 0,-3 4 0 0,2-3 0 16</inkml:trace>
  <inkml:trace contextRef="#ctx0" brushRef="#br0" timeOffset="84633.12">16107 10062 7076 0,'-1'6'295'0,"0"-5"-213"0,1-1-29 16,0 0-29-16,0 0-24 0,0 0-94 16,0 0-91-16,-15-11-101 0,8 9-69 0,-7 0-164 15,3-2-497-15,-2 3-1100 0,1 0 487 0</inkml:trace>
  <inkml:trace contextRef="#ctx0" brushRef="#br0" timeOffset="84949.47">13434 10594 400 0,'-27'-1'655'0,"9"1"20"16,8-1 10-16,6 2-1 0,2 0-2 0,2-1-18 15,17 2-27-15,10 0-40 0,12 1-48 0,19 1-45 16,38 2-50-16,0 0-55 0,1-1-30 0,3-3-132 16,-7-1-237-16,4 3 0 0,-1 0 0 0,-3-3 0 15,-26 1 0-15,-3-1 0 0,-3-1 0 0,-1 3 0 16,-5-2 0-16,-19 0 0 0,-3-2 0 0,-12 0 0 16,-9 0 0-16,0-2 0 0,-6 0 0 0,-6 0 0 15,0 3 0-15,-15-5 0 0,-2 1 0 0,-12 0-213 0,-4 1-222 16,-5 1-66-16,-14 1-82 0,-1 4-494 0,-4-3-1166 15,0 1 515-15</inkml:trace>
  <inkml:trace contextRef="#ctx0" brushRef="#br0" timeOffset="85235.15">13646 10776 3294 0,'-55'8'369'0,"4"-2"-34"0,14-2 22 16,2 2 86-16,2-3 27 0,4-3-17 0,8 2-32 0,2 1-11 15,1-1-22-15,5-1 15 0,2 0 0 0,3-1-1 16,2-1-359-16,6 1-43 0,0 0 0 0,0 0 0 15,0 0 0-15,22 3 0 0,-1-3 0 0,15 3 0 16,0-2 0-16,23 2 0 0,1 0 0 0,5-3 0 16,27 2 0-16,1 0 0 0,-29-2 0 0,27 2 0 15,-2-2 0-15,-25-2 0 0,26 2 0 0,-29-1 0 16,-2 1 0-16,1-3 0 0,-9 4 0 0,0-2 0 16,-19-2 0-16,-4 2 0 0,-6 1 0 0,-5-2 0 15,-6 1 0-15,-3-2 0 0,-3 3 0 0,-3-3 0 0,-2 3 0 16,-1-4 0-16,1 4 0 0,-10-3 0 0,2 2 0 15,2 0 0-15,6 1 0 0,-10-1 0 16,10 1 0-16,-9 2-1366 0,9-2-1478 0,0 0 654 0</inkml:trace>
  <inkml:trace contextRef="#ctx0" brushRef="#br0" timeOffset="85383.17">14938 10876 4968 0,'1'3'518'0,"2"-2"-73"0,-2 2 104 0,-1-3 30 0,3 6-50 15,-3-6-67-15,0 0-321 0,0 0-141 0,0 4 0 16,0-4 0-16,1 4 0 0,-1-4 0 0,6 1 0 16,-2 0 0-16,0 0 0 0,-4-1 0 0,0 0 0 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3T14:29:26.284"/>
    </inkml:context>
    <inkml:brush xml:id="br0">
      <inkml:brushProperty name="width" value="0.05292" units="cm"/>
      <inkml:brushProperty name="height" value="0.05292" units="cm"/>
      <inkml:brushProperty name="color" value="#00B050"/>
    </inkml:brush>
  </inkml:definitions>
  <inkml:trace contextRef="#ctx0" brushRef="#br0">12380 2569 140 0,'-3'-25'482'0,"-1"4"2"16,4 4-8-16,0-2 0 0,-1 1 2 0,1 0-2 15,-3 1-4-15,6 4 4 0,-3 1-10 0,0 4-16 0,0 1-19 16,1 0-25-16,-2 2-37 0,1 1-37 0,0 4-12 16,0 0-2-16,-3 18-12 0,1 6-18 15,-2 7-12-15,0 2-16 0,-1 14-251 0,1 3-9 16,-1 2 0-16,0-4 0 0,-4 2 0 0,8-13 0 15,-2 11 0-15,2 0 0 0,-3-11 0 0,4-3 0 0,1-2 0 16,3-3 0-16,-1-4 0 0,-3-8 0 16,0-6 0-16,1-1 0 0,-1-3 0 0,0-3 0 15,0-4 0-15,0 0-32 0,-4-19-353 0,0 0-27 16,-1-10-9-16,0-1 5 0,-3-4 4 0,0-16 13 16,-3-3 32-16,3-2 32 0,-3-5 42 0,3 2 43 0,-3 2 60 15,3 4 72-15,1 16 63 0,-1 3 52 0,0 0 57 16,1 2 67-16,2 12 52 0,-1 3 49 0,1-1 26 15,4 4 23-15,0 4 7 0,-1-1-8 16,1 4-14-16,2-1 0 0,1 3 10 0,3-1-18 16,1 2-7-16,7 3-12 0,0 1-6 0,6 2-12 0,0 5-13 15,9 9-8-15,0-2-57 0,4 5-133 0,14 9 0 16,-7 3 0-16,0-1 0 0,2 3 0 16,-8 1 0-16,2 3 0 0,-13-7 0 0,7 8 0 15,-9-8 0-15,-2 1 0 0,-5 0 0 0,-3 3 0 16,-3-2 0-16,-7 0 0 0,-8-2 0 0,-2 2 0 0,-14 5 0 15,-6 0 0-15,5-11 0 0,-1-4 0 0,-5 0 0 16,-1-4 0-16,2-6 0 0,-2 0 0 16,-1-2 0-16,6-3 0 0,0-4 0 0,5-3 0 15,4-1 0-15,8-3 0 0,-3-1 0 0,4-2 0 16,4-2 0-16,5-2 0 0,5 2 0 0,8-10 0 0,5-5 0 16,10 1 0-16,3 2 0 0,13-8 0 0,4 4 0 15,0 1 0-15,5 3 0 0,-6 3 0 0,1 1 0 16,-8 7 0-16,-3 3 0 0,2 0 0 0,-5 1 0 15,-3 3 0-15,-6 2 0 0,-4 2 0 16,-1 2 0-16,-4 2 0 0,-4-1 0 0,-3 2 0 0,-1 4 0 16,-3-2 0-16,-1 4 0 0,-4 5 0 0,1 0 0 15,-5 0 0-15,4-5 0 0,-1-2 0 16,1 3 0-16,0-3 0 0,0-2 0 0,0-3 0 0,0-1 0 16,4-1 0-16,2-2 0 0,-6-2 0 15,13-10-222-15,-4 2-338 0,5-8-103 0,0-9-462 16,-1 1-1218-16,-2-1 539 0</inkml:trace>
  <inkml:trace contextRef="#ctx0" brushRef="#br0" timeOffset="132.78">13159 2585 156 0,'1'-12'504'0,"2"1"29"0,-6 0 18 15,2-2 45-15,-4 3 18 0,1 1-13 0,4 3-37 16,-2 0-33-16,0 1-43 0,1 1-47 0,-2-1-51 16,3 5-43-16,2-4-42 0,-2 4-73 0,0 0-91 0,0 0-118 15,0 0-134-15,19 6-153 0,-13-1-156 0,-1 0-178 16,3 3-340-16,0-1-1015 0,-3 2 449 0</inkml:trace>
  <inkml:trace contextRef="#ctx0" brushRef="#br0" timeOffset="486.72">13333 2841 4545 0,'0'0'433'0,"0"0"-122"0,0 0 40 0,0 0-6 0,0 0-57 16,0 0-50-16,17-17-35 0,-1 5-11 15,4-5-23-15,5 2-6 0,-1-5-4 0,3 0-24 16,2-3-15-16,-2 0-7 0,0-2-17 0,-1-2-9 16,-2-1-1-16,0-1-8 0,-1-1-14 0,-1 3-49 15,-8-2-15-15,0-2 0 0,-5-3 0 0,-5 3 0 16,-2 4 0-16,-2 0 0 0,-3 9 0 0,-1 2 0 16,-3 6 0-16,1-1 0 0,-3 4 0 0,0 4 0 15,0 6 0-15,-5 1 0 0,1 11 0 0,-6 5 0 0,1 10 0 16,-2 11 0-16,6 3 0 0,1 7 0 15,-4 2 0-15,10-3 0 0,-4 30 0 0,6-27 0 16,3 3 0-16,-2 0 0 0,1 2 0 0,2-1 0 16,0-2 0-16,2 1 0 0,-1-2 0 0,4-4 0 15,-4-3 0-15,-1-11 0 0,1-4 0 0,0-2 0 16,-2 0 0-16,2-12 0 0,-1-2 0 0,-1-6 0 0,-2-4 0 16,-3-4 0-16,0-3-322 0,7 1-262 15,-27-14-29-15,10 0-45 0,-1-8-345 0,0-4-1086 16,-1-4 481-16</inkml:trace>
  <inkml:trace contextRef="#ctx0" brushRef="#br0" timeOffset="850.32">13298 3032 810 0,'-2'-29'168'0,"-1"3"40"0,1 8 25 0,2 0 13 16,1 4 35-16,4 4 24 0,0 0-5 0,6-6 1 15,1 3-3-15,6 1-12 0,9-2-9 0,-1 1-22 16,8-3-20-16,1 2-30 0,13-7-23 0,-1 1-18 16,7 2-30-16,1-4-29 0,1 0-42 0,-3 0-54 15,3 1-47-15,-9-5-19 0,-2-5-44 0,-3-3-20 16,-5 1-10-16,-5-1 2 0,-13 5 5 0,8-13 6 15,-13-3 16-15,-2 0 18 0,-8 13 26 0,-3-1 36 16,-5 1 34-16,-4 5 41 0,3 8 17 0,-5 2 18 16,6 3 26-16,-5 7 20 0,0 1 14 0,0 6 5 15,-1 2 14-15,-3 6 18 0,-1 8 23 0,1 7 18 16,3 6 5-16,1 5 9 0,2 11 21 0,-1 3-12 16,5 3 14-16,-2 2 4 0,4 2-4 0,0 5 10 15,-2 0-1-15,5-2-6 0,0 24-198 0,-3-31-68 16,1 5 0-16,0-5 0 0,1 4 0 0,-1 0 0 15,1-2 0-15,1-5 0 0,-4-2 0 0,4-12 0 16,-2-2 0-16,-2-4 0 0,2-8 0 0,0-2 0 0,-1-5 0 16,-1-4 0-16,-2-2 0 0,0-3 0 15,-1-2 0-15,-3-3 0 0,8 1 0 0,-19-18 0 16,5 2-251-16,-7-6-312 0,2-9-30 0,2 0-11 16,-3-12-426-16,-3 1-1117 0,6-7 494 0</inkml:trace>
  <inkml:trace contextRef="#ctx0" brushRef="#br0" timeOffset="1734.41">13756 3007 2902 0,'-9'-29'-92'0,"3"5"64"16,2 5 53-16,0 3 51 0,4-1 59 0,0 5 32 0,0 0 34 15,2 0 22-15,2 1 25 0,3 1 14 16,5-3-3-16,4 2-12 0,8-5-17 0,4-1-17 16,4 3-18-16,3-2-22 0,12-3-12 0,-10 5-17 15,13-5-12-15,0 7-9 0,2-3-20 0,-19 4-9 16,-2 0-11-16,2 4-9 0,-1 0-5 0,-4 2 5 0,-5 3 16 16,-5 1 4-16,-4 2 31 0,-2 1 21 15,-3 4 16-15,1 3 9 0,-4-1 4 0,-2 4-9 16,-3 5-9-16,-1-2-13 0,-2 2-12 0,-2 1-11 15,0 0-106-15,2 0-15 0,0 0 0 0,1-2 0 16,-3-4 0-16,6-3 0 0,-2 2 0 0,5-5 0 16,1 0 0-16,3-1 0 0,1-1 0 0,3-5 0 15,0-2 0-15,5 1 0 0,3-6 0 0,-4 0 0 16,10-4 0-16,-4-3 0 0,-4 0 0 0,1-2 0 16,-7 2 0-16,3 1 0 0,-5 0 0 0,2 0 0 15,-5 5 0-15,-1 2 0 0,-3 1 0 0,0 1 0 16,1 3 0-16,-1 0 0 0,-4 2 0 0,6 5 0 0,-6 1 0 15,1 4 0-15,1 0 0 0,0 4 0 16,2 2 0-16,0-1 0 0,4 2 0 0,-2-5 0 16,3 2 0-16,0 2 0 0,2-3 0 0,2-2 0 15,5-2 0-15,-2-4 0 0,0-2 0 0,6-2 0 16,-3-1 0-16,0-4 0 0,-1 1 0 0,4-2 0 16,-2-4 0-16,-2-2 0 0,4-5 0 0,-2-1 0 15,-2-2 0-15,0-6 0 0,0 1 0 0,-3-1 0 16,-3-6 0-16,2 4 0 0,-7 3 0 0,-3 2 0 15,-2 5 0-15,0 6 0 0,-2 0 0 0,-2 0 0 16,0 1 0-16,-2 6 0 0,1 1 0 0,-4 2 0 16,7 1 0-16,-15 8 0 0,6-1 0 0,1 4 0 0,-2 5 0 15,2-1 0-15,2 0 0 0,5 3 0 16,1-1 0-16,1-2 0 0,3 3 0 0,5-1 0 16,2-1 0-16,3-2 0 0,8 6 0 0,2-6 0 15,-7-3 0-15,11 1 0 0,-4-1 0 0,-4-1 0 16,-4-2 0-16,2 0 0 0,-6-2 0 0,-3 0 0 15,-2-1 0-15,1 3 0 0,-6-2 0 0,-2 5 0 16,-5-2 0-16,-2 1 0 0,-7 1 0 0,1 2 0 16,-4-1 0-16,-2-5 0 0,6 5 0 0,-2-2 0 15,6-1 0-15,-3-2 0 0,5-2 0 0,-1-1 0 16,4-2 0-16,4-2 0 0,0 0 0 0,0 0 0 0,0 0 0 16,31-15 0-16,-4 3 0 0,2-1 0 15,1-3 0-15,0-2 0 0,1-3 0 0,6-11 0 16,-9 8 0-16,-4-2-15 0,-1-1-35 0,2-2 8 15,-6 0 0-15,-4 0 9 0,-2 1 27 0,-5 3 17 16,-4 7 11-16,-1 3 25 0,-3-2-5 0,-1 6 0 16,-1 0-18-16,-2 3-24 0,0 2 0 0,-1 2 0 15,-1 0 0-15,-2 4 0 0,8 0 0 0,-17 7 0 16,11-4 0-16,-3 4 0 0,5 2 0 0,-1 0 0 16,2 2 0-16,6 0 0 0,-2 1 0 0,3-1 0 15,1-1 0-15,8 5 0 0,0-2 0 0,0 2 0 16,2-1 0-16,2-1 0 0,-2-1 0 0,1 1 0 0,-2 3 0 15,1-4 0-15,-3 0 0 0,1 1 0 16,-3-3 0-16,-5-2 0 0,3 4 0 0,-7-4 0 16,3 3 0-16,-4-3 0 0,0 0 0 0,-1-2 0 15,-2 0 0-15,-2 1 0 0,1-2 0 0,-1 0 0 16,1-1 0-16,0 1 0 0,4-5 0 0,-6 5 0 0,1-5 0 16,5 0-254-16,-8 0-142 0,8 0-82 15,0 0-103-15,-11-9-500 0,7 5-1170 0,1-2 518 16</inkml:trace>
  <inkml:trace contextRef="#ctx0" brushRef="#br0" timeOffset="2699.76">15499 2514 371 0,'-4'-2'382'15,"4"2"-4"-15,-7-5-5 0,3 3 8 0,1-1-17 16,3 3-12-16,0 0 3 0,-4-2 12 0,4 2 10 16,0 0 2-16,0 0-6 0,0 0-3 0,4 13 8 15,-3-7 7-15,2 4-7 0,0 0-5 0,2 6-18 16,-3 0-24-16,0 1-17 0,1 2-23 0,-1 6-19 15,0 2-20-15,3-1-212 0,-3 1-40 0,-1-1 0 16,1 3 0-16,2-3 0 0,-4-1 0 0,3 3 0 16,-1-8 0-16,6 5 0 0,-4-6 0 0,2-3 0 15,3 1 0-15,-4-7 0 0,3 0 0 0,2-2 0 16,0-4 0-16,3 2 0 0,0-3 0 0,1-6 0 16,5-1 0-16,-2-3 0 0,1-3 0 0,3-6 0 15,0-2 0-15,-3-2 0 0,0-4 0 0,1 0 0 16,0-2 0-16,-6 0 0 0,2 0 0 0,-2 3 0 15,2 0 0-15,-7 5 0 0,-3 2 0 0,0 8 0 16,-2 1 0-16,-2 0 0 0,2 1 0 0,-2 2 0 16,-1 4 0-16,0 0 0 0,0 0 0 15,0 0 0-15,-3 19 0 0,1-7 0 0,1 1 0 16,-3 0 0-16,1 4 0 0,2 1 0 0,1 2 0 0,0-2 0 16,1 0 0-16,6-2 0 0,-1-1 0 0,3 1 0 15,-2-2 0-15,0-3 0 0,6 0 0 0,-4-2 0 16,2-3 0-16,2-1 0 0,-3-3 0 15,2 1 0-15,-1-3 0 0,-11 0 0 0,28-4 0 0,-19 1 0 16,4-6 0-16,2-1 0 0,-3-1 0 0,-1-3 0 16,2 0 0-16,4-8 0 0,-8 7 0 0,-2-9 0 15,0 6 0-15,-2 0 0 0,-4 2 0 0,-2 4 0 16,-2 1 0-16,-1 2 0 0,-2 1 0 0,-4 2 0 16,-4 3 0-16,-3 1 0 0,-2 1 0 0,2 2 0 15,-2 1 0-15,1 1 0 0,-1 1 0 0,1-1 0 16,3 4 0-16,3-4 0 0,2 1 0 0,4-1 0 15,2 1 0-15,-2-1 0 0,6-3 0 0,0 0 0 16,0 0 0-16,0 0 0 0,0 0 0 0,25-3 0 16,-12-3 0-16,2-2 0 0,4 0 0 0,8-2 0 15,-4-2 0-15,4 0 0 0,-1 0 0 0,-7 1 0 16,0 3 0-16,1 2 0 0,-1 1 0 0,3 2 0 16,0 2 0-16,-3 5 0 0,-1 2 0 0,1 2 0 15,4 7 0-15,-7-4 0 0,5 9 0 0,-3 0 0 16,0 2 0-16,-4 1 0 0,0-8 0 0,-1 7 0 15,-3-4 0-15,-1 0 0 0,-4-2 0 16,3-5 0-16,-3-1 0 0,-2-1 0 0,-1-2 0 16,-1 3 0-16,2-5 0 0,-2-2 0 0,-1-3 0 0,0 0 0 15,0 0 0-15,0 0 0 0,0 0 0 0,3-18 0 16,-1 8 0-16,2-2 0 0,4-6 0 0,1 2 0 16,0 1 0-16,1-1 0 0,4 2 0 0,0 1 0 15,3 1 0-15,-3-1 0 0,1 6 0 0,3 3 0 16,-4 3 0-16,0 3 0 0,4 4 0 0,0 2 0 15,-3 3 0-15,-2 1 0 0,1 1 0 0,-5 4 0 16,0 0 0-16,1 1 0 0,-1-3 0 0,-2 1 0 16,-1 0 0-16,-2-1 0 0,0-3-219 0,-2-1-193 15,2-3-39-15,-3 0-37 0,-1-8-60 16,2 3-465-16,-2-3-1096 0,0 0 485 0</inkml:trace>
  <inkml:trace contextRef="#ctx0" brushRef="#br0" timeOffset="2850.79">16078 2315 5431 0,'-51'-32'255'0,"19"13"-90"0,8-3 50 0,1 5-25 0,7 6-58 15,5 4-38-15,1 0-31 0,0-1-34 16,4 4-51-16,1-1-61 0,1 3-68 0,4 2-55 0,0 0-103 16,0 0-122-16,0 0-465 0,28 13-969 0,-10-7 428 15</inkml:trace>
  <inkml:trace contextRef="#ctx0" brushRef="#br0" timeOffset="3500.17">17702 2730 3649 0,'-2'-26'12'0,"0"8"57"0,1 0 49 16,1 3 53-16,-2 1-6 0,-1 2-26 0,1 3 26 15,-1-1 21-15,1 4 11 0,0 2 6 0,-2-3-4 16,-1 6 0-16,5 1 6 0,-18 10 6 0,3-1 1 16,-1 6-19-16,-5 4-24 0,-3 1-9 0,-2 2-18 15,6 0-20-15,-5 1-3 0,2 0-4 0,4-2-26 16,6-6-10-16,1 1-4 0,3-1-5 0,2-5-11 15,6 1 9-15,1-4-4 0,6 0-15 0,0-3 4 16,5-3-12-16,6-1 0 0,0-5-10 0,2-4 14 16,6-3-20-16,-1-5 0 0,-2-2-1 0,-3-2 5 15,-1-5 0-15,-1-4-8 0,-3-4 11 0,-4 1-2 16,-2-14-6-16,-3 12 7 0,-5 1 6 0,-5 2-37 16,-4 2 0-16,5 3 0 0,-9-1 0 0,2 5 0 15,4 6 0-15,2 5 0 0,1 2 0 0,2-1 0 16,-3 1 0-16,2 0 0 0,4 2 0 0,1 2 0 15,3-2 0-15,4 1 0 0,5-2 0 0,4 1 0 16,2-2 0-16,6-1 0 0,1 2 0 0,3 2 0 16,-3-4 0-16,-3 0 0 0,-5 4 0 0,-3 2 0 15,-5 0 0-15,1-1 0 0,-2 4 0 0,-4-4 0 16,1 2 0-16,-3 0 0 0,-2 1 0 0,-1-1 0 16,-1 4 0-16,0 0 0 0,-14-1 0 0,5 6 0 15,0 2 0-15,-4 8 0 0,-6 10 0 0,6 2 0 0,-3 5 0 16,-2 12 0-16,9 2 0 0,-5 8 0 0,9 1 0 15,0-2 0-15,-3 8 0 0,7 18 0 16,-3-24 0-16,4 2 0 0,-4 1 0 0,4 25 0 16,-6-27 0-16,2-4 0 0,-1 3 0 0,-3-2 0 15,1-2 0-15,2-3 0 0,1-13 0 0,-1-1 0 0,1-1 0 16,1-4 0-16,-1-3 0 0,-1-8 0 0,4-6 0 16,-3-3 0-16,0-1 0 0,1-4 0 15,-3-4 0-15,6 0-406 0,-11-13-321 0,0-2-450 16,4-5-1274-16,-2-9 564 0</inkml:trace>
  <inkml:trace contextRef="#ctx0" brushRef="#br0" timeOffset="3617.39">17616 3102 900 0,'2'-16'307'16,"1"-1"31"-16,-1 5 45 0,2-5 34 0,2 7 16 15,-1-3-4-15,1 4-11 0,3-1-9 0,5-1-12 0,0 2-15 16,11-3-54-16,2 0-26 0,6 2-18 16,2 0-46-16,18-3-37 0,1-1-66 0,5 2-89 15,-1 0-125-15,0 0-147 0,-3 0-164 0,-4-1-552 0,3-1-1021 16,-5 2 451-16</inkml:trace>
  <inkml:trace contextRef="#ctx0" brushRef="#br0" timeOffset="3901.94">18711 2422 3616 0,'1'-27'330'0,"-1"1"-50"0,0 8 120 0,2-8 2 16,1 10-26-16,0 3-45 0,3-1-13 0,-1 3-18 15,-1 4-7-15,0-1 7 0,1 4-4 0,1 1-4 16,-2 1-8-16,-4 2-7 0,9 6-181 0,-4 6-96 16,2 5 0-16,-2 8 0 0,-1 5 0 0,-2 2 0 0,2 18 0 15,-7-5 0-15,0 0 0 0,-1 1 0 16,1 1 0-16,2-11 0 0,-2 10 0 0,-2-10 0 16,2-4 0-16,-1 1 0 0,0 0 0 0,1-4 0 15,-1-3 0-15,2-8 0 0,-2 1 0 0,3-3 0 0,-3-4 0 16,0-2-40-16,4-4-512 0,-1-4-56 15,1-2-40-15,0 0-410 0,0 0-1145 0,0-20 507 0</inkml:trace>
  <inkml:trace contextRef="#ctx0" brushRef="#br0" timeOffset="5082.83">18805 2794 1002 0,'11'-23'154'15,"0"0"52"-15,-1 7 31 0,-1 0 45 0,3-1 51 16,-1 2 23-16,-2 0 21 0,-5 6 11 0,5-6 5 16,0 6 18-16,-1 0-9 0,-3 2 8 0,0 1-23 15,1 2-24-15,0 1-13 0,1 3-22 0,-7 0-20 16,14 7-18-16,-4 0-30 0,-1 2-27 0,4 4-22 15,-2 3-19-15,-3 0-19 0,5 7-28 0,0 1-145 16,-2 0 0-16,-1 0 0 0,-2-1 0 0,-3-5 0 16,0 1 0-16,-1-1 0 0,-1-2 0 0,-2-3 0 15,-1 1 0-15,-1-2 0 0,-2-3 0 0,2-1 0 16,-2-2 0-16,1-2 0 0,-1 0 0 0,3-4 0 16,0 0 0-16,-5-13 0 0,5 5 0 0,1-3 0 15,3-7 0-15,1 3 0 0,2-1 0 0,0-2 0 16,2 4 0-16,-1-2 0 0,1 3 0 0,4-2 0 15,0 5 0-15,-1-2 0 0,-3 2 0 0,2 3 0 16,1 1 0-16,-3 2 0 0,4 3 0 0,-2 1 0 16,0 3 0-16,3-1 0 0,-3 1 0 0,0 3 0 15,1 3 0-15,-3-2 0 0,4 6 0 0,-3-1 0 16,-1-2 0-16,0 4 0 0,0 1 0 0,-4-5 0 16,0 0 0-16,2-1 0 0,-3-1 0 0,1-3 0 15,-2 1 0-15,1-1 0 0,-1 1 0 0,-1-3 0 16,-2-3 0-16,0 0 0 0,13-2 0 0,-3-5 0 15,-3 0 0-15,3-1 0 0,5-4 0 0,-4-3 0 16,0 1 0-16,3 1 0 0,0-1 0 0,-1-1 0 16,-2 1 0-16,0 3 0 0,-4 0 0 0,1 5 0 15,-3-4 0-15,0 6 0 0,-1 0 0 0,0 2 0 16,2 1 0-16,-6 1 0 0,8 1 0 0,-5 5 0 16,0-2 0-16,3 6 0 0,-3 0 0 0,2 2 0 15,0 2 0-15,1 3 0 0,-3 1 0 0,4-3 0 0,3 0 0 16,-4-1 0-16,2 0 0 0,-3-4 0 15,3 1 0-15,1-3 0 0,-1 2 0 0,-1-5 0 16,0 2 0-16,0-3 0 0,-3-2 0 0,2-2 0 16,-6 0 0-16,13-6 0 0,-3 1 0 0,-2-2 0 15,4-6 0-15,-1 0 0 0,-2-1 0 0,6-1 0 16,-3-1 0-16,1 5 0 0,-3-3 0 0,-1 6 0 0,0-2 0 16,0 3 0-16,-3 2 0 0,2 2 0 15,-2 0 0-15,-1 2 0 0,3 2 0 0,-2 2 0 16,0 0 0-16,-1 2 0 0,1 0 0 0,0 3 0 15,-1-2 0-15,1 4 0 0,-3 0 0 0,3-1 0 16,0 1 0-16,2-1 0 0,-1-2 0 0,1 2 0 16,0 0 0-16,-1-1 0 0,2-1 0 0,2-5 0 15,0 3 0-15,0-2 0 0,1-3 0 0,-1 3 0 16,1-3 0-16,1-2 0 0,3-2 0 0,2 1 0 16,0-1 0-16,-1-4 0 0,2 1 0 0,-4-1 0 0,2 2 0 15,-4 1 0-15,-3 0 0 0,1 1 0 0,-3-2 0 16,-2 4 0-16,-3 0 0 0,3 2 0 0,-6 0 0 15,9 4 0-15,-6-2 0 0,-1 3 0 16,0 4 0-16,2 1 0 0,-3 1 0 0,-1 2 0 16,0 1 0-16,2-4 0 0,-2 3 0 0,3-1 0 0,0-1 0 15,-2 0 0-15,1-1 0 0,5-5 0 16,-4 1 0-16,3-2 0 0,0-2 0 0,-6-2 0 0,10 2 0 16,-10-2 0-16,16-8 0 0,-9 1 0 15,0-1 0-15,0-2 0 0,-3-2 0 0,-3-6 0 16,-1 2 0-16,-1 0 0 0,-8-9 0 0,-2 3 0 0,0-1 0 15,-2-1 0-15,-4 1 0 0,2 2 0 0,-3 0 0 16,-5 2 0-16,0 3 0 0,2 7 0 0,3 0 0 16,0 4 0-16,8 2 0 0,-3 2 0 15,3 2 0-15,5 2 0 0,1 1 0 0,4 3 0 16,3 0 0-16,7 2 0 0,3 1 0 0,3 1 0 0,11 3 0 16,0-3 0-16,1-4 0 0,0 2 0 0,4-5 0 15,-2 0 0-15,-2-4 0 0,-9-1 0 0,4 1 0 16,0-3 0-16,-3-1 0 0,-3-3 0 15,2 3 0-15,-2-5 0 0,-1 1 0 0,-4 2 0 16,1-1 0-16,-2 2 0 0,-2-1 0 0,1-1 0 16,-5 3 0-16,3 4 0 0,-3 0 0 0,3 3 0 0,-1 4 0 15,1 0 0-15,-4 3 0 0,1 1 0 16,0 1 0-16,3 5 0 0,-3 1 0 0,0-1 0 0,3-1 0 16,0 2 0-16,2-3 0 0,0-2 0 0,-1 0 0 15,6-2 0-15,-1 1 0 0,-1-7 0 16,3 1 0-16,-1-1 0 0,-2-3 0 0,3-2 0 0,0-1 0 15,1-5 0-15,-1-1 0 0,-1-2 0 0,-2-1 0 16,0-2 0-16,-2-1 0 0,1-2 0 16,0 1 0-16,0-9 0 0,-1 6 0 0,-2-1 0 0,-1-1 0 15,-1 2 0-15,0 1 0 0,-1-1 0 16,-4 8 0-16,0-3 0 0,-2 5 0 0,-2-2-1366 0,-1 3-1478 16,3 6 654-16</inkml:trace>
  <inkml:trace contextRef="#ctx0" brushRef="#br0" timeOffset="6383.95">21406 2837 4001 0,'3'-8'286'0,"3"-1"-2"16,-1-1 70-16,-4 0-2 0,3-2-61 0,0 0-39 15,-3 2-24-15,2-3-14 0,-2-2 7 0,-1 1 15 16,-1 3 18-16,-3 0 1 0,0 1-11 0,2 2-17 16,-6 3-20-16,2 1-21 0,-5 3-87 0,-3 4-99 15,-2 1 0-15,-2 5 0 0,-6 5 0 0,-2-1 0 16,3 7 0-16,1 0 0 0,-1 0 0 0,9 3 0 16,5-6 0-16,-3-2 0 0,5 1 0 0,3 1 0 15,4-5 0-15,0 0 0 0,4-2 0 16,1-2 0-16,5-3 0 0,-1 0 0 0,7-4 0 0,-2-1 0 15,1-4 0-15,6-1 0 0,-6-2 0 0,1-3 0 16,1 2 0-16,-2-3 0 0,1 2 0 0,-3-3 0 16,-2 4 0-16,-3-4 0 0,-1 3 0 0,1 2 0 15,-5-2 0-15,3 4 0 0,-1-1 0 0,-4 2 0 16,3 0 0-16,-4 4 0 0,1-1 0 0,-1 1 0 16,0 0 0-16,0 9 0 0,0-5 0 0,0 2 0 15,3 0 0-15,1 3 0 0,1-3 0 0,3-1 0 16,2 2 0-16,0-4 0 0,-1 0 0 0,5-1 0 15,0-3 0-15,5 0 0 0,1-2 0 0,5-7 0 16,-6 2 0-16,2 0 0 0,3-5 0 0,0-3 0 16,-2-2 0-16,0-3 0 0,-7-3 0 0,4 0 0 15,-5-2 0-15,2-3 0 0,-4-2 0 0,7-13 0 16,-2 0 0-16,-5-4 0 0,-1-3 0 0,-2 3 0 16,-4 1 0-16,2 12 0 0,-5-2 0 0,-2 7 0 15,-4 12 0-15,-1 1 0 0,0 7 0 0,0 3 0 16,-3 5 0-16,-6 4 0 0,-1 11 0 0,-4 7 0 15,0 5 0-15,-1 8 0 0,6 10 0 0,-1-10 0 16,5 16 0-16,0 1 0 0,3 0 0 0,10-5 0 16,6-10 0-16,-4 0 0 0,1-1 0 0,6-4 0 15,2 1 0-15,0-5 0 0,4-3 0 0,0-3 0 16,-2-9 0-16,0-2 0 0,4-3 0 0,-1-1 0 16,-1-5 0-16,4-4 0 0,5-3 0 0,-13-2 0 15,4-4 0-15,-4 0 0 0,6-6 0 0,2 2 0 16,-9 1 0-16,3-8 0 0,0 2 0 0,-2 0 0 15,-5 5 0-15,2 2 0 0,2 1 0 0,-8 7 0 16,-1 0 0-16,0 3 0 0,-2 4 0 0,-2 0 0 16,3 11 0-16,-6-4 0 0,2 9 0 0,1 2 0 15,-1 2 0-15,-2 4 0 0,7-3 0 0,1 5 0 16,-1-5 0-16,2 3 0 0,6 2 0 0,-3-9 0 16,3-1 0-16,0-3 0 0,2-1 0 0,1-4 0 15,-1-3 0-15,-2 0 0 0,5-3 0 0,0-3 0 16,-4 0 0-16,5-5 0 0,0-2 0 0,-4 0 0 0,1-4 0 15,-2 0 0-15,0-2 0 0,5-6 0 16,-7 3 0-16,3-8 0 0,-5 7 0 0,2 1 0 16,-3 2 0-16,-2 3 0 0,-3 2 0 0,1 1 0 15,-4 3 0-15,-1 4 0 0,1 2 0 0,-8 0 0 16,-1 4 0-16,-1 2 0 0,0 8 0 0,0 0 0 16,0 0 0-16,6 3 0 0,-1 2 0 0,3-2 0 15,4 1 0-15,1 1 0 0,4-1 0 0,2 0 0 16,2-3 0-16,2-2 0 0,2-3 0 0,-4-3 0 15,1-2 0-15,1-3 0 0,-3 2 0 0,3-8 0 16,-6-1 0-16,0-2 0 0,-3-1 0 0,0-2 0 16,-2-6 0-16,-4 1 0 0,-2-3 0 0,0-10 0 15,-3 5 0-15,0-3 0 0,-2-1 0 0,4 2 0 16,3 0 0-16,-2 0 0 0,4 0 0 0,2 6 0 16,2 1 0-16,4 2 0 0,-1 3 0 0,1 3 0 15,1 0 0-15,9 2 0 0,-8 4 0 0,4 2 0 0,4 3 0 16,0 3 0-16,0 2 0 0,1 1 0 15,-1 5 0-15,2 6 0 0,0 1 0 0,-1 2 0 0,0 0 0 16,-4 2 0-16,-2 1 0 0,2 0 0 16,-2 0 0-16,-4-1 0 0,2 1 0 0,-5-7 0 15,-1 1 0-15,1-2 0 0,-1-1 0 0,2 0 0 16,-7-3 0-16,6-1 0 0,-3-4 0 0,-2 0 0 16,0-2 0-16,0 1 0 0,-1-6 0 0,7 2 0 15,-7-2 0-15,0 0 0 0,8-10 0 0,-2 2 0 16,-1-2 0-16,7-4 0 0,0-1 0 0,-1 1 0 15,0-1 0-15,4 3 0 0,0-1 0 0,2 1 0 0,0 4 0 16,1 1 0-16,-5 3 0 0,6 2 0 16,-6 2 0-16,2 1 0 0,0 2 0 0,3 3 0 15,-8 1 0-15,2 0 0 0,1 4 0 0,-4-2 0 16,-2 2 0-16,2 2 0 0,-1 3-56 0,-5-6-148 0,-1 4-31 16,-1-2-30-16,3-1-20 0,-4 0-35 0,-4-3-8 15,1-2-26-15,-4 2-27 0,-2-2-47 0,-4-4-64 16,-5 0-316-16,-1-7-874 0,-10-6 387 0</inkml:trace>
  <inkml:trace contextRef="#ctx0" brushRef="#br0" timeOffset="6532.92">21834 2356 4570 0,'-27'-18'303'0,"11"10"-27"0,6-2-55 0,7 3-62 15,6 1-46-15,10-6-37 0,8 5-12 0,16 2-19 16,17-6-4-16,5 10-2 0,5 1-2 0,-1 6-47 15,29-4-68-15,-28 1-98 0,0 3-143 0,-1 0-180 0,-9-6-312 16,-14-3-878-16,0 2 389 0</inkml:trace>
  <inkml:trace contextRef="#ctx0" brushRef="#br0" timeOffset="7483.05">10962 2648 121 0,'-8'-2'550'0,"1"0"-4"15,-3 0-19-15,1-3-8 0,-3 0 5 0,7 0-11 16,0-3-30-16,1-4-10 0,3 7-27 0,1-7-26 16,5 2-46-16,8-1-25 0,0-3-29 0,-4 6-29 15,13-7-35-15,-4 7-19 0,8 0-24 0,2 1-28 16,-6 3-20-16,6 2-11 0,-9 4-21 0,0 3-15 16,-1 2-8-16,-1 2-8 0,-2 2-40 0,-3 5-62 15,-6 0 0-15,-1 3 0 0,-2 0 0 0,-6 7 0 16,-4-2 0-16,-4 3 0 0,-4-2 0 0,-2-3 0 15,-1 2 0-15,-2-6 0 0,-1 0 0 0,10-7 0 16,-2-3 0-16,3-1 0 0,1-1 0 0,0-1 0 16,4 1 0-16,-3-4 0 0,7 1 0 0,1-3 0 15,0 0 0-15,0 0 0 0,0 0 0 0,14-16 0 16,-1 9 0-16,2 0 0 0,3 0 0 0,1-3 0 16,-1 3 0-16,1 2 0 0,-2 1 0 0,3 4 0 15,-3 4 0-15,2-2 0 0,-6 2 0 0,1 4 0 16,-4 1 0-16,4 2 0 0,-5 4 0 0,-1 1 0 0,-4-3 0 15,-3 2 0-15,-1 4 0 0,-4 7 0 16,-5-3 0-16,3-5 0 0,-7-3 0 0,-4 6 0 16,2-9 0-16,-8 2 0 0,-1-1 0 0,5-4 0 15,-3-2 0-15,-5 0 0 0,-1-7 0 0,0-2 0 16,-5-2 0-16,3-4 0 0,7-8-370 0,-2-2-128 16,4-4-78-16,5-2-92 0,-1-5-346 0,8 0-1097 15,5-7 485-15</inkml:trace>
  <inkml:trace contextRef="#ctx0" brushRef="#br0" timeOffset="7866.54">11109 2205 177 0,'-9'-7'400'0,"-4"-8"11"0,-4 8-3 16,0 0-13-16,-6 3 7 0,-8 4 5 0,-2 5 5 16,2 3-9-16,-2 8-13 0,-1 2-13 0,-11 7-17 15,1 8-11-15,3 9-14 0,2-4-27 0,2 9-8 16,1 5-15-16,0-2-17 0,-7 22-7 0,18-19-10 15,3 1-15-15,4 5-11 0,4-9-22 0,5 8-11 16,5-1-16-16,10 3-14 0,4-5-64 0,10-1-98 16,5-2 0-16,10-4 0 0,-1-5 0 0,7-2 0 15,5-6 0-15,1-4 0 0,4-4 0 0,3-7 0 16,4-6 0-16,-3-4 0 0,2-7 0 0,2-3 0 16,2-7 0-16,-2-4 0 0,-1-6 0 0,-6-4 0 15,0-3 0-15,-4-3 0 0,-5-2 0 0,-6-6 0 16,-2-6 0-16,-6-1 0 0,-5-6 0 0,-3-7 0 15,-8-1 0-15,2-24 0 0,-11 20 0 0,1-23 0 16,-9 3 0-16,-4-7 0 0,-2 30 0 0,-3 0 0 16,-12-20 0-16,3 27 0 0,-6 4 0 0,-8-2 0 15,-3 12 0-15,-9 4 0 0,-3 6 0 0,-4 3 0 16,-5 10 0-16,1 1 0 0,-2 9 0 0,1 6 0 16,1 3 0-16,4 10 0 0,20-1 0 0,-13 16 0 15,14 3 0-15,2 4-276 0,7 5-1044 0,13 2-1429 16,3 1 633-16</inkml:trace>
  <inkml:trace contextRef="#ctx0" brushRef="#br0" timeOffset="8583.79">11404 3964 506 0,'-6'-29'601'16,"0"2"-13"-16,0 10-17 0,3 1-16 0,-1 6-20 15,1 0-28-15,1 3-40 0,-1 7-21 0,3 0-15 16,-7 15-25-16,4 2-33 0,-6 8-30 0,-1 2-33 16,0 7-28-16,-8 12-26 0,6-14-28 0,-4 11-19 15,0-12-22-15,-3-1-17 0,1 0-17 0,0 0-86 16,2-3-67-16,-4-3 0 0,4-4 0 0,4-6 0 15,1-2 0-15,1-3 0 0,3-6 0 0,0 3 0 16,0-4 0-16,2-3 0 0,5 1 0 0,-9-8 0 16,8 2 0-16,0-4 0 0,3-1 0 0,1-5 0 15,3 5 0-15,3-2 0 0,-3 3 0 0,1 1 0 16,2-1 0-16,1 6 0 0,-2 1 0 0,1 2 0 16,3 2 0-16,1 3 0 0,1 2 0 0,0 2 0 15,4 5 0-15,-5 2 0 0,6 4 0 0,-1 0 0 16,-4-2 0-16,5 2 0 0,2-1 0 0,-2 1 0 0,-4-5 0 15,8 0 0-15,-9-3 0 0,4-3 0 0,-4-1 0 16,0-2 0-16,-2-4 0 0,-1-1 0 16,-2-5 0-16,3 1 0 0,-6-5 0 0,2 0 0 15,-2-3 0-15,-2-4 0 0,0-3 0 0,-4-1 0 16,1-5 0-16,-1 6 0 0,-1 2 0 0,1-1 0 0,-4 3 0 16,4 4 0-16,0 0 0 0,-1 5 0 15,-1 1 0-15,2 1 0 0,0 4 0 0,0 0 0 16,0 0 0-16,0 0 0 0,8 19 0 0,-5-7 0 0,-1 0 0 15,1 6 0-15,-2 2 0 0,-1-1 0 0,3 6 0 16,-3-5 0-16,-3-1 0 0,-2 6 0 0,2-4 0 16,0-4 0-16,-1 3 0 0,-4 9 0 15,4-17 0-15,-3 6 0 0,0-5 0 0,2-2 0 16,1-3-14-16,-1 2-630 0,-3-4-108 0,2-3-379 0,2 0-1224 16,4-3 542-16</inkml:trace>
  <inkml:trace contextRef="#ctx0" brushRef="#br0" timeOffset="8969.39">11555 3814 285 0,'-18'-27'461'0,"-2"3"9"15,-7 6-19-15,-4 3-21 0,-6 0-4 0,-12 7 0 16,-8 7 1-16,5 7 4 0,-4 3 1 0,2 7-15 16,-1 10-12-16,1 4-10 0,3 5-6 0,-20 20-23 15,25-10-17-15,-16 23-21 0,9 2-28 0,7 1-14 16,15-19-20-16,-10 23-21 0,18-19-39 0,5 3-206 15,8 21 0-15,11-22 0 0,8 0 0 0,5-2 0 16,23 19 0-16,-4-26 0 0,6-6 0 0,26 14 0 16,-10-21 0-16,27 6 0 0,2-8 0 0,-25-17 0 15,32-3 0-15,-25-6 0 0,-1-5 0 0,28-3 0 16,-26-3 0-16,-3-5 0 0,-2-4 0 0,31-10 0 16,-33 4 0-16,-2-5 0 0,1-7 0 0,-13-3 0 15,0-9 0-15,-5-7 0 0,14-21 0 0,-27 15 0 16,5-29 0-16,-10-2 0 0,-10-3 0 0,-6-3 0 15,-18-1 0-15,-3-1 0 0,-1 6 0 0,-14 4 0 16,3 32 0-16,-7 4 0 0,-3 6 0 0,-5 6 0 16,-10 7 0-16,-9 4 0 0,-3 8 0 0,-2 12 0 15,-28 4 0-15,31 4 0 0,1 10 0 0,1 4 0 16,5 5 0-16,8 12 0 0,2 3 0 0,12 1 0 16,11 2-483-16,7-5-802 0,8-1-1392 0,9-4 616 15</inkml:trace>
  <inkml:trace contextRef="#ctx0" brushRef="#br0" timeOffset="9383.45">13088 4156 173 0,'1'-18'675'0,"-1"2"16"0,1 4 2 0,-1-2-25 16,0 5-15-16,1 2-16 0,-2 0-39 0,0 4-50 15,0 1-50-15,1 2-25 0,0 0-28 0,-6 21-26 16,-1 2-27-16,-1 6-24 0,2 0-108 0,-2 3-260 16,4 3 0-16,-3-2 0 0,3 14 0 0,1-15 0 0,2-1 0 15,1 2 0-15,1-1 0 0,-2-3 0 16,1-2 0-16,3 0 0 0,-2-10 0 0,0-2 0 16,-1-4 0-16,0-2 0 0,0-4 0 0,0 0 0 0,0-5 0 15,0 0 0-15,0 0-82 0,-4-18-573 0,-1 2-87 16,0-9-377-16,-5-3-1212 0,-2-2 536 0</inkml:trace>
  <inkml:trace contextRef="#ctx0" brushRef="#br0" timeOffset="9533.21">12957 4147 3356 0,'-4'-25'352'0,"4"7"-60"0,0 0 2 0,0 6 22 15,4 0-24-15,0 0-30 0,1 3-15 0,3-1-12 16,-2 0-6-16,7 4-5 0,-3 1 23 0,8-2-24 16,0 2-6-16,2 2-20 0,2-2-17 15,9 2-14-15,-2 0-20 0,3 0-13 0,-4 2-37 0,-1 0-36 16,0 0-52-16,-7 2-89 0,-2-1-109 0,2 0-118 15,-7 2-133-15,-1-1-127 0,-5 3-463 0,-5 1-1117 16,-2 2 495-16</inkml:trace>
  <inkml:trace contextRef="#ctx0" brushRef="#br0" timeOffset="10401.81">13062 4325 366 0,'-4'5'439'0,"-1"-2"10"15,2 2 9-15,1 1-12 0,-1-2-4 0,3-4 4 16,7 3-29-16,-7-3-33 0,18 1-36 15,0-2-38-15,2 0-34 0,6-5-20 0,3 3-30 16,-2-4-46-16,-7 3-51 0,7-3-67 0,-4 1-54 0,-4 6-55 16,0-3-65-16,1 0-54 0,-8 2-38 0,-3 2-25 15,-2 2-7-15,-3 0 1 0,-4 4-9 0,-5 1 6 16,-2 1 35-16,-7 5 8 0,-6 6 27 16,-5 2 55-16,-2-1 52 0,1 3 51 0,1-1 57 0,-3-2 62 15,5-4 48-15,3 1 34 0,3 2 34 0,4-7 9 16,4-3 16-16,3 0 14 0,2-1 5 0,3 1-5 15,3-4-3-15,6 1-3 0,4-2-36 0,7-1-22 16,4-5-19-16,6 2-17 0,8-5-25 16,-1-1-32-16,0-3-50 0,1-2-66 0,13-7-42 0,-13 2-65 15,-4 1-52-15,14-15-55 0,-16 10-52 0,-3-5-23 16,1-1-4-16,-2 0 9 0,-6-2 29 0,-1 1 29 16,-1-3 45-16,-6 1 54 0,-1-1 56 0,-2 3 53 15,-2 1 57-15,-3 6 47 0,0-8 47 0,-3 11 38 16,0 1 44-16,-1 3 33 0,-1 3 31 0,4 1 10 15,-4 2-1-15,2 2-17 0,-2 4 14 0,0 0 22 16,0 0 12-16,-9 18 14 0,7-2 6 0,-2 3-7 16,-2 8-35-16,-1-1-288 0,-3 9 0 0,4-2 0 15,-2 12 0-15,-1 4 0 0,3 0 0 0,2 2 0 16,1 1 0-16,3-2 0 0,4 0 0 0,2 3 0 16,-2-1 0-16,0-7 0 0,5 1 0 0,-4-11 0 15,4-2 0-15,-4 0 0 0,2-7 0 0,-1-1 0 16,-2-7 0-16,-3-2 0 0,3-7 0 0,0 1 0 15,-2-5 0-15,-2-2 0 0,1-1 0 0,-1-2-190 16,0 0-312-16,-2-16-6 0,-3 1 8 0,2-6 21 16,1-8 23-16,-2-3 52 0,3-14 41 0,-1-3 48 15,2-4 64-15,-3 3 69 0,3-4 63 0,2 2 65 16,1 6 62-16,1 16 73 0,-2-2 25 0,2 4 35 16,1 1 37-16,-1 9 27 0,0 0 20 0,1 1 19 15,1 2-3-15,3-1 6 0,-3 5 6 0,6 1-6 16,3-1-4-16,-4 4-30 0,5-1-14 0,2 5-28 15,1-1-8-15,-1 4-16 0,1 3-7 0,-2 0-27 0,3 3-8 16,-2 3-13-16,-4 0-5 0,3 4-11 16,-6 2-3-16,1 0-19 0,-3 1-5 0,-5 0-13 15,-2 4-8-15,-6 4-4 0,-1 1 0 0,-4-3 1 16,-2 1-6-16,-4-2 2 0,3-9-7 0,0 1-2 16,-1 0 7-16,4-4-19 0,-1 1 0 0,-1-6 0 15,6 1 0-15,1-4 0 0,0 1 0 0,4-2 0 16,0 0 0-16,0 0 0 0,13-15 0 0,5 3 0 15,5-2 0-15,1-3 0 0,4-4 0 0,1 0 0 0,1-1 0 16,-2 0 0-16,2 4 0 0,-5-3 0 0,3 4 0 16,-5 1 0-16,-9 3 0 0,-1 3 0 15,-4 2 0-15,0 4 0 0,-6 1 0 0,1 1 0 16,-4 2 0-16,0 0 0 0,-2 14 0 0,-3-3 0 0,-4 4 0 16,-1 0 0-16,2 0 0 0,4 2 0 0,-1 0 0 15,3 1 0-15,3 0 0 0,2-2 0 0,2-4 0 16,2-5 0-16,6-1 0 0,3-2 0 0,13-3 0 15,-1-5 0-15,-4-4-84 0,3 0-457 0,4-8-105 16,-6 0-508-16,-3-4-1249 0,2-1 552 0</inkml:trace>
  <inkml:trace contextRef="#ctx0" brushRef="#br0" timeOffset="10534.08">14577 4135 305 0,'-7'-8'472'15,"2"1"19"-15,-2 3 16 0,-1 0-24 0,3 2-46 0,-2 2-47 16,7 0-37-16,-10 4-38 0,7 3-25 0,2 2-44 15,2 3-87-15,7 4-114 0,1 1-156 0,0-2-186 16,10 8-385-16,3-2-737 0,3 1 327 16</inkml:trace>
  <inkml:trace contextRef="#ctx0" brushRef="#br0" timeOffset="10934.74">15034 4528 383 0,'-1'-11'509'0,"-2"-1"-1"0,-1-1-2 0,-1 2-15 16,0-3 6-16,-1-1-15 0,-2-2 1 0,3 7-19 16,-3-3-11-16,-6 1-21 0,5 3-23 0,0 0-26 15,-2 5-26-15,-5 2-15 0,-4 1-20 0,1 6-28 16,-7 2-27-16,-3 4-25 0,1 4-18 0,2 2-81 16,1 3-143-16,5 3 0 0,1 3 0 0,4-5 0 15,6-3 0-15,1 1 0 0,7 1 0 0,2-4 0 16,4 1 0-16,3-6 0 0,1-2 0 0,5-1 0 15,-1-1 0-15,9-4 0 0,-2-6 0 0,2 1 0 16,5-6 0-16,0-2 0 0,-3-6 0 0,0 0 0 16,0-2 0-16,-2-5 0 0,1 1 0 0,-6-5 0 15,-2-1 0-15,0-2 0 0,2-13 0 0,-3-2 0 16,-3-4 0-16,-1 0 0 0,-2-5 0 0,-3 1 0 16,3 0 0-16,-7 5 0 0,-2 13 0 0,-1 6 0 15,-1 12 0-15,-1 1 0 0,2 6 0 0,-3 5 0 16,0 4 0-16,5 1 0 0,-16 12 0 0,5 6 0 15,0 11 0-15,1 4 0 0,0 13 0 0,1 1 0 16,8 0 0-16,1 2 0 0,6-4 0 0,3 5 0 16,0-14 0-16,8 8 0 0,-2-11-7 0,2-2-689 15,0-5-552-15,10-3-1352 0,-4-2 598 0</inkml:trace>
  <inkml:trace contextRef="#ctx0" brushRef="#br0" timeOffset="11850.12">15325 4511 147 0,'-5'-6'506'0,"0"2"6"15,-4-3 60-15,3 4 16 0,-1-3-13 0,1 4-18 16,2-3-27-16,2 4-27 0,-2-3-44 0,4-1-45 16,0 5-39-16,8-8-39 0,3 4-36 0,-1-2-27 15,9 2-28-15,3-1-24 0,-3-1-22 0,8-5-21 0,1 4-15 16,-10 0-14-16,-1-1-14 0,-2 0-26 16,-1 0-1-16,-4 0-71 0,-1-2-37 0,-1-2 0 15,-4 4 0-15,-2-4 0 0,0 2 0 0,-4-1 0 16,-2 3 0-16,-1-1 0 0,-5 4 0 0,2 1 0 0,-3 1 0 15,-3 3 0-15,-3 5 0 0,-2 2 0 16,-1 3 0-16,3 3 0 0,-1 5 0 0,4-4 0 16,-2 9 0-16,5 0 0 0,6-5 0 0,3 1 0 15,4 0 0-15,3-1 0 0,3-2 0 0,6 1 0 16,0-3 0-16,9 2 0 0,-5-10 0 0,11 1 0 16,-2-6 0-16,3 1 0 0,-9-2 0 0,7-5 0 15,-1-1 0-15,-9-1 0 0,1 0 0 0,-2-3 0 16,5-2 0-16,-6 0 0 0,0 2 0 0,-1-7 0 0,-2 4 0 15,-2-4 0-15,3 2 0 0,-5 0 0 0,3 2 0 16,-5 1 0-16,1 2 0 0,-4 6 0 0,-3 0 0 16,3 1 0-16,2 0 0 0,-6 3 0 15,0 0 0-15,4 12 0 0,-4-5 0 0,0 5 0 0,0 4 0 16,0-3 0-16,0 2 0 0,1 3 0 0,2-2 0 16,1 1 0-16,-3 1 0 0,3-6 0 0,-4-5 0 15,5 3 0-15,-1-2 0 0,1-1 0 0,-1-4 0 16,1 1 0-16,0-3 0 0,3-2 0 15,-3-2 0-15,5 0 0 0,-1-2 0 0,3-4 0 0,-1 1 0 16,2-2 0-16,0-3 0 0,-2 0 0 0,6 0 0 16,-6-1 0-16,2 1 0 0,1 1 0 0,-5 3 0 15,-2-2 0-15,5 4 0 0,-8 2 0 0,1-1 0 16,-1 2 0-16,4 2 0 0,-8 2 0 0,10 6 0 16,-6-2 0-16,-2 1 0 0,2 6 0 0,-1 2 0 15,1 2 0-15,-2 4 0 0,1 0 0 0,2-2 0 16,-3-5 0-16,5 4 0 0,-5-4 0 0,5 0 0 15,-1-4 0-15,2-1 0 0,-1-3 0 0,5-2 0 16,1-1 0-16,1-1 0 0,0-4 0 0,1-1 0 16,2-4 0-16,-2 2 0 0,4-5 0 0,-1 3 0 15,5-7 0-15,-4-1 0 0,-2 3 0 0,-2-1 0 16,4-4 0-16,-2 9 0 0,-4-4 0 0,-2 2 0 16,-2 5 0-16,0 1 0 0,-6 2 0 0,4 3 0 15,-5-2 0-15,-2 3 0 0,0 0 0 0,5 7 0 16,-5-1 0-16,1 0 0 0,-1 1 0 0,0 3 0 15,0-1 0-15,0 3 0 0,1 0 0 0,3-1 0 16,-3 1 0-16,3-1 0 0,1-4 0 0,4 1 0 16,0-3 0-16,0-1 0 0,4-2 0 0,-3-3 0 15,2 0 0-15,-1-3 0 0,2-1 0 0,2-2 0 16,-1-3 0-16,-3 1 0 0,4-3 0 0,-2 0 0 0,2 0 0 16,-1 0 0-16,0-5 0 0,-4 5 0 15,2 0 0-15,-2 3 0 0,-2 2 0 0,-3 3 0 16,-1-2 0-16,-2 4 0 0,2 0 0 0,-4 2 0 15,8 0 0-15,-8 0 0 0,1 10 0 0,-1-4 0 16,0 3 0-16,0 2 0 0,0 6 0 0,1-5 0 0,3-1 0 16,0 5 0-16,1-2 0 0,-1-1 0 0,5-3 0 15,0-2 0-15,0 2 0 0,2-7 0 16,0-1 0-16,0-2-359 0,0 0-109 0,1-4-48 16,3-6-68-16,-7 2-460 0,2 0-1131 0,1-5 500 0</inkml:trace>
  <inkml:trace contextRef="#ctx0" brushRef="#br0" timeOffset="11967.02">16870 4296 475 0,'-4'-29'288'0,"2"-1"35"0,-6-2 46 0,2 2 37 16,-2 2 41-16,3 3 21 0,-5 7 8 0,4 1-20 16,-1 3-3-16,-2-2-15 0,3 8-27 0,2 3-44 0,0-1-42 15,0 2-35-15,2 4-44 0,2 0-91 0,0 0-126 16,-7 10-136-16,9-3-177 0,2 5-200 0</inkml:trace>
  <inkml:trace contextRef="#ctx0" brushRef="#br0" timeOffset="12499.95">17258 4316 5726 0,'2'-10'213'0,"1"0"44"0,-3 0 153 15,0-2-54-15,0 4-70 0,0-2-45 0,-3 0-9 16,3 3-13-16,-1 2-19 0,-2 1-149 0,0 2-51 15,3 2 0-15,-11 0 0 0,-1 7 0 0,-3 3 0 16,-5 7 0-16,2 3 0 0,-2 4 0 0,1-3 0 16,3 4 0-16,3 4 0 0,2-4 0 0,5 1 0 15,-1 1 0-15,4-3 0 0,6-6 0 0,2 0 0 16,4 0 0-16,8-6 0 0,7 4 0 0,0-8 0 16,6-2 0-16,2-3 0 0,2-5 0 0,4-3 0 15,-3-2 0-15,0-6 0 0,-3 1 0 0,-3-1 0 16,0-4-91-16,1-4-155 0,-4 3 9 0,-5-6 19 15,2 3 23-15,-4-4 23 0,-3-3 16 0,-3 1 8 16,-2-2 44-16,-2 0 32 0,-5 2 43 0,-1 2 41 16,-3 6 41-16,0 1 17 0,-1 1 21 0,-3 6 25 15,2 1 4-15,-2 0 5 0,-1 5-6 0,1-1 2 16,-1 4-5-16,0 1-5 0,5 1 5 0,-14 7-11 16,7-2 0-16,2 5 5 0,1-2-9 0,-2 7-24 15,6 2-77-15,4 1 0 0,2 0 0 0,3 0 0 0,4 7 0 16,6-1 0-16,-4-3 0 0,5 4 0 0,1-6 0 15,-3 2 0-15,3 0 0 0,-1-2 0 16,-2 0 0-16,1 1 0 0,-7-5 0 0,-5 1 0 0,2-1 0 16,-5 1 0-16,0-3 0 0,-3-3 0 15,-6 2 0-15,0-4 0 0,-3 2 0 0,-7-3 0 0,-3 0 0 16,0 0 0-16,-3-3 0 0,1-1 0 16,1 0 0-16,-1-2 0 0,7-1 0 0,-2 0 0 0,4-1 0 15,1-1 0-15,6-2-129 0,-2 1-419 0,6 3-136 16,9-8-455-16,-1 2-1233 0,8-2 545 0</inkml:trace>
  <inkml:trace contextRef="#ctx0" brushRef="#br0" timeOffset="12633.79">18065 4376 79 0,'4'-8'493'0,"-5"2"51"0,1-1 26 0,0 2-6 0,0 1-35 16,-3-1-27-16,3 5-30 0,0-7-53 0,0 7-42 15,-1-3-41-15,1 3-47 0,0 0-104 0,0 0-146 16,0 0-194-16,0 0-234 0,-6 13-420 0,1-6-877 15,-3-1 387-15</inkml:trace>
  <inkml:trace contextRef="#ctx0" brushRef="#br0" timeOffset="13433.44">13583 5043 433 0,'-24'-11'746'16,"7"2"2"-16,6 2-46 0,1 0-71 0,5 5-51 15,2 2-42-15,3 0-14 0,0 0-22 0,13 14-35 16,-5-7-24-16,7 3-30 0,-4 3-33 0,7 0-33 0,0 2-29 15,5 5-34-15,3-6-149 0,1 2-135 16,-2-4 0-16,3 1 0 0,4-3 0 0,3-3 0 16,3-1 0-16,-1-2 0 0,5-2 0 0,10-3 0 15,1-4 0-15,-1 0 0 0,7-3 0 0,-4-6 0 16,4-2 0-16,-3-5 0 0,30-7 0 0,-29 6 0 16,24-14 0-16,-25 12 0 0,-2 0 0 0,2 1 0 15,-6 6 0-15,-14 3 0 0,-3 5 0 0,-6 1 0 0,-9 3 0 16,2 3 0-16,-5 2 0 0,-2 1 0 0,-3 2 0 15,-1 0 0-15,0 3 0 0,-1 0 0 0,-4 1 0 16,1 2 0-16,-1-1 0 0,1 1 0 0,0 0 0 16,0-1 0-16,3 1 0 0,5 2 0 0,2-3 0 15,5-1 0-15,13-2 0 0,2 1 0 0,2-5 0 16,4 2 0-16,13-2 0 0,4-2 0 0,1-5 0 16,0-3 0-16,2 3 0 0,1-6 0 0,0-1 0 15,2 1 0-15,-4-4 0 0,-4 2 0 0,-2 6 0 16,-13 1 0-16,-3 4 0 0,-2-2 0 0,-4 4 0 15,0 2 0-15,-13 1 0 0,3 3 0 0,-5-1 0 16,-7 3 0-16,9 2 0 0,-5 1 0 0,-1 4 0 16,-2-2 0-16,-2 0 0 0,4-3 0 0,-3 5 0 15,4 0 0-15,3-3 0 0,2-1 0 0,9 1 0 16,4 0 0-16,3-1 0 0,17 0 0 0,-1-3 0 16,8-4 0-16,-4 2 0 0,1 0 0 0,-1-5 0 15,5 0 0-15,-2-5 0 0,-6-1 0 0,4 0 0 16,3-4 0-16,0 0 0 0,-2-6 0 0,2-2 0 15,-5 0 0-15,-2 3 0 0,-2-1 0 0,-11 4 0 0,-7 3 0 16,1 2 0-16,-5 4 0 0,0 1 0 0,-10 4 0 16,0 0 0-16,-5 3 0 0,4 5 0 15,1 1 0-15,-4 1 0 0,5 5 0 0,-2 4 0 16,2-2 0-16,4 1 0 0,0 1 0 0,6-2 0 0,1 0 0 16,16 4 0-16,0-4 0 0,7-4 0 0,-1-2 0 15,-2-5 0-15,6-4 0 0,-2 1 0 0,1-5 0 16,-4-3 0-16,-12-3 0 0,-3 1 0 0,4-2 0 15,-3-2 0-15,-3 0 0 0,3-4 0 0,-8-1 0 16,0 0 0-16,-1-2 0 0,-5-5 0 16,5-3 0-16,-5 2 0 0,0 0 0 0,-2 1 0 0,0-1-1366 15,-3 3-1478-15,4 3 654 0</inkml:trace>
  <inkml:trace contextRef="#ctx0" brushRef="#br0" timeOffset="13549.86">19223 5177 6889 0,'-7'0'198'16,"-2"-1"30"-16,-8-4-48 0,-11-1-111 0,-8 0-316 16,-23 1-375-16,-5-3-495 0,-24-4-1208 0,-4-6 535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42:20.736"/>
    </inkml:context>
    <inkml:brush xml:id="br0">
      <inkml:brushProperty name="width" value="0.05292" units="cm"/>
      <inkml:brushProperty name="height" value="0.05292" units="cm"/>
      <inkml:brushProperty name="color" value="#FF0000"/>
    </inkml:brush>
  </inkml:definitions>
  <inkml:trace contextRef="#ctx0" brushRef="#br0">9545 13102 1318 0,'0'0'1113'0,"0"0"-770"0,0 0-39 16,0 0 36-16,0 0-115 16,0 0-99-16,-40 0-69 15,40 8 2-15,0 6 7 16,8 6-18-16,13 8 3 16,5 4-5-16,8 3-46 15,4-2 0-15,4-2 0 16,5-9 0-16,8-8 0 15,5-12 0-15,6-2 0 16,5-12 0-16,2-19 0 16,-1-2 0-16,-8-6 0 15,-9 6 0-15,-8 4 0 16,-11 9 0-16,-11 10 0 16,-5 8 0-16,-3 2 0 15,1 6 0-15,6 14 0 0,7 4 0 16,8 2 0-16,3-2 0 15,9-3 0-15,5-8 0 16,1-10 0-16,4-3 0 16,-3-4 0-16,-5-18 0 15,-1-7 0-15,-6-3 0 16,-5 3 0-16,-5 2 0 16,-5 7 0-16,-4 10 0 15,-6 10 0-15,2 0 0 16,4 8 0-16,2 14 0 15,4 5 0-15,7-4 0 16,3-1 0-16,3-6 0 16,6-5 0-16,0-10 0 15,4-1 0-15,0-1 0 16,-2-13 0-16,-3-1 0 0,-2 1 0 16,-7 3 0-16,-4 2 0 15,-6 5 0-15,-5 4 0 16,-6 0 0-16,-1 0 0 15,-1 0 0-15,-2 6 0 16,1 2 0-16,-3-4 0 16,1 0 0-16,-1-4 0 15,4 0 0-15,-6 0-354 16,-7-8-863-16</inkml:trace>
  <inkml:trace contextRef="#ctx0" brushRef="#br0" timeOffset="2966.96">18840 13316 1892 0,'0'0'501'16,"0"0"-248"-16,0 0 60 15,0 0 8-15,0 0-95 0,0 0-105 16,0 0-32-16,-20-23-4 16,98 31 22-16,60 0 8 15,72-2-42-15,41-6-73 16,23 0 0-16,1 0 0 15,-17-4 0-15,3 2 0 16,-3 2 0-16,-11 0 0 16,-17 0 0-16,-28 2 0 15,-30 2 0-15,-43-4 0 16,-42 0 0-16,-31 0 0 16,-24 0 0-16,-9 0 0 15,-4 0 0-15,-11 0 0 16,-8 0 0-16,-21 0-69 0,-60 0-305 15,3 6-368-15,-6 2-204 16</inkml:trace>
  <inkml:trace contextRef="#ctx0" brushRef="#br0" timeOffset="3266.46">19420 13351 2266 0,'0'0'791'16,"0"0"-557"-16,0 0 70 16,0 0 53-16,0 0-213 15,0 0-144-15,262-46 0 16,-41 42 0-16,28 4 0 16,0 0 0-16,-10 0 0 15,-5 0 0-15,-15 2 0 0,-32 4 0 16,-46-3 0-16,-51 1 0 15,-36-1 0-15,-27-3 0 16,-7 0 0-16,-7 0 0 16,-9 0 0-16,-4 0 0 15,-2 0 0-15,-13-8 0 16,1-6-27-16,3 1-715 16,9 4-1337-16</inkml:trace>
  <inkml:trace contextRef="#ctx0" brushRef="#br0" timeOffset="3368.12">21837 13421 2666 0,'0'0'228'0,"-212"12"-228"16,89-6-1073-16</inkml:trace>
  <inkml:trace contextRef="#ctx0" brushRef="#br0" timeOffset="5066.72">5071 13979 1709 0,'0'0'758'0,"0"0"-499"0,0 0 77 15,0 0-50-15,0 0-113 16,0 0-112-16,0 0 58 15,29 65-13-15,-3-29-25 16,8 3-42-16,2-5-28 16,1-2 7-16,5-8-18 15,6-8 1-15,0-10 12 16,4-6-7-16,-1 0 9 16,2-22-6-16,-2-8-9 15,-3-4 16-15,-6 0 2 0,-5 0 6 16,-8 9 14-1,-2 7-38-15,-6 10 0 0,0 8 0 16,4 0 0-16,6 13 0 16,7 10 0-16,5 4 0 15,3 3 0-15,3-4 0 16,1-6 0-16,0-4 0 16,0-8 0-16,-2-6 0 15,2-2 0-15,-3 0 0 16,-3-18 0-16,-2-4 0 15,-1 0 0-15,-4 2 0 16,-3 8 0-16,-3 6 0 16,-2 6 0-16,0 6 0 15,0 20 0-15,2 4 0 16,5 4 0-16,-3 0 0 0,5-2 0 16,-1-6 0-16,4-8 0 15,-1-10 0-15,2-8 0 16,-1 0 0-16,-2-6 0 15,-1-14 0-15,-7 0 0 16,-2 4 0-16,-4 2 0 16,0 6 0-16,-1 6 0 15,0 2 0-15,5 0 0 16,2 10 0-16,1 6 0 16,-1 2 0-16,-2 0 0 15,-2-2 0-15,-3-8 0 16,1-2 0-16,13-6-174 0,-7-8-508 15,-2-12-742-15</inkml:trace>
  <inkml:trace contextRef="#ctx0" brushRef="#br0" timeOffset="5173.35">7798 14201 2893 0,'0'0'709'15,"0"0"-548"-15,0 0-161 16,0 0-188-16,0 0-1759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45:03.902"/>
    </inkml:context>
    <inkml:brush xml:id="br0">
      <inkml:brushProperty name="width" value="0.05292" units="cm"/>
      <inkml:brushProperty name="height" value="0.05292" units="cm"/>
      <inkml:brushProperty name="color" value="#FF0000"/>
    </inkml:brush>
  </inkml:definitions>
  <inkml:trace contextRef="#ctx0" brushRef="#br0">20732 15286 2357 0,'0'0'603'15,"0"0"-442"-15,0 0 95 16,0 0-17-16,0 0-94 16,0 0-49-16,89 76-21 15,-60-54 8-15,-5 0-2 16,-1-4-81-16,-4 0 0 16,-2-6 0-16,-2-2 0 15,3-6 0-15,7-4 0 16,8 0 0-16,15-4 0 0,10-18 0 15,11-6 0 1,5-4 0-16,-1-4 0 0,-6 6 0 16,-9 4 0-16,-13 12 0 15,-11 10 0-15,-13 4 0 16,-3 0 0-16,-5 18 0 16,1 8 0-16,4 0 0 15,2-2 0-15,7-2 0 16,4-6 0-16,7-6 0 15,7-6 0-15,3-4 0 0,4 0 0 16,2-18 0 0,-4-4 0-16,0 0 0 0,-8 4 0 15,-4 4 0-15,-10 0 0 16,-3 10 0-16,-5 4 0 16,-1 0 0-16,-2 0 0 15,3 10 0-15,2 2 0 16,2 2 0-16,5-6 0 15,3 2 0-15,1-8 0 16,-2 0 0-16,-2-2 0 16,-2 0 0-16,-4 0 0 15,-6 0 0-15,1 0 0 16,-3 0 0-16,1 0 0 16,-1 0 0-16,8 4 0 15,4 2-95-15,24-2-414 0,-4 0-349 16,-2-2-588-16</inkml:trace>
  <inkml:trace contextRef="#ctx0" brushRef="#br0" timeOffset="133.56">23154 15430 2464 0,'0'0'833'0,"0"0"-523"16,0 0-129-16,0 0-181 15,0 0-425-15,0 0-1648 0</inkml:trace>
  <inkml:trace contextRef="#ctx0" brushRef="#br0" timeOffset="3834.22">6060 16062 2302 0,'0'0'548'0,"0"0"-388"16,0 0 62-16,0 0-80 15,0 0-93-15,0 0-2 16,33 110-1-16,-1-96 61 16,-1-8 17-16,2-2-23 15,0-4 7-15,1 0-18 16,1 0-40-16,4-6-50 15,3 2 0-15,2 4 0 16,3 0 0-16,2 0 0 16,-2 0 0-16,-3 4 0 15,-5 6 0-15,-4 2 0 0,-6 2 0 16,-2-4 0 0,-5 2 0-16,-2-6 0 0,0 2 0 15,4-4 0-15,5-4 0 16,8 0 0-16,5-8 0 15,4-16 0-15,3-2 0 16,1 0 0-16,-6-2 0 16,-6 6 0-16,-7 10 0 15,-4 6 0-15,-5 6 0 16,1 0 0-16,0 18 0 16,0 4 0-16,4 2 0 15,2 2 0-15,2-4 0 16,7-8 0-16,5-6 0 15,3-8 0-15,3 0 0 0,4-4 0 16,1-14 0-16,0 0 0 16,-3 2 0-16,0 6 0 15,-4 2 0-15,-5 6 0 16,-7 2 0-16,-6 0 0 16,-4 0 0-16,-7 4 0 15,-2 10 0-15,0-4 0 16,-3 0 0-16,3 2 0 15,-1-4 0-15,5-4 0 16,4-4 0-16,5 0 0 16,2 0 0-16,0-12 0 15,0-2 0-15,12-18-9 16,-9 8-488-16,-7 4-545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3T05:46:19.168"/>
    </inkml:context>
    <inkml:brush xml:id="br0">
      <inkml:brushProperty name="width" value="0.05292" units="cm"/>
      <inkml:brushProperty name="height" value="0.05292" units="cm"/>
      <inkml:brushProperty name="color" value="#FF0000"/>
    </inkml:brush>
  </inkml:definitions>
  <inkml:trace contextRef="#ctx0" brushRef="#br0">4797 11548 2148 0,'0'0'485'0,"0"0"-387"15,0 0 7-15,0 0-23 16,0 0-48-16,0 0 11 16,17 26 27-16,-7-18 7 15,-4 2 4-15,1 2-16 16,-1 2-19-16,4 4 33 16,3 0-32-16,0-1-34 15,5-2-6-15,4-5-9 16,5-8 1-16,7-2-7 15,3-5 12-15,3-20-6 16,3-1 1-16,-5-2 0 0,-3 2 10 16,-8 8-10-1,-8 4 16-15,-3 8 28 0,-3 4-12 16,3 2 3-16,3 0-6 16,2 6-1-16,6 6-16 15,0 2-13-15,0-4-1 16,-2-2 1-16,-2-4 0 15,4-4 7-15,0 0 2 16,0 0-9-16,0-8 7 16,-3-2-7-16,-2 0-1 15,-4 4 0-15,-5 4 1 16,3 2 10-16,-1 0-10 16,2 0 2-16,5 0-2 15,22 2-12-15,-1 0-279 16,-1-2-798-16</inkml:trace>
  <inkml:trace contextRef="#ctx0" brushRef="#br0" timeOffset="234.04">8094 11528 392 0,'0'0'0'0</inkml:trace>
  <inkml:trace contextRef="#ctx0" brushRef="#br0" timeOffset="934.48">7718 11588 1228 0,'0'0'552'0,"0"0"-346"15,0 0 102-15,0 0 16 16,0 0-31-16,0 0-79 16,0 0-25-16,-81-28 12 15,81 28-17-15,0 0-73 16,0-2-21-16,9 2-28 0,22-2-25 15,19-4-5-15,16 0-23 16,21-4-8-16,9-2 10 16,4 0-11-16,0-4-24 15,-9 2-20-15,-12 2-4 16,-19 2 15-16,-16 2 2 16,-17 0 22-16,-9 3 8 15,-9 4 2-15,-7 1 10 16,-2 0 12-16,0 0-17 15,-2 0-6-15,-19 0-57 16,-4 0-192-16,-36 6-272 16,8 6-210-16,-3 0-193 0</inkml:trace>
  <inkml:trace contextRef="#ctx0" brushRef="#br0" timeOffset="1200.64">7880 11572 838 0,'0'0'1085'0,"0"0"-620"16,0 0-91-16,0 0 8 15,0 0-153-15,0 0-91 16,0 0 14-16,11 16-23 16,30-14-57-16,9-2-21 15,15 0-32-15,7 0-1 16,5-10-18-16,-2-6 1 16,-7 0 4-16,-10 0-5 15,-11 2 0-15,-16 2 1 16,-11 2 19-16,-9 4 34 0,-7 4 9 15,-1 0-63 1,-3 2 0-16,0 0 0 0,0 0 0 16,0 0 0-16,0 0-44 15,0 0-257-15,-7 2-456 16,-4 4-681-16</inkml:trace>
  <inkml:trace contextRef="#ctx0" brushRef="#br0" timeOffset="2333.77">9329 10806 1640 0,'0'0'543'0,"0"0"-252"0,0 0 62 16,0 0-31-16,0 0-96 15,0 0 3-15,0 0-29 16,-11-4-64-16,11-10-49 15,0-10-46-15,21-6-13 16,17-10-28-16,14-6 0 16,10-2 0-16,7-1 0 15,1 5 0-15,-2 4-39 16,-7 6-26-16,-13 8-17 16,-12 2-29-16,-16 8-29 0,-14 2 41 15,-6 4 24 1,-6 4 14-16,-21 2 32 0,-4 4 29 15,0 0 5-15,2 0 53 16,9 0 46-16,4 0 37 16,12 0-18-16,4 0-42 15,0 0-18-15,20 0-27 16,11 0-6-16,9-2-2 16,5-2-19-16,-1 0-1 15,-4 2-7-15,-6 2-1 16,-10 0 0-16,-10 2-5 15,-5 14 5-15,-9 2 19 16,0 4-19-16,0 2 0 16,-11 2 0-16,-3-2-9 15,1-4-54-15,4-6-122 0,6-4-322 16,1-10-373-16</inkml:trace>
  <inkml:trace contextRef="#ctx0" brushRef="#br0" timeOffset="3301.22">10144 10048 2109 0,'0'0'870'15,"0"0"-507"-15,0 0-40 16,0 0-151-16,0 0-92 16,0 0-35-16,0 0-9 15,89-34-9-15,-62 46 6 16,-3 8-23-16,-3 2-8 0,-4 6 8 15,-5 0-10-15,-4 2 0 16,-1-3-18-16,-5-8-15 16,0-4 13-16,0-8 5 15,0-7 15-15,3 0 8 16,2-14 17-16,2-16-7 16,2-10-3-16,0-2-3 15,2-2 12-15,1 6-24 16,-1 10 0-16,0 8 0 15,1 12 0-15,1 8 0 16,1 4 0-16,2 18 0 16,-2 8 0-16,-3 2 0 0,0 0 0 15,-4-4 0-15,-2-8 0 16,-3-6-9-16,1-8 1 16,-3-6 8-16,0 0 3 15,5-11 11-15,-1-18-14 16,6-7 0-16,1-2 0 15,3 2 0-15,-3 6 0 16,-2 12 0-16,-1 10 0 16,-2 8-17-16,1 2-2 15,-1 20 18-15,4 4 0 16,1-2 0-16,1-2 1 16,1-6-6-16,1-8-7 15,2-8-26-15,0 0 12 16,-3-8 26-16,1-16 1 15,-5-6 0-15,-2-2 1 0,-2-2-1 16,-3 6 6-16,0 4-6 16,-4 9 0-16,3 11 22 15,-3 4-10-15,0 3-11 16,4 20 0-16,2 4-1 16,4 3 0-16,5-6 0 15,5-6-10-15,5-10-25 16,2-8-26-16,2 0 28 15,-3-18 24-15,-3-10-3 16,-5-6 12-16,-7 0 1 16,-3 0 6-16,-6 2 37 0,-2 5 7 15,0 7 4 1,0 9 29-16,0 2-84 0,0 9 0 16,0 0 0-16,0 4 0 15,0 19 0-15,8 9 0 16,3 12 0-16,-1 6 0 15,2 8 0-15,1 6 0 16,-1 6 0-16,-4 0 0 16,1 3 0-16,-2-5 0 15,0-6 0-15,-5-8 0 16,-2-12 0-16,0-10 0 16,0-10 0-16,-9-9 0 15,-13-10 0-15,-5-3 0 16,-2-12 0-16,0-22 0 15,7-28 0-15,9-6 0 0,10-16 0 16,3-6 0 0,13 15 0-16,29-15-12 0,-1 26-524 15,-1 18-789-15</inkml:trace>
  <inkml:trace contextRef="#ctx0" brushRef="#br0" timeOffset="4067.15">11407 9868 2467 0,'0'0'802'16,"0"0"-476"-16,0 0-53 0,0 0-126 15,0 0-93-15,0 0-27 16,130-85-27-16,-106 89 0 15,-4 20 0-15,-4 8 0 16,-3 7 0-16,-7-2 0 16,-3 0 0-16,-3-9-9 15,0-10-6-15,0-8 6 16,0-10 9-16,0 0 4 16,0-16 25-16,6-14-29 15,2-10 0-15,2-3 0 16,1 2 0-16,3 6 0 15,-1 9 0-15,-1 10 0 16,1 11 0-16,1 5 0 0,1 3 0 16,1 19 0-16,3 4 0 15,4 3 0-15,1-1 0 16,3-6 0-16,2-8 0 16,3-10 0-16,-1-4 0 15,2 0 0-15,-2-21 0 16,-4-6 0-16,-5-5 0 15,-6-4 0-15,-8-5 0 16,-5-1 0-16,-3 0 0 16,0 6 0-16,-13 10 0 15,-8 12 0-15,3 14 0 16,-1 6 0-16,0 28 0 16,6 10 0-16,9 4 0 0,4-2 0 15,0-4 0 1,22-11 0-16,11-12 0 0,6-12-3 15,5-7-11-15,1-8-5 16,-3-20 11-16,-2-7 1 16,-7-2 7-16,-6-4 9 15,-9 3-8-15,-7 6 40 16,-5 6-41-16,-6 10 0 16,0 8 0-16,0 8 0 15,0 0 0-15,2 14 0 16,6 10 0-16,1 4 0 15,6-2 0-15,7-2 0 0,7-6 0 16,2-9 0 0,3-9-33-16,3-11-218 0,-8-15-285 15,-8-2-494-15</inkml:trace>
  <inkml:trace contextRef="#ctx0" brushRef="#br0" timeOffset="4200.57">12374 9340 1936 0,'0'0'1289'0,"0"0"-590"16,0 0-527-16,0 0-172 15,0 0 0-15,0 0 0 16,0 0 0-16,-14-12 0 16,14 12-656-16</inkml:trace>
  <inkml:trace contextRef="#ctx0" brushRef="#br0" timeOffset="4767.1">12925 9501 2165 0,'0'0'826'16,"0"0"-492"-16,0 0 15 16,0 0-164-16,0 0-86 0,-39-109-59 15,18 103-25 1,-6 6 8-16,-4 0-22 0,-1 18 0 16,6 6 6-16,5 1-6 15,13-3 7-15,8-4-8 16,0-4 0-16,6-8 0 15,14-4 13-15,3-2 1 16,1 0 1-16,0-8-15 16,-3 0 0-16,-6 2 0 15,-3 6 0-15,-6 0 0 16,3 26 0-16,-3 14 0 16,2 14 0-16,-2 14 0 15,-4 8 0-15,-2 7 0 16,0-1 0-16,0-2 0 0,-14-8 0 15,-9-8 0-15,-11-12 0 16,-2-13 0-16,0-14 0 16,-1-14 0-16,1-11 0 15,3-8 0-15,6-31 0 16,9-12 0-16,16-34 0 16,4-31 0-16,43-26 0 15,11 7-54-15,-1 25-239 16,14 2-275-16,-20 43-196 15,-2 7-183-15</inkml:trace>
  <inkml:trace contextRef="#ctx0" brushRef="#br0" timeOffset="6434.47">13042 9057 1438 0,'0'0'763'16,"0"0"-197"0,0 0-64-16,0 0-193 0,0 0-81 15,0 0-129-15,0 0 18 16,-59 109-43-16,56-41-74 15,3 8 0-15,0 4 0 16,0-5 0-16,12-9 0 16,0-14 0-16,2-12 0 15,-3-14 0-15,0-14 0 16,-1-12 0-16,-2 0 0 16,5-22 0-16,1-14 0 15,3-6 0-15,4-2 0 16,-3 6 0-16,-1 5 0 0,1 12 0 15,0 6 0-15,0 9 0 16,2 6 0-16,0 0 0 16,2 10 0-16,-1 12 0 15,-6 9 0-15,-7-1 0 16,-8 2 0-16,0 0 0 16,-13-4 0-16,-16-2 0 15,-6-6 0-15,-3-8 0 16,5-4 0-16,6-4 0 15,11-4 0-15,10 0 0 16,6-8 0-16,2-12 0 16,25-8 0-16,6-6 0 15,7-6-45-15,5-4-83 0,-1-5-115 16,-3-5-19 0,-6-4-95-16,-8-2-156 0,-10-2 197 15,-12 6 183-15,-5 6 133 16,0 11 128-16,-13 11 196 15,-6 9 38-15,0 10-15 16,1 9-85-16,3 0-29 16,-1 20-65-16,3 19-69 15,5 12-25-15,8 14-74 16,0 5 0-16,2 2 0 16,21-2 0-16,2-9 0 15,-1-13 0-15,1-12 0 16,-5-14 0-16,-4-12 0 15,-3-10 0-15,-2-2 0 0,2-24 0 16,2-10 0-16,1-7 0 16,-3 2 0-16,3 0 0 15,-5 11 0-15,3 8 0 16,-5 10 0-16,-1 8 0 16,4 4 0-16,-3 0 0 15,4 14 0-15,3 6 0 16,1 5 0-16,3-2 0 15,1 0 0-15,-2-4 0 16,0-5 0-16,-1-3 0 16,-5-5 0-16,3-6 0 15,-1 0 0-15,1-5 0 16,-1-10-60-16,1-7-174 0,-1-7-83 16,-2 0-159-16,-1-2-114 15,-3 1 74-15,-3 4 36 16,-4 4 167-16,-2 6 313 15,0 4 109-15,0 4 437 16,0 2-39-16,-4 4-29 16,2 0-159-16,2 2-97 15,0 0-47-15,0-2-41 16,0 2-23-16,0 0-9 16,0-2-24-16,0 2-9 15,-2 0-14-15,2-2-13 16,-3 0-3-16,1 2-39 15,0-2 0-15,0 2 0 0,0-2 0 16,0 0 0 0,0 0 0-16,2 2 0 0,-3-2 0 15,3 2 0-15,0 0 0 16,0 0 0-16,0 0 0 16,0 0 0-16,-3 0 0 15,1 0 0-15,-2 16 0 16,2 4 0-16,-1 4 0 15,1 2 0-15,2 2 0 16,0-4 0-16,2-4 0 16,15-4 0-16,-2-6 0 15,5-6 0-15,-3-4 0 16,-1 0 0-16,-3-10 0 16,-5-10 0-16,-6-2 0 0,-2-4 0 15,-2-4 0-15,-19-4 0 16,-3 2 0-16,-1 4 0 15,6 3 0-15,2 12 0 16,11 5 0-16,4 4 0 16,2 2 0-16,0 2 0 15,19-2 0-15,10 2 0 16,8 0 0-16,3 0 0 16,1 0 0-16,0 8 0 15,-5 8 0-15,-7 2 0 16,-10 6 0-16,-5 0 0 15,-10 4 0-15,-4-2 0 16,0 0 0-16,0-6 0 0,0-2 0 16,0-8 0-16,-2-4 0 15,2-6 0-15,0 0 0 16,0-4 0-16,0-18 0 16,11-8-8-16,5-10-14 15,1-6-7-15,2-7 8 16,-4 3 14-16,-1 2-1 15,-6 12 8-15,-1 12 0 16,-5 10 1-16,0 12-1 16,-2 2 7-16,0 6-7 15,0 18 13-15,0 4 8 16,0 8 8-16,5 3-5 16,4-3-24-16,2 0 0 0,3-2 0 15,1-6 0 1,1-2 0-16,-3-4 0 0,-2-4 0 15,-6-2 0-15,-5-2 0 16,0-2 0-16,-23 3 0 16,-8-4 0-16,-6 1 0 15,-17-12 0-15,12 0 0 16,15-4-1046-16</inkml:trace>
  <inkml:trace contextRef="#ctx0" brushRef="#br0" timeOffset="6567.01">14467 9246 3333 0,'0'0'763'0,"0"0"-763"0,0 0 0 15,0 0 0-15,0 0 0 16,0 0-1646-16</inkml:trace>
  <inkml:trace contextRef="#ctx0" brushRef="#br0" timeOffset="34733.97">6285 12352 1401 0,'0'0'1151'0,"0"0"-1020"15,0 0-80-15,0 0 62 0,0 0-8 16,0 0-39-1,37 42-26-15,-27-38 15 0,-6-4-13 16,-4 0-41-16,0 0-1 16,0 0-46-16,-2 0-161 15,-10-8-24-15,2 2 84 16,1 0 93-16,2 4 27 16,4 0 27-16,3 0 119 15,0 0 66-15,0 0 48 16,0 0-42-16,0 2-41 15,0 0 9-15,0 0-30 16,0 0-75-16,0 0-21 16,0 0 18-16,0 0-9 15,0 18-3-15,17 10-12 0,3 10 4 16,6 6-22-16,5 1-9 16,5-3-1-1,2-8-9-15,4-8 10 0,1-12-1 16,1-12 0-16,0-2-13 15,-1-26 14-15,-3-12-20 16,-5-8 19-16,-5-3-11 16,-6 4 12-16,-6 6 14 15,-7 13-6-15,-2 10-2 16,-3 8 10-16,2 8-2 16,5 0 8-16,5 4-1 15,9 10-12-15,4 2 11 16,5-2-20-16,3-2 9 0,3-4-3 15,3-5-6 1,0-3-10-16,0 0-17 0,-1-14 7 16,1-1 14-16,-5 1-12 15,-5 2 2-15,-8 6 14 16,-7 4-14-16,-4 2 16 16,-6 0-14-16,0 18 14 15,1 6 33-15,-1 5-16 16,4-1-1-16,-1-1-8 15,3-4-2-15,2-7-12 16,4-5 0-16,1-6 6 16,4-5 16-16,2 0-16 15,4-5 0-15,0-6-9 0,1-4-29 16,-1 4 20 0,-2 3-1-16,-4 6 11 0,-2 2 2 15,0 0 12-15,-4 14 0 16,2 6 30-16,1 0-18 15,-4 0 6-15,2-2-23 16,-3-4 0-16,-2-4 18 16,1-6-18-16,-1-4 20 15,2 0 1-15,1 0-21 16,7-14-2-16,15-18-123 16,-5 4-357-16,-3 2-792 0</inkml:trace>
  <inkml:trace contextRef="#ctx0" brushRef="#br0" timeOffset="34833.91">8442 12551 1227 0,'0'0'1467'0,"0"0"-1385"16,0 0-82-16,0 0-871 0</inkml:trace>
  <inkml:trace contextRef="#ctx0" brushRef="#br0" timeOffset="35600.33">5993 13265 1094 0,'0'0'238'16,"0"0"-95"-16,0 0 131 15,0 0 75-15,0 0 16 0,0 0-3 16,0 0-20-16,49-4-24 16,-41 4-90-16,2 10-75 15,3 8-74-15,5 4-46 16,7 0-6-16,1-2-27 16,8-4-6-16,8-6 0 15,2-10-33-15,10 0 16 16,2-10-17-16,4-14-13 15,2-5 17-15,-1 0 2 16,-8 0 11-16,-6 5 22 16,-8 6 2-16,-7 10 1 15,-10 7 37-15,-4 1 24 16,-2 7 10-16,-3 15-28 16,0 4-22-16,0 1-1 15,6-1-14-15,-1-7-7 0,3-2 5 16,4-7-6-16,6-4 15 15,3-6-15-15,1 0-1 16,6 0 0-16,1 0-10 16,0-4 11-16,1-2 0 15,1 2 1-15,1 4-1 16,-3 0-9-16,1 0 8 16,-3 0 1-16,-3 2 1 15,1 8 6-15,-2-2-5 16,0-2-1-16,2-6-1 15,-3 0-3-15,1 0 3 16,-3-4 0-16,0-10 1 0,-2-2 11 16,1 2-12-16,-1-2 0 15,0-1 0-15,0 2-51 16,3 1-114-16,13-2-112 16,-7 3-221-16,-7 5-394 0</inkml:trace>
  <inkml:trace contextRef="#ctx0" brushRef="#br0" timeOffset="35701.32">8277 13253 2422 0,'0'0'743'0,"0"0"-517"16,0 0-40-16,0 0-186 16,0 0-636-16</inkml:trace>
  <inkml:trace contextRef="#ctx0" brushRef="#br0" timeOffset="40168.99">24816 11310 360 0,'0'0'1712'16,"0"0"-1387"-16,0 0-67 16,0 0 86-16,0 0-117 0,0 0-113 15,15-10-23-15,-1 10 11 16,-1 0-34-16,3 3 16 15,1 12-21-15,6 4 3 16,6 4-27-16,4 0-24 16,11-1-9-16,10-4 0 15,11-5-6-15,9-7 0 16,3-6-12-16,6 0-36 16,0-16 21-16,-6-6 6 15,-1-4 21-15,-9-1 1 16,-7 5-1-16,-11 7 6 15,-9 8 7-15,-8 7 23 16,-3 3 20-16,-1 19-14 16,3 6 1-16,3 2-7 15,4 2-34-15,4-6 5 0,9-6-7 16,5-8-1-16,9-12 1 16,4 0 1-16,-3-10-1 15,1-12 16-15,-9-4-15 16,-4-2-1-16,-10 3 0 15,-1 6 0-15,-3 2 15 16,-5 9 0-16,3 4 20 16,0 4-35-16,0 0 0 15,4 0 0-15,1 2 0 16,1 4 0-16,-2-2 0 16,-1-4 0-16,-10 0 0 15,-4 0 0-15,-8 0 0 0,-3 0 0 16,-7 0 0-16,-2-4 0 15,-3-7-9-15,1-2-203 16,-5 1-761-16</inkml:trace>
  <inkml:trace contextRef="#ctx0" brushRef="#br0" timeOffset="59434.56">4910 17768 1530 0,'0'0'368'0,"0"0"-206"16,0 0 34-16,0 0-85 16,0 0-38-16,0 0-8 0,67 66 56 15,-43-66 18-15,3 0 26 16,0-14-18-16,2 0-45 16,4-2 7-16,3 6-31 15,2 10 7-15,4 0-20 16,0 22-23-16,8 10-11 15,-2 8-4-15,4 1-19 16,1-1 0-16,-1-8-8 16,1-2 0-16,-2-12 4 15,1-8 2-15,1-10 0 16,-2 0 6-16,1-18 6 16,1-14 21-16,-2-4-1 0,-1 0-16 15,-4 1 19-15,-5 12-5 16,-6 10 6-16,-4 13 0 15,0 0-3-15,1 27 0 16,3 0-20-16,1 8-13 16,3-7 3-16,4-2-8 15,-1-4 0-15,0-12 14 16,-1-10-15-16,-3 0 1 16,2-10 5-16,-3-8-5 15,2-4 20-15,-4 4-21 16,1 4 0-16,-5 6 0 15,-2 8 0-15,-4 0 0 16,-1 10 0-16,-4 6 0 16,2-6 0-16,14-10 0 15,-5 0-347-15,-2-14-964 0</inkml:trace>
  <inkml:trace contextRef="#ctx0" brushRef="#br0" timeOffset="60300.71">10583 17744 626 0,'0'0'157'0,"0"0"-86"16,0 0-36-16,0 0-17 15,0 0-17-15,0 0 0 16,0 0-1-16,0-18-29 16,-7 14 16-16,-4 0-81 15,-2 0-559-15</inkml:trace>
  <inkml:trace contextRef="#ctx0" brushRef="#br0" timeOffset="60802.86">10583 17744 1213 0,'-101'-92'575'16,"101"92"-201"-16,0 0 102 0,-2 0-191 15,2 0-72-15,0 0-83 16,0 8-16-16,10 14-23 16,7 4-29-16,5 6-28 15,5 0-19-15,2-2-9 16,5-3 5-16,1-8-11 15,1-2 1-15,3-12 11 16,2-5-6-16,3 0 8 16,4-5-4-16,-2-18 2 15,3 1 8-15,-5-8-1 16,-3 8 8-16,-13 4 0 16,-5 4-6-16,-9 10 23 0,-6 4-10 15,-1 0-19-15,1 12-4 16,4 12-2-16,6 6-3 15,4 2-6-15,5-1 0 16,4-5 1-16,2-12 0 16,3-9 0-16,5-5 14 15,1 0-14-15,4-23 6 16,3-4 2-16,1-2-8 16,-4-4 6-16,-4 7-1 15,-3 8-4-15,-8 8 5 16,-4 6-7-16,-4 0 1 0,2 4 2 15,0 0-2 1,0 4-2-16,-3 0-41 0,-7 0-308 16,-15-4-702-16</inkml:trace>
  <inkml:trace contextRef="#ctx0" brushRef="#br0" timeOffset="63734.06">12909 17726 1773 0,'0'0'708'0,"0"0"-175"16,0 0-156-16,0 0-50 16,0 0-133-16,0 0-62 15,0 0-80-15,40 76-52 16,-20-31 0-16,3-5 0 16,1-2 0-16,5-8 0 15,5-4 0-15,5-12 0 16,11-4 0-16,7-10 0 15,11 0 0-15,3-24 0 16,2-2 0-16,-4-10 0 16,-6 4 0-16,-13-3 0 15,-9 13 0-15,-13 8 0 0,-5 14 0 16,-5 0 0-16,1 14 0 16,10 12 0-16,5 10 0 15,11 5 0-15,3-5 0 16,8-6 0-16,2-8 0 15,3-12 0-15,-1-10 0 16,-2-4 0-16,0-20 0 16,-2-6 0-16,-6-6 0 15,-2 4 0-15,-6 1 0 16,-7 9 0-16,-6 4 0 16,-9 8 0-16,-1 6 0 15,-2 4 0-15,3 4 0 16,5 14 0-16,6 6 0 0,9 2 0 15,4 1 0-15,3 1 0 16,0-6 0-16,0 0 0 16,-7 0 0-16,-5-8 0 15,-4-2 0-15,-4-2 0 16,-4 2 0-16,2-6 0 16,1-2 0-16,8 0 0 15,6 0 0-15,9-4 0 16,8 0 0-16,5-8 0 15,4-14-38-15,-2-4-17 16,-6-10 8-16,-5 0 10 16,-8-4 20-16,-9 3 17 15,-9 10 0-15,-14 10 7 0,-7 7-6 16,-3 10 29-16,-3 0 2 16,0 0-26-16,5 0-6 15,5 7-2-15,13 0 2 16,10 1 0-16,11-2 1 15,14-6 5-15,9 0 0 16,5-18-6-16,1-10-6 16,0-2 5-16,-1-6 1 15,-1-4 2-15,-6 0-1 16,-5 0 5-16,-8 0 5 16,-6 4-10-16,-7 8-1 15,-11 2 14-15,-2 3 5 16,-5 5 11-16,-3 4 0 0,-1-2-30 15,2 2 0-15,-2-4 0 16,1-4 0-16,-1 0 0 16,4-6 0-16,-5-2 0 15,-1-6 0-15,1-4 0 16,-3-9 0-16,-2-1 0 16,-4-4 0-16,-3-4 0 15,-4 0 0-15,0 0 0 16,0 6 0-16,-9 2 0 15,-6 10 0-15,-6 3 0 16,0 7 0-16,-2 12 0 16,-4 4 0-16,0 0 0 15,-4 10 0-15,0 0 0 16,0 0 0-16,0-2 0 16,4 2 0-16,4-4 0 15,2 0 0-15,0-6-11 0,-3 0-13 16,-3-8 8-16,-7-4 10 15,-5-2-2-15,-8 2 7 16,-8-2-5-16,-8 6 6 16,-4 4 5-16,-7 10-5 15,-3 4 9-15,-4 4-4 16,4 0-5-16,1 8-1 16,7 6 1-16,6-2-7 15,12 2 7-15,9-4 0 16,8 2-1-16,10-6-17 15,8-2-39-15,9 0-6 16,5-4-4-16,2 0-8 0,0 0 7 16,0 0 26-16,0 0 42 15,-2 0 9-15,-11-8 30 16,-12-2-21-16,-8 0 21 16,-14 2-15-16,-11 4 3 15,-11 4 8-15,-7 0-13 16,-4 0-5-16,1 12-10 15,6 2 5-15,7 0-11 16,12-6 0-16,12 2 9 16,13-6-9-16,11-4 0 15,9 0 9-15,3 0-10 0,-1 0 12 16,0 0-4-16,-6-8-7 16,-6 2 9-16,-2-6-8 15,-8 6-1-15,-4 4 5 16,-8 2-6-16,-6 0 0 15,-6 2-6-15,-3 16-1 16,-4 6 6-16,2 6 1 16,7-4 0-16,8 2 0 15,12-2 0-15,9-4-6 16,8-8 5-16,8-6-12 16,4-6 13-16,2-2 0 15,-2 0 1-15,-3 0 15 16,-4 0-5-16,-9-14-5 15,-11-4-5-15,-14-8-1 16,-7 2 6-16,-10 2-5 16,-5 6 19-16,-2 10 2 0,2 6-10 15,0 0-3-15,3 22-3 16,4 10-6-16,5 4-1 16,4 0-7-16,7-2 8 15,4-2 0-15,4-5 0 16,8-5 0-16,3-4-1 15,7-4-5-15,3-6 6 16,7-2 0-16,-2-6 1 16,6 0 0-16,-2 4-1 15,0-4 8-15,-3 0-7 16,-4 0-1-16,-5 4 6 16,-2 0 1-16,-1 2 8 0,-2 10-3 15,1 2-6 1,-2 10 0-16,2 4-4 0,-3 6-1 15,4-2 11-15,-4 4-12 16,1 0 0-16,0 1 0 16,0-5 0-16,-1-4 0 15,3-2 0-15,3-2 0 16,0-2 0-16,2-4 0 16,5-4 0-16,-2 4 0 15,5 0 0-15,3 2 0 16,4 2 0-16,0 6 0 15,7 8 0-15,19 4 0 16,10 9 0-16,8-3 0 16,8 4 0-16,8-2 0 15,2-6 0-15,3-2 0 0,1-8 0 16,-3-9-56-16,17-18-167 16,-17-5-282-16,-14-4-565 0</inkml:trace>
  <inkml:trace contextRef="#ctx0" brushRef="#br0" timeOffset="63867.13">13902 18057 2606 0,'0'0'501'15,"0"0"-501"-15,0 0-697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7" name="Google Shape;6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74" name="Google Shape;174;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7" name="Google Shape;1327;p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28" name="Google Shape;1328;p1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6" name="Google Shape;1336;p1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37" name="Google Shape;1337;p1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2" name="Google Shape;135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3" name="Google Shape;183;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96" name="Google Shape;196;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06" name="Google Shape;206;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16" name="Google Shape;216;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25" name="Google Shape;22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34" name="Google Shape;234;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44" name="Google Shape;244;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54" name="Google Shape;254;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63" name="Google Shape;263;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4" name="Google Shape;84;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72" name="Google Shape;272;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285" name="Google Shape;285;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95" name="Google Shape;295;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04" name="Google Shape;304;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13" name="Google Shape;313;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22" name="Google Shape;322;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31" name="Google Shape;331;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45" name="Google Shape;345;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70" name="Google Shape;370;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99" name="Google Shape;399;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80000"/>
              </a:lnSpc>
              <a:spcBef>
                <a:spcPts val="0"/>
              </a:spcBef>
              <a:spcAft>
                <a:spcPts val="0"/>
              </a:spcAft>
              <a:buSzPts val="1400"/>
              <a:buNone/>
            </a:pPr>
            <a:r>
              <a:rPr lang="en-US" sz="1020"/>
              <a:t>Ok. Having said that, lets get back to what we were speaking about. </a:t>
            </a:r>
            <a:endParaRPr/>
          </a:p>
          <a:p>
            <a:pPr marL="457200" marR="0" lvl="0" indent="-228600" algn="l" rtl="0">
              <a:lnSpc>
                <a:spcPct val="80000"/>
              </a:lnSpc>
              <a:spcBef>
                <a:spcPts val="0"/>
              </a:spcBef>
              <a:spcAft>
                <a:spcPts val="0"/>
              </a:spcAft>
              <a:buSzPts val="1400"/>
              <a:buNone/>
            </a:pPr>
            <a:endParaRPr sz="1020"/>
          </a:p>
          <a:p>
            <a:pPr marL="457200" marR="0" lvl="0" indent="-228600" algn="l" rtl="0">
              <a:lnSpc>
                <a:spcPct val="80000"/>
              </a:lnSpc>
              <a:spcBef>
                <a:spcPts val="0"/>
              </a:spcBef>
              <a:spcAft>
                <a:spcPts val="0"/>
              </a:spcAft>
              <a:buSzPts val="1400"/>
              <a:buNone/>
            </a:pPr>
            <a:r>
              <a:rPr lang="en-US" sz="1020"/>
              <a:t>Input devices. We have seen that the virtual reality eco system largely encompasses three fundamental components that include</a:t>
            </a:r>
            <a:endParaRPr/>
          </a:p>
          <a:p>
            <a:pPr marL="457200" marR="0" lvl="0" indent="-228600" algn="l" rtl="0">
              <a:lnSpc>
                <a:spcPct val="80000"/>
              </a:lnSpc>
              <a:spcBef>
                <a:spcPts val="0"/>
              </a:spcBef>
              <a:spcAft>
                <a:spcPts val="0"/>
              </a:spcAft>
              <a:buSzPts val="1400"/>
              <a:buNone/>
            </a:pPr>
            <a:endParaRPr sz="1020"/>
          </a:p>
          <a:p>
            <a:pPr marL="457200" marR="0" lvl="0" indent="-228600" algn="l" rtl="0">
              <a:lnSpc>
                <a:spcPct val="80000"/>
              </a:lnSpc>
              <a:spcBef>
                <a:spcPts val="0"/>
              </a:spcBef>
              <a:spcAft>
                <a:spcPts val="0"/>
              </a:spcAft>
              <a:buSzPts val="1400"/>
              <a:buNone/>
            </a:pPr>
            <a:r>
              <a:rPr lang="en-US" sz="1020"/>
              <a:t>HMD – head mounted devices that give you immersive VR experience, we saw some examples in the last class like the HTC VIVE, Oculus Rift, Samsung gear and so on. Some of you have also used few of these and experienced it for a few minutes. </a:t>
            </a:r>
            <a:endParaRPr/>
          </a:p>
          <a:p>
            <a:pPr marL="457200" marR="0" lvl="0" indent="-228600" algn="l" rtl="0">
              <a:lnSpc>
                <a:spcPct val="80000"/>
              </a:lnSpc>
              <a:spcBef>
                <a:spcPts val="0"/>
              </a:spcBef>
              <a:spcAft>
                <a:spcPts val="0"/>
              </a:spcAft>
              <a:buSzPts val="1400"/>
              <a:buNone/>
            </a:pPr>
            <a:endParaRPr sz="1020"/>
          </a:p>
          <a:p>
            <a:pPr marL="457200" marR="0" lvl="0" indent="-228600" algn="l" rtl="0">
              <a:lnSpc>
                <a:spcPct val="80000"/>
              </a:lnSpc>
              <a:spcBef>
                <a:spcPts val="0"/>
              </a:spcBef>
              <a:spcAft>
                <a:spcPts val="0"/>
              </a:spcAft>
              <a:buSzPts val="1400"/>
              <a:buNone/>
            </a:pPr>
            <a:r>
              <a:rPr lang="en-US" sz="1020"/>
              <a:t>And the second components is the GTD or the Gesture Tracking Devices. We saw a video of Xsense IMU sensors that can accurately estimation the position and orientation of a dancer. we will in the next hour see how these gesture tracking devices work and what are the various technicalities that go into tracking. I will try to keep it as non-mathematical as possible, as the mathematics behind it can get pretty messy and complicated. However, if you are interested in the mathematical aspects, I will be more than happy to discuss. </a:t>
            </a:r>
            <a:endParaRPr/>
          </a:p>
          <a:p>
            <a:pPr marL="457200" marR="0" lvl="0" indent="-228600" algn="l" rtl="0">
              <a:lnSpc>
                <a:spcPct val="80000"/>
              </a:lnSpc>
              <a:spcBef>
                <a:spcPts val="0"/>
              </a:spcBef>
              <a:spcAft>
                <a:spcPts val="0"/>
              </a:spcAft>
              <a:buSzPts val="1400"/>
              <a:buNone/>
            </a:pPr>
            <a:endParaRPr sz="1020"/>
          </a:p>
          <a:p>
            <a:pPr marL="457200" marR="0" lvl="0" indent="-228600" algn="l" rtl="0">
              <a:lnSpc>
                <a:spcPct val="80000"/>
              </a:lnSpc>
              <a:spcBef>
                <a:spcPts val="0"/>
              </a:spcBef>
              <a:spcAft>
                <a:spcPts val="0"/>
              </a:spcAft>
              <a:buSzPts val="1400"/>
              <a:buNone/>
            </a:pPr>
            <a:r>
              <a:rPr lang="en-US" sz="1020"/>
              <a:t>On the screen you can see that a 3 directional coordinate system is depicted. The 3 primary axes of a 3d coordinate system is X, Y and Z axis. Hear I would like to know where, when and why in your past have you encountered 3 dimensional coordinate system. </a:t>
            </a:r>
            <a:endParaRPr/>
          </a:p>
          <a:p>
            <a:pPr marL="457200" marR="0" lvl="0" indent="-228600" algn="l" rtl="0">
              <a:lnSpc>
                <a:spcPct val="80000"/>
              </a:lnSpc>
              <a:spcBef>
                <a:spcPts val="0"/>
              </a:spcBef>
              <a:spcAft>
                <a:spcPts val="0"/>
              </a:spcAft>
              <a:buSzPts val="1400"/>
              <a:buNone/>
            </a:pPr>
            <a:endParaRPr sz="1020"/>
          </a:p>
          <a:p>
            <a:pPr marL="457200" marR="0" lvl="0" indent="-228600" algn="l" rtl="0">
              <a:lnSpc>
                <a:spcPct val="80000"/>
              </a:lnSpc>
              <a:spcBef>
                <a:spcPts val="0"/>
              </a:spcBef>
              <a:spcAft>
                <a:spcPts val="0"/>
              </a:spcAft>
              <a:buSzPts val="1400"/>
              <a:buNone/>
            </a:pPr>
            <a:endParaRPr sz="1020"/>
          </a:p>
          <a:p>
            <a:pPr marL="457200" marR="0" lvl="0" indent="-228600" algn="l" rtl="0">
              <a:lnSpc>
                <a:spcPct val="80000"/>
              </a:lnSpc>
              <a:spcBef>
                <a:spcPts val="0"/>
              </a:spcBef>
              <a:spcAft>
                <a:spcPts val="0"/>
              </a:spcAft>
              <a:buSzPts val="1400"/>
              <a:buNone/>
            </a:pPr>
            <a:r>
              <a:rPr lang="en-US" sz="1020"/>
              <a:t>Give some time to the students to ponder on </a:t>
            </a:r>
            <a:endParaRPr/>
          </a:p>
          <a:p>
            <a:pPr marL="457200" marR="0" lvl="0" indent="-228600" algn="l" rtl="0">
              <a:lnSpc>
                <a:spcPct val="80000"/>
              </a:lnSpc>
              <a:spcBef>
                <a:spcPts val="0"/>
              </a:spcBef>
              <a:spcAft>
                <a:spcPts val="0"/>
              </a:spcAft>
              <a:buSzPts val="1400"/>
              <a:buNone/>
            </a:pPr>
            <a:endParaRPr sz="1020"/>
          </a:p>
          <a:p>
            <a:pPr marL="457200" marR="0" lvl="0" indent="-228600" algn="l" rtl="0">
              <a:lnSpc>
                <a:spcPct val="80000"/>
              </a:lnSpc>
              <a:spcBef>
                <a:spcPts val="0"/>
              </a:spcBef>
              <a:spcAft>
                <a:spcPts val="0"/>
              </a:spcAft>
              <a:buSzPts val="1400"/>
              <a:buNone/>
            </a:pPr>
            <a:endParaRPr sz="1020"/>
          </a:p>
          <a:p>
            <a:pPr marL="457200" marR="0" lvl="0" indent="-228600" algn="l" rtl="0">
              <a:lnSpc>
                <a:spcPct val="80000"/>
              </a:lnSpc>
              <a:spcBef>
                <a:spcPts val="0"/>
              </a:spcBef>
              <a:spcAft>
                <a:spcPts val="0"/>
              </a:spcAft>
              <a:buSzPts val="1400"/>
              <a:buNone/>
            </a:pPr>
            <a:r>
              <a:rPr lang="en-US" sz="1020"/>
              <a:t>Ok, if I tell you, I have encountered 2 dimension in images, drawings, sketch and so on. While I have encountered 1 dimension when I want to know the temperature currently or current time or something like that. Similar, where and when have you encountered 3D, either consciously or subconsciously. </a:t>
            </a:r>
            <a:endParaRPr/>
          </a:p>
          <a:p>
            <a:pPr marL="457200" marR="0" lvl="0" indent="-228600" algn="l" rtl="0">
              <a:lnSpc>
                <a:spcPct val="80000"/>
              </a:lnSpc>
              <a:spcBef>
                <a:spcPts val="0"/>
              </a:spcBef>
              <a:spcAft>
                <a:spcPts val="0"/>
              </a:spcAft>
              <a:buSzPts val="1400"/>
              <a:buNone/>
            </a:pPr>
            <a:endParaRPr sz="1020"/>
          </a:p>
          <a:p>
            <a:pPr marL="457200" marR="0" lvl="0" indent="-228600" algn="l" rtl="0">
              <a:lnSpc>
                <a:spcPct val="80000"/>
              </a:lnSpc>
              <a:spcBef>
                <a:spcPts val="0"/>
              </a:spcBef>
              <a:spcAft>
                <a:spcPts val="0"/>
              </a:spcAft>
              <a:buSzPts val="1400"/>
              <a:buNone/>
            </a:pPr>
            <a:r>
              <a:rPr lang="en-US" sz="1020"/>
              <a:t>Explain the roll pitch and yaw concepts. </a:t>
            </a:r>
            <a:endParaRPr/>
          </a:p>
          <a:p>
            <a:pPr marL="457200" marR="0" lvl="0" indent="-228600" algn="l" rtl="0">
              <a:lnSpc>
                <a:spcPct val="80000"/>
              </a:lnSpc>
              <a:spcBef>
                <a:spcPts val="0"/>
              </a:spcBef>
              <a:spcAft>
                <a:spcPts val="0"/>
              </a:spcAft>
              <a:buSzPts val="1400"/>
              <a:buNone/>
            </a:pPr>
            <a:r>
              <a:rPr lang="en-US" sz="1020"/>
              <a:t>Degree of freedom</a:t>
            </a:r>
            <a:endParaRPr/>
          </a:p>
        </p:txBody>
      </p:sp>
      <p:sp>
        <p:nvSpPr>
          <p:cNvPr id="98" name="Google Shape;98;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11" name="Google Shape;411;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20" name="Google Shape;420;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34" name="Google Shape;434;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43" name="Google Shape;443;p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52" name="Google Shape;452;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62" name="Google Shape;462;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73" name="Google Shape;473;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96" name="Google Shape;496;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06" name="Google Shape;506;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16" name="Google Shape;516;p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6" name="Google Shape;106;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30" name="Google Shape;530;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46" name="Google Shape;546;p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57" name="Google Shape;557;p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66" name="Google Shape;566;p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75" name="Google Shape;575;p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84" name="Google Shape;584;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73" name="Google Shape;673;p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84" name="Google Shape;684;p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97" name="Google Shape;697;p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26" name="Google Shape;726;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dirty="0"/>
          </a:p>
        </p:txBody>
      </p:sp>
      <p:sp>
        <p:nvSpPr>
          <p:cNvPr id="115" name="Google Shape;115;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37" name="Google Shape;737;p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48" name="Google Shape;748;p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57" name="Google Shape;757;p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66" name="Google Shape;766;p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76" name="Google Shape;776;p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87" name="Google Shape;787;p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97" name="Google Shape;797;p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807" name="Google Shape;807;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819" name="Google Shape;819;p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831" name="Google Shape;831;p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8" name="Google Shape;138;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857" name="Google Shape;857;p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9" name="Google Shape;869;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870" name="Google Shape;870;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888" name="Google Shape;888;p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8" name="Google Shape;898;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899" name="Google Shape;899;p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10" name="Google Shape;910;p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19" name="Google Shape;919;p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28" name="Google Shape;928;p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37" name="Google Shape;937;p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52" name="Google Shape;952;p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52" name="Google Shape;952;p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extLst>
      <p:ext uri="{BB962C8B-B14F-4D97-AF65-F5344CB8AC3E}">
        <p14:creationId xmlns:p14="http://schemas.microsoft.com/office/powerpoint/2010/main" val="4284435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47" name="Google Shape;147;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61" name="Google Shape;961;p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79" name="Google Shape;979;p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00" name="Google Shape;1000;p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09" name="Google Shape;1009;p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38" name="Google Shape;1038;p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1" name="Google Shape;1061;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62" name="Google Shape;1062;p1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3" name="Google Shape;1073;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74" name="Google Shape;1074;p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4" name="Google Shape;108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1085" name="Google Shape;1085;p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p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1096" name="Google Shape;1096;p1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1107" name="Google Shape;1107;p1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56" name="Google Shape;156;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6" name="Google Shape;1116;p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17" name="Google Shape;1117;p1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p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1130" name="Google Shape;1130;p1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8" name="Google Shape;1138;p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1139" name="Google Shape;1139;p1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7" name="Google Shape;1147;p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r>
              <a:rPr lang="en-US" sz="1200">
                <a:solidFill>
                  <a:schemeClr val="dk1"/>
                </a:solidFill>
              </a:rPr>
              <a:t>imitation</a:t>
            </a:r>
            <a:r>
              <a:rPr lang="en-US"/>
              <a:t>: the act of copying or imitating someone or something</a:t>
            </a:r>
            <a:endParaRPr/>
          </a:p>
          <a:p>
            <a:pPr marL="457200" marR="0" lvl="0" indent="-228600" algn="l" rtl="0">
              <a:lnSpc>
                <a:spcPct val="100000"/>
              </a:lnSpc>
              <a:spcBef>
                <a:spcPts val="0"/>
              </a:spcBef>
              <a:spcAft>
                <a:spcPts val="0"/>
              </a:spcAft>
              <a:buSzPts val="1400"/>
              <a:buNone/>
            </a:pPr>
            <a:r>
              <a:rPr lang="en-US" sz="1200">
                <a:solidFill>
                  <a:schemeClr val="dk1"/>
                </a:solidFill>
              </a:rPr>
              <a:t>imitation</a:t>
            </a:r>
            <a:r>
              <a:rPr lang="en-US"/>
              <a:t>: something that is made or produced as a copy</a:t>
            </a:r>
            <a:endParaRPr/>
          </a:p>
          <a:p>
            <a:pPr marL="457200" marR="0" lvl="0" indent="-228600" algn="l" rtl="0">
              <a:lnSpc>
                <a:spcPct val="100000"/>
              </a:lnSpc>
              <a:spcBef>
                <a:spcPts val="0"/>
              </a:spcBef>
              <a:spcAft>
                <a:spcPts val="0"/>
              </a:spcAft>
              <a:buSzPts val="1400"/>
              <a:buNone/>
            </a:pPr>
            <a:endParaRPr/>
          </a:p>
        </p:txBody>
      </p:sp>
      <p:sp>
        <p:nvSpPr>
          <p:cNvPr id="1148" name="Google Shape;1148;p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4" name="Google Shape;1164;p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r>
              <a:rPr lang="en-US" sz="1200" dirty="0">
                <a:solidFill>
                  <a:schemeClr val="dk1"/>
                </a:solidFill>
              </a:rPr>
              <a:t>imitation</a:t>
            </a:r>
            <a:r>
              <a:rPr lang="en-US" dirty="0"/>
              <a:t>: the act of copying or imitating someone or something</a:t>
            </a:r>
            <a:endParaRPr dirty="0"/>
          </a:p>
          <a:p>
            <a:pPr marL="457200" marR="0" lvl="0" indent="-228600" algn="l" rtl="0">
              <a:lnSpc>
                <a:spcPct val="100000"/>
              </a:lnSpc>
              <a:spcBef>
                <a:spcPts val="0"/>
              </a:spcBef>
              <a:spcAft>
                <a:spcPts val="0"/>
              </a:spcAft>
              <a:buSzPts val="1400"/>
              <a:buNone/>
            </a:pPr>
            <a:r>
              <a:rPr lang="en-US" sz="1200" dirty="0">
                <a:solidFill>
                  <a:schemeClr val="dk1"/>
                </a:solidFill>
              </a:rPr>
              <a:t>imitation</a:t>
            </a:r>
            <a:r>
              <a:rPr lang="en-US" dirty="0"/>
              <a:t>: something that is made or produced as a copy</a:t>
            </a:r>
            <a:endParaRPr dirty="0"/>
          </a:p>
          <a:p>
            <a:pPr marL="457200" marR="0" lvl="0" indent="-228600" algn="l" rtl="0">
              <a:lnSpc>
                <a:spcPct val="100000"/>
              </a:lnSpc>
              <a:spcBef>
                <a:spcPts val="0"/>
              </a:spcBef>
              <a:spcAft>
                <a:spcPts val="0"/>
              </a:spcAft>
              <a:buSzPts val="1400"/>
              <a:buNone/>
            </a:pPr>
            <a:r>
              <a:rPr lang="en-US" dirty="0"/>
              <a:t>Emulate – imitate</a:t>
            </a:r>
            <a:endParaRPr dirty="0"/>
          </a:p>
          <a:p>
            <a:pPr marL="457200" marR="0" lvl="0" indent="-228600" algn="l" rtl="0">
              <a:lnSpc>
                <a:spcPct val="100000"/>
              </a:lnSpc>
              <a:spcBef>
                <a:spcPts val="0"/>
              </a:spcBef>
              <a:spcAft>
                <a:spcPts val="0"/>
              </a:spcAft>
              <a:buSzPts val="1400"/>
              <a:buNone/>
            </a:pPr>
            <a:endParaRPr dirty="0"/>
          </a:p>
        </p:txBody>
      </p:sp>
      <p:sp>
        <p:nvSpPr>
          <p:cNvPr id="1165" name="Google Shape;1165;p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4" name="Google Shape;1174;p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175" name="Google Shape;1175;p1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3" name="Google Shape;1183;p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184" name="Google Shape;1184;p1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2" name="Google Shape;1192;p1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193" name="Google Shape;1193;p1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202" name="Google Shape;1202;p1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0" name="Google Shape;1210;p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211" name="Google Shape;1211;p1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Pandemic – pandemic means general or universal with a negative connotation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Epidemic – a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Endemic</a:t>
            </a:r>
            <a:endParaRPr/>
          </a:p>
          <a:p>
            <a:pPr marL="0" lvl="0" indent="0" algn="l" rtl="0">
              <a:lnSpc>
                <a:spcPct val="100000"/>
              </a:lnSpc>
              <a:spcBef>
                <a:spcPts val="0"/>
              </a:spcBef>
              <a:spcAft>
                <a:spcPts val="0"/>
              </a:spcAft>
              <a:buSzPts val="1400"/>
              <a:buNone/>
            </a:pPr>
            <a:endParaRPr/>
          </a:p>
        </p:txBody>
      </p:sp>
      <p:sp>
        <p:nvSpPr>
          <p:cNvPr id="165" name="Google Shape;165;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p1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r>
              <a:rPr lang="en-US" dirty="0"/>
              <a:t>There are other representations of the Bass Model using different symbols and what may seem to be a different equation</a:t>
            </a:r>
            <a:endParaRPr dirty="0"/>
          </a:p>
        </p:txBody>
      </p:sp>
      <p:sp>
        <p:nvSpPr>
          <p:cNvPr id="1223" name="Google Shape;1223;p1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3" name="Google Shape;1233;p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1234" name="Google Shape;1234;p1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4" name="Google Shape;1244;p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245" name="Google Shape;1245;p1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3" name="Google Shape;1253;p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254" name="Google Shape;1254;p1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3" name="Google Shape;1273;p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274" name="Google Shape;1274;p1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p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283" name="Google Shape;1283;p1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1" name="Google Shape;1291;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9" name="Google Shape;1299;p1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00" name="Google Shape;1300;p1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8" name="Google Shape;1308;p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09" name="Google Shape;1309;p1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p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18" name="Google Shape;1318;p1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8" name="Google Shape;18;p15"/>
          <p:cNvPicPr preferRelativeResize="0"/>
          <p:nvPr/>
        </p:nvPicPr>
        <p:blipFill rotWithShape="1">
          <a:blip r:embed="rId2">
            <a:alphaModFix/>
          </a:blip>
          <a:srcRect/>
          <a:stretch/>
        </p:blipFill>
        <p:spPr>
          <a:xfrm>
            <a:off x="10972795" y="6"/>
            <a:ext cx="1219200" cy="1562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
        <p:cNvGrpSpPr/>
        <p:nvPr/>
      </p:nvGrpSpPr>
      <p:grpSpPr>
        <a:xfrm>
          <a:off x="0" y="0"/>
          <a:ext cx="0" cy="0"/>
          <a:chOff x="0" y="0"/>
          <a:chExt cx="0" cy="0"/>
        </a:xfrm>
      </p:grpSpPr>
      <p:sp>
        <p:nvSpPr>
          <p:cNvPr id="20" name="Google Shape;2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 name="Google Shape;26;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 name="Google Shape;28;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1"/>
        <p:cNvGrpSpPr/>
        <p:nvPr/>
      </p:nvGrpSpPr>
      <p:grpSpPr>
        <a:xfrm>
          <a:off x="0" y="0"/>
          <a:ext cx="0" cy="0"/>
          <a:chOff x="0" y="0"/>
          <a:chExt cx="0" cy="0"/>
        </a:xfrm>
      </p:grpSpPr>
      <p:sp>
        <p:nvSpPr>
          <p:cNvPr id="42" name="Google Shape;4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a:spLocks noGrp="1"/>
          </p:cNvSpPr>
          <p:nvPr>
            <p:ph type="pic" idx="2"/>
          </p:nvPr>
        </p:nvSpPr>
        <p:spPr>
          <a:xfrm>
            <a:off x="5183188" y="987425"/>
            <a:ext cx="6172200" cy="4873625"/>
          </a:xfrm>
          <a:prstGeom prst="rect">
            <a:avLst/>
          </a:prstGeom>
          <a:noFill/>
          <a:ln>
            <a:noFill/>
          </a:ln>
        </p:spPr>
      </p:sp>
      <p:sp>
        <p:nvSpPr>
          <p:cNvPr id="48" name="Google Shape;4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2"/>
        <p:cNvGrpSpPr/>
        <p:nvPr/>
      </p:nvGrpSpPr>
      <p:grpSpPr>
        <a:xfrm>
          <a:off x="0" y="0"/>
          <a:ext cx="0" cy="0"/>
          <a:chOff x="0" y="0"/>
          <a:chExt cx="0" cy="0"/>
        </a:xfrm>
      </p:grpSpPr>
      <p:sp>
        <p:nvSpPr>
          <p:cNvPr id="53" name="Google Shape;5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14"/>
          <p:cNvPicPr preferRelativeResize="0"/>
          <p:nvPr/>
        </p:nvPicPr>
        <p:blipFill rotWithShape="1">
          <a:blip r:embed="rId11">
            <a:alphaModFix/>
          </a:blip>
          <a:srcRect/>
          <a:stretch/>
        </p:blipFill>
        <p:spPr>
          <a:xfrm>
            <a:off x="10972795" y="6"/>
            <a:ext cx="1219200" cy="1562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customXml" Target="../ink/ink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ustomXml" Target="../ink/ink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customXml" Target="../ink/ink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customXml" Target="../ink/ink10.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customXml" Target="../ink/ink1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customXml" Target="../ink/ink1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customXml" Target="../ink/ink13.xml"/></Relationships>
</file>

<file path=ppt/slides/_rels/slide33.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customXml" Target="../ink/ink1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customXml" Target="../ink/ink16.xml"/></Relationships>
</file>

<file path=ppt/slides/_rels/slide36.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customXml" Target="../ink/ink18.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customXml" Target="../ink/ink19.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customXml" Target="../ink/ink20.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customXml" Target="../ink/ink2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customXml" Target="../ink/ink22.xml"/></Relationships>
</file>

<file path=ppt/slides/_rels/slide42.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customXml" Target="../ink/ink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customXml" Target="../ink/ink29.xml"/></Relationships>
</file>

<file path=ppt/slides/_rels/slide5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customXml" Target="../ink/ink3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customXml" Target="../ink/ink3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customXml" Target="../ink/ink33.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customXml" Target="../ink/ink34.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48.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customXml" Target="../ink/ink36.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customXml" Target="../ink/ink40.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customXml" Target="../ink/ink42.xml"/></Relationships>
</file>

<file path=ppt/slides/_rels/slide7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customXml" Target="../ink/ink43.xml"/></Relationships>
</file>

<file path=ppt/slides/_rels/slide7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customXml" Target="../ink/ink44.xml"/></Relationships>
</file>

<file path=ppt/slides/_rels/slide7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customXml" Target="../ink/ink45.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customXml" Target="../ink/ink55.xml"/><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customXml" Target="../ink/ink56.xml"/><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customXml" Target="../ink/ink57.xml"/><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customXml" Target="../ink/ink59.xml"/><Relationship Id="rId5" Type="http://schemas.openxmlformats.org/officeDocument/2006/relationships/image" Target="../media/image114.png"/><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customXml" Target="../ink/ink60.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customXml" Target="../ink/ink61.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customXml" Target="../ink/ink62.xml"/></Relationships>
</file>

<file path=ppt/slides/_rels/slide97.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8.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p:nvPr/>
        </p:nvSpPr>
        <p:spPr>
          <a:xfrm>
            <a:off x="4781916" y="1688267"/>
            <a:ext cx="749721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C55A11"/>
                </a:solidFill>
                <a:latin typeface="Calibri"/>
                <a:ea typeface="Calibri"/>
                <a:cs typeface="Calibri"/>
                <a:sym typeface="Calibri"/>
              </a:rPr>
              <a:t>Graph Theory and its Applications</a:t>
            </a:r>
            <a:endParaRPr sz="1400" b="0" i="0" u="none" strike="noStrike" cap="none" dirty="0">
              <a:solidFill>
                <a:srgbClr val="000000"/>
              </a:solidFill>
              <a:latin typeface="Arial"/>
              <a:ea typeface="Arial"/>
              <a:cs typeface="Arial"/>
              <a:sym typeface="Arial"/>
            </a:endParaRPr>
          </a:p>
        </p:txBody>
      </p:sp>
      <p:sp>
        <p:nvSpPr>
          <p:cNvPr id="70" name="Google Shape;70;p1"/>
          <p:cNvSpPr/>
          <p:nvPr/>
        </p:nvSpPr>
        <p:spPr>
          <a:xfrm>
            <a:off x="4781916" y="2841955"/>
            <a:ext cx="7497214"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2F5496"/>
                </a:solidFill>
                <a:latin typeface="Calibri"/>
                <a:ea typeface="Calibri"/>
                <a:cs typeface="Calibri"/>
                <a:sym typeface="Calibri"/>
              </a:rPr>
              <a:t>Dynamics : Herding and Diffusion</a:t>
            </a:r>
            <a:endParaRPr sz="1400" b="0" i="0" u="none" strike="noStrike" cap="none">
              <a:solidFill>
                <a:srgbClr val="000000"/>
              </a:solidFill>
              <a:latin typeface="Arial"/>
              <a:ea typeface="Arial"/>
              <a:cs typeface="Arial"/>
              <a:sym typeface="Arial"/>
            </a:endParaRPr>
          </a:p>
        </p:txBody>
      </p:sp>
      <p:sp>
        <p:nvSpPr>
          <p:cNvPr id="71" name="Google Shape;71;p1"/>
          <p:cNvSpPr/>
          <p:nvPr/>
        </p:nvSpPr>
        <p:spPr>
          <a:xfrm>
            <a:off x="4781916" y="4415503"/>
            <a:ext cx="74972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Dr. Arti Arya</a:t>
            </a:r>
            <a:endParaRPr sz="2400" b="1" i="0" u="none" strike="noStrike" cap="none">
              <a:solidFill>
                <a:schemeClr val="dk1"/>
              </a:solidFill>
              <a:latin typeface="Calibri"/>
              <a:ea typeface="Calibri"/>
              <a:cs typeface="Calibri"/>
              <a:sym typeface="Calibri"/>
            </a:endParaRPr>
          </a:p>
        </p:txBody>
      </p:sp>
      <p:sp>
        <p:nvSpPr>
          <p:cNvPr id="72" name="Google Shape;72;p1"/>
          <p:cNvSpPr/>
          <p:nvPr/>
        </p:nvSpPr>
        <p:spPr>
          <a:xfrm>
            <a:off x="4781916" y="4813108"/>
            <a:ext cx="749721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Department of Computer Science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and Engineering</a:t>
            </a:r>
            <a:endParaRPr sz="2000" b="0" i="0" u="none" strike="noStrike" cap="none">
              <a:solidFill>
                <a:schemeClr val="dk1"/>
              </a:solidFill>
              <a:latin typeface="Calibri"/>
              <a:ea typeface="Calibri"/>
              <a:cs typeface="Calibri"/>
              <a:sym typeface="Calibri"/>
            </a:endParaRPr>
          </a:p>
        </p:txBody>
      </p:sp>
      <p:grpSp>
        <p:nvGrpSpPr>
          <p:cNvPr id="73" name="Google Shape;73;p1"/>
          <p:cNvGrpSpPr/>
          <p:nvPr/>
        </p:nvGrpSpPr>
        <p:grpSpPr>
          <a:xfrm>
            <a:off x="313844" y="5489699"/>
            <a:ext cx="1066895" cy="1078155"/>
            <a:chOff x="313844" y="5489699"/>
            <a:chExt cx="1066895" cy="1078155"/>
          </a:xfrm>
        </p:grpSpPr>
        <p:sp>
          <p:nvSpPr>
            <p:cNvPr id="74" name="Google Shape;74;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 name="Google Shape;75;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76" name="Google Shape;76;p1"/>
          <p:cNvCxnSpPr/>
          <p:nvPr/>
        </p:nvCxnSpPr>
        <p:spPr>
          <a:xfrm rot="10800000" flipH="1">
            <a:off x="4781916" y="4112436"/>
            <a:ext cx="4581449" cy="1"/>
          </a:xfrm>
          <a:prstGeom prst="straightConnector1">
            <a:avLst/>
          </a:prstGeom>
          <a:noFill/>
          <a:ln w="38100" cap="flat" cmpd="sng">
            <a:solidFill>
              <a:srgbClr val="C55A11"/>
            </a:solidFill>
            <a:prstDash val="solid"/>
            <a:miter lim="800000"/>
            <a:headEnd type="none" w="sm" len="sm"/>
            <a:tailEnd type="none" w="sm" len="sm"/>
          </a:ln>
        </p:spPr>
      </p:cxnSp>
      <p:pic>
        <p:nvPicPr>
          <p:cNvPr id="80" name="Google Shape;80;p1"/>
          <p:cNvPicPr preferRelativeResize="0"/>
          <p:nvPr/>
        </p:nvPicPr>
        <p:blipFill rotWithShape="1">
          <a:blip r:embed="rId3">
            <a:alphaModFix/>
          </a:blip>
          <a:srcRect/>
          <a:stretch/>
        </p:blipFill>
        <p:spPr>
          <a:xfrm>
            <a:off x="2131787" y="1630242"/>
            <a:ext cx="1942934" cy="35975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4"/>
          <p:cNvSpPr/>
          <p:nvPr/>
        </p:nvSpPr>
        <p:spPr>
          <a:xfrm>
            <a:off x="434226" y="747162"/>
            <a:ext cx="931906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Types of dynamics or Types of Information Diffusions in networks</a:t>
            </a:r>
            <a:endParaRPr sz="2400" b="0" i="0" u="none" strike="noStrike" cap="none">
              <a:solidFill>
                <a:srgbClr val="000000"/>
              </a:solidFill>
              <a:latin typeface="Arial"/>
              <a:ea typeface="Arial"/>
              <a:cs typeface="Arial"/>
              <a:sym typeface="Arial"/>
            </a:endParaRPr>
          </a:p>
        </p:txBody>
      </p:sp>
      <p:cxnSp>
        <p:nvCxnSpPr>
          <p:cNvPr id="177" name="Google Shape;177;p34"/>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179" name="Google Shape;179;p34"/>
          <p:cNvPicPr preferRelativeResize="0"/>
          <p:nvPr/>
        </p:nvPicPr>
        <p:blipFill rotWithShape="1">
          <a:blip r:embed="rId3">
            <a:alphaModFix/>
          </a:blip>
          <a:srcRect/>
          <a:stretch/>
        </p:blipFill>
        <p:spPr>
          <a:xfrm>
            <a:off x="888910" y="1424090"/>
            <a:ext cx="8309065" cy="533529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25"/>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Effect of social network on diffusion - Clustering</a:t>
            </a:r>
            <a:endParaRPr sz="2400" b="0" i="0" u="none" strike="noStrike" cap="none">
              <a:solidFill>
                <a:srgbClr val="000000"/>
              </a:solidFill>
              <a:latin typeface="Arial"/>
              <a:ea typeface="Arial"/>
              <a:cs typeface="Arial"/>
              <a:sym typeface="Arial"/>
            </a:endParaRPr>
          </a:p>
        </p:txBody>
      </p:sp>
      <p:cxnSp>
        <p:nvCxnSpPr>
          <p:cNvPr id="1331" name="Google Shape;1331;p125"/>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333" name="Google Shape;1333;p125"/>
          <p:cNvSpPr txBox="1"/>
          <p:nvPr/>
        </p:nvSpPr>
        <p:spPr>
          <a:xfrm>
            <a:off x="153518" y="1424090"/>
            <a:ext cx="10372242"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Clustering has the potential to influence innovation performance in two opposing ways</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On one hand, in a network with a </a:t>
            </a:r>
            <a:r>
              <a:rPr lang="en-US" sz="2400" b="1" i="0" u="none" strike="noStrike" cap="none">
                <a:solidFill>
                  <a:schemeClr val="dk1"/>
                </a:solidFill>
                <a:latin typeface="Calibri"/>
                <a:ea typeface="Calibri"/>
                <a:cs typeface="Calibri"/>
                <a:sym typeface="Calibri"/>
              </a:rPr>
              <a:t>relatively high level of clustering</a:t>
            </a:r>
            <a:r>
              <a:rPr lang="en-US" sz="2400" b="0" i="0" u="none" strike="noStrike" cap="none">
                <a:solidFill>
                  <a:schemeClr val="dk1"/>
                </a:solidFill>
                <a:latin typeface="Calibri"/>
                <a:ea typeface="Calibri"/>
                <a:cs typeface="Calibri"/>
                <a:sym typeface="Calibri"/>
              </a:rPr>
              <a:t>, each member is more likely to receive communication on the innovation from multiple network members, </a:t>
            </a:r>
            <a:r>
              <a:rPr lang="en-US" sz="2400" b="1" i="0" u="none" strike="noStrike" cap="none">
                <a:solidFill>
                  <a:schemeClr val="dk1"/>
                </a:solidFill>
                <a:latin typeface="Calibri"/>
                <a:ea typeface="Calibri"/>
                <a:cs typeface="Calibri"/>
                <a:sym typeface="Calibri"/>
              </a:rPr>
              <a:t>hence increasing awareness and concentrating peer influence and learning rate</a:t>
            </a:r>
            <a:r>
              <a:rPr lang="en-US" sz="2400" b="0" i="0" u="none" strike="noStrike" cap="none">
                <a:solidFill>
                  <a:schemeClr val="dk1"/>
                </a:solidFill>
                <a:latin typeface="Calibri"/>
                <a:ea typeface="Calibri"/>
                <a:cs typeface="Calibri"/>
                <a:sym typeface="Calibri"/>
              </a:rPr>
              <a:t>. </a:t>
            </a:r>
            <a:endParaRPr/>
          </a:p>
          <a:p>
            <a:pPr marL="571500" marR="0" lvl="1" indent="0" algn="just" rtl="0">
              <a:lnSpc>
                <a:spcPct val="90000"/>
              </a:lnSpc>
              <a:spcBef>
                <a:spcPts val="500"/>
              </a:spcBef>
              <a:spcAft>
                <a:spcPts val="0"/>
              </a:spcAft>
              <a:buClr>
                <a:schemeClr val="dk1"/>
              </a:buClr>
              <a:buSzPts val="1800"/>
              <a:buFont typeface="Arial"/>
              <a:buNone/>
            </a:pPr>
            <a:r>
              <a:rPr lang="en-US" sz="1900" b="0" i="0" u="none" strike="noStrike" cap="none">
                <a:solidFill>
                  <a:schemeClr val="dk1"/>
                </a:solidFill>
                <a:latin typeface="Calibri"/>
                <a:ea typeface="Calibri"/>
                <a:cs typeface="Calibri"/>
                <a:sym typeface="Calibri"/>
              </a:rPr>
              <a:t>(</a:t>
            </a:r>
            <a:r>
              <a:rPr lang="en-US" sz="1900" b="0" i="0" u="none" strike="noStrike" cap="none">
                <a:solidFill>
                  <a:schemeClr val="dk1"/>
                </a:solidFill>
                <a:latin typeface="Arial"/>
                <a:ea typeface="Arial"/>
                <a:cs typeface="Arial"/>
                <a:sym typeface="Arial"/>
              </a:rPr>
              <a:t>it can create a supportive environment for the exchange of information and knowledge among organizations and individuals within the cluster. This can facilitate the spread of new ideas, products, or practices, leading to faster adoption and diffusion of innovation.)</a:t>
            </a:r>
            <a:endParaRPr sz="1900" b="0"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BC4D531-C47C-586C-1E09-6B8E0167EA50}"/>
                  </a:ext>
                </a:extLst>
              </p14:cNvPr>
              <p14:cNvContentPartPr/>
              <p14:nvPr/>
            </p14:nvContentPartPr>
            <p14:xfrm>
              <a:off x="911160" y="548280"/>
              <a:ext cx="10090080" cy="6161760"/>
            </p14:xfrm>
          </p:contentPart>
        </mc:Choice>
        <mc:Fallback>
          <p:pic>
            <p:nvPicPr>
              <p:cNvPr id="2" name="Ink 1">
                <a:extLst>
                  <a:ext uri="{FF2B5EF4-FFF2-40B4-BE49-F238E27FC236}">
                    <a16:creationId xmlns:a16="http://schemas.microsoft.com/office/drawing/2014/main" id="{BBC4D531-C47C-586C-1E09-6B8E0167EA50}"/>
                  </a:ext>
                </a:extLst>
              </p:cNvPr>
              <p:cNvPicPr/>
              <p:nvPr/>
            </p:nvPicPr>
            <p:blipFill>
              <a:blip r:embed="rId4"/>
              <a:stretch>
                <a:fillRect/>
              </a:stretch>
            </p:blipFill>
            <p:spPr>
              <a:xfrm>
                <a:off x="901800" y="538920"/>
                <a:ext cx="10108800" cy="6180480"/>
              </a:xfrm>
              <a:prstGeom prst="rect">
                <a:avLst/>
              </a:prstGeom>
            </p:spPr>
          </p:pic>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26"/>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Effect of social network on diffusion - Clustering</a:t>
            </a:r>
            <a:endParaRPr sz="2400" b="0" i="0" u="none" strike="noStrike" cap="none">
              <a:solidFill>
                <a:srgbClr val="000000"/>
              </a:solidFill>
              <a:latin typeface="Arial"/>
              <a:ea typeface="Arial"/>
              <a:cs typeface="Arial"/>
              <a:sym typeface="Arial"/>
            </a:endParaRPr>
          </a:p>
        </p:txBody>
      </p:sp>
      <p:cxnSp>
        <p:nvCxnSpPr>
          <p:cNvPr id="1340" name="Google Shape;1340;p126"/>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342" name="Google Shape;1342;p126"/>
          <p:cNvSpPr txBox="1"/>
          <p:nvPr/>
        </p:nvSpPr>
        <p:spPr>
          <a:xfrm>
            <a:off x="153518" y="1424090"/>
            <a:ext cx="10372242"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Clustering has the potential to influence innovation performance in two opposing ways</a:t>
            </a:r>
            <a:endParaRPr/>
          </a:p>
          <a:p>
            <a:pPr marL="914400" marR="0" lvl="1" indent="-228600" algn="just" rtl="0">
              <a:lnSpc>
                <a:spcPct val="90000"/>
              </a:lnSpc>
              <a:spcBef>
                <a:spcPts val="5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On the other hand, </a:t>
            </a:r>
            <a:r>
              <a:rPr lang="en-US" sz="2400" b="1" i="0" u="none" strike="noStrike" cap="none">
                <a:solidFill>
                  <a:schemeClr val="dk1"/>
                </a:solidFill>
                <a:latin typeface="Calibri"/>
                <a:ea typeface="Calibri"/>
                <a:cs typeface="Calibri"/>
                <a:sym typeface="Calibri"/>
              </a:rPr>
              <a:t>higher clustering increases redundancy, renders each tie less important on average, and compromises</a:t>
            </a:r>
            <a:r>
              <a:rPr lang="en-US" sz="2400" b="0" i="0" u="none" strike="noStrike" cap="none">
                <a:solidFill>
                  <a:schemeClr val="dk1"/>
                </a:solidFill>
                <a:latin typeface="Calibri"/>
                <a:ea typeface="Calibri"/>
                <a:cs typeface="Calibri"/>
                <a:sym typeface="Calibri"/>
              </a:rPr>
              <a:t> the network’s learnability . </a:t>
            </a:r>
            <a:endParaRPr sz="2400" b="0" i="0" u="none" strike="noStrike" cap="none">
              <a:solidFill>
                <a:schemeClr val="dk1"/>
              </a:solidFill>
              <a:latin typeface="Calibri"/>
              <a:ea typeface="Calibri"/>
              <a:cs typeface="Calibri"/>
              <a:sym typeface="Calibri"/>
            </a:endParaRPr>
          </a:p>
          <a:p>
            <a:pPr marL="114300" marR="0" lvl="0" indent="0" algn="just" rtl="0">
              <a:lnSpc>
                <a:spcPct val="90000"/>
              </a:lnSpc>
              <a:spcBef>
                <a:spcPts val="1000"/>
              </a:spcBef>
              <a:spcAft>
                <a:spcPts val="0"/>
              </a:spcAft>
              <a:buClr>
                <a:schemeClr val="dk1"/>
              </a:buClr>
              <a:buSzPts val="1800"/>
              <a:buFont typeface="Arial"/>
              <a:buNone/>
            </a:pPr>
            <a:r>
              <a:rPr lang="en-US" sz="2400" b="0" i="0"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(can lead to groupthink, which occurs when individuals within a group conform to the 	group’s 	dominant ideas, resulting in a lack of creativity and diversity of thought. This can lead to a 	reluctance to adopt new ideas or practices, and may slow down the diffusion of 	innovation 	within the cluster.)</a:t>
            </a:r>
            <a:endParaRPr sz="1800" b="0"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66BE356-2309-BA86-FA2E-74651603D1B1}"/>
                  </a:ext>
                </a:extLst>
              </p14:cNvPr>
              <p14:cNvContentPartPr/>
              <p14:nvPr/>
            </p14:nvContentPartPr>
            <p14:xfrm>
              <a:off x="1305360" y="2592000"/>
              <a:ext cx="8675280" cy="1332360"/>
            </p14:xfrm>
          </p:contentPart>
        </mc:Choice>
        <mc:Fallback>
          <p:pic>
            <p:nvPicPr>
              <p:cNvPr id="2" name="Ink 1">
                <a:extLst>
                  <a:ext uri="{FF2B5EF4-FFF2-40B4-BE49-F238E27FC236}">
                    <a16:creationId xmlns:a16="http://schemas.microsoft.com/office/drawing/2014/main" id="{666BE356-2309-BA86-FA2E-74651603D1B1}"/>
                  </a:ext>
                </a:extLst>
              </p:cNvPr>
              <p:cNvPicPr/>
              <p:nvPr/>
            </p:nvPicPr>
            <p:blipFill>
              <a:blip r:embed="rId4"/>
              <a:stretch>
                <a:fillRect/>
              </a:stretch>
            </p:blipFill>
            <p:spPr>
              <a:xfrm>
                <a:off x="1296000" y="2582640"/>
                <a:ext cx="8694000" cy="1351080"/>
              </a:xfrm>
              <a:prstGeom prst="rect">
                <a:avLst/>
              </a:prstGeom>
            </p:spPr>
          </p:pic>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346"/>
        <p:cNvGrpSpPr/>
        <p:nvPr/>
      </p:nvGrpSpPr>
      <p:grpSpPr>
        <a:xfrm>
          <a:off x="0" y="0"/>
          <a:ext cx="0" cy="0"/>
          <a:chOff x="0" y="0"/>
          <a:chExt cx="0" cy="0"/>
        </a:xfrm>
      </p:grpSpPr>
      <p:pic>
        <p:nvPicPr>
          <p:cNvPr id="1347" name="Google Shape;1347;p127"/>
          <p:cNvPicPr preferRelativeResize="0"/>
          <p:nvPr/>
        </p:nvPicPr>
        <p:blipFill rotWithShape="1">
          <a:blip r:embed="rId3">
            <a:alphaModFix/>
          </a:blip>
          <a:srcRect/>
          <a:stretch/>
        </p:blipFill>
        <p:spPr>
          <a:xfrm>
            <a:off x="6086475" y="3419475"/>
            <a:ext cx="19050" cy="19050"/>
          </a:xfrm>
          <a:prstGeom prst="rect">
            <a:avLst/>
          </a:prstGeom>
          <a:noFill/>
          <a:ln>
            <a:noFill/>
          </a:ln>
        </p:spPr>
      </p:pic>
      <p:sp>
        <p:nvSpPr>
          <p:cNvPr id="1348" name="Google Shape;1348;p127"/>
          <p:cNvSpPr txBox="1"/>
          <p:nvPr/>
        </p:nvSpPr>
        <p:spPr>
          <a:xfrm>
            <a:off x="1280160" y="1308110"/>
            <a:ext cx="919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 https://solvinnov.com/innovation-diffusion-and-what-network-topology-can-tell-us/</a:t>
            </a:r>
            <a:endParaRPr/>
          </a:p>
        </p:txBody>
      </p:sp>
      <p:pic>
        <p:nvPicPr>
          <p:cNvPr id="1349" name="Google Shape;1349;p127"/>
          <p:cNvPicPr preferRelativeResize="0"/>
          <p:nvPr/>
        </p:nvPicPr>
        <p:blipFill rotWithShape="1">
          <a:blip r:embed="rId4">
            <a:alphaModFix/>
          </a:blip>
          <a:srcRect/>
          <a:stretch/>
        </p:blipFill>
        <p:spPr>
          <a:xfrm>
            <a:off x="1150302" y="1914207"/>
            <a:ext cx="5545138" cy="429718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cxnSp>
        <p:nvCxnSpPr>
          <p:cNvPr id="1354" name="Google Shape;1354;p13"/>
          <p:cNvCxnSpPr/>
          <p:nvPr/>
        </p:nvCxnSpPr>
        <p:spPr>
          <a:xfrm rot="10800000" flipH="1">
            <a:off x="5448168" y="2887307"/>
            <a:ext cx="4581449" cy="1"/>
          </a:xfrm>
          <a:prstGeom prst="straightConnector1">
            <a:avLst/>
          </a:prstGeom>
          <a:noFill/>
          <a:ln w="38100" cap="flat" cmpd="sng">
            <a:solidFill>
              <a:srgbClr val="C55A11"/>
            </a:solidFill>
            <a:prstDash val="solid"/>
            <a:miter lim="800000"/>
            <a:headEnd type="none" w="sm" len="sm"/>
            <a:tailEnd type="none" w="sm" len="sm"/>
          </a:ln>
        </p:spPr>
      </p:cxnSp>
      <p:sp>
        <p:nvSpPr>
          <p:cNvPr id="1355" name="Google Shape;1355;p13"/>
          <p:cNvSpPr/>
          <p:nvPr/>
        </p:nvSpPr>
        <p:spPr>
          <a:xfrm>
            <a:off x="5448168" y="2049518"/>
            <a:ext cx="4603806" cy="665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55A11"/>
                </a:solidFill>
                <a:latin typeface="Calibri"/>
                <a:ea typeface="Calibri"/>
                <a:cs typeface="Calibri"/>
                <a:sym typeface="Calibri"/>
              </a:rPr>
              <a:t>THANK YOU</a:t>
            </a:r>
            <a:endParaRPr sz="1400" b="0" i="0" u="none" strike="noStrike" cap="none">
              <a:solidFill>
                <a:srgbClr val="000000"/>
              </a:solidFill>
              <a:latin typeface="Arial"/>
              <a:ea typeface="Arial"/>
              <a:cs typeface="Arial"/>
              <a:sym typeface="Arial"/>
            </a:endParaRPr>
          </a:p>
        </p:txBody>
      </p:sp>
      <p:sp>
        <p:nvSpPr>
          <p:cNvPr id="1356" name="Google Shape;1356;p13"/>
          <p:cNvSpPr/>
          <p:nvPr/>
        </p:nvSpPr>
        <p:spPr>
          <a:xfrm>
            <a:off x="5448168" y="3128242"/>
            <a:ext cx="74972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Dr. Arti Arya</a:t>
            </a:r>
            <a:endParaRPr sz="2400" b="1" i="0" u="none" strike="noStrike" cap="none">
              <a:solidFill>
                <a:schemeClr val="dk1"/>
              </a:solidFill>
              <a:latin typeface="Calibri"/>
              <a:ea typeface="Calibri"/>
              <a:cs typeface="Calibri"/>
              <a:sym typeface="Calibri"/>
            </a:endParaRPr>
          </a:p>
        </p:txBody>
      </p:sp>
      <p:sp>
        <p:nvSpPr>
          <p:cNvPr id="1357" name="Google Shape;1357;p13"/>
          <p:cNvSpPr/>
          <p:nvPr/>
        </p:nvSpPr>
        <p:spPr>
          <a:xfrm>
            <a:off x="5448168" y="3525847"/>
            <a:ext cx="74972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Department of Computer Science and Engineering</a:t>
            </a:r>
            <a:endParaRPr sz="2400" b="0" i="0" u="none" strike="noStrike" cap="none">
              <a:solidFill>
                <a:schemeClr val="dk1"/>
              </a:solidFill>
              <a:latin typeface="Calibri"/>
              <a:ea typeface="Calibri"/>
              <a:cs typeface="Calibri"/>
              <a:sym typeface="Calibri"/>
            </a:endParaRPr>
          </a:p>
        </p:txBody>
      </p:sp>
      <p:pic>
        <p:nvPicPr>
          <p:cNvPr id="1358" name="Google Shape;1358;p13"/>
          <p:cNvPicPr preferRelativeResize="0"/>
          <p:nvPr/>
        </p:nvPicPr>
        <p:blipFill rotWithShape="1">
          <a:blip r:embed="rId3">
            <a:alphaModFix/>
          </a:blip>
          <a:srcRect/>
          <a:stretch/>
        </p:blipFill>
        <p:spPr>
          <a:xfrm>
            <a:off x="2131787" y="1630242"/>
            <a:ext cx="1942934" cy="3597515"/>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6CD7DB9-747B-8160-0FA0-AD23A2FADBE5}"/>
                  </a:ext>
                </a:extLst>
              </p14:cNvPr>
              <p14:cNvContentPartPr/>
              <p14:nvPr/>
            </p14:nvContentPartPr>
            <p14:xfrm>
              <a:off x="3763800" y="760320"/>
              <a:ext cx="4579920" cy="1117800"/>
            </p14:xfrm>
          </p:contentPart>
        </mc:Choice>
        <mc:Fallback>
          <p:pic>
            <p:nvPicPr>
              <p:cNvPr id="2" name="Ink 1">
                <a:extLst>
                  <a:ext uri="{FF2B5EF4-FFF2-40B4-BE49-F238E27FC236}">
                    <a16:creationId xmlns:a16="http://schemas.microsoft.com/office/drawing/2014/main" id="{F6CD7DB9-747B-8160-0FA0-AD23A2FADBE5}"/>
                  </a:ext>
                </a:extLst>
              </p:cNvPr>
              <p:cNvPicPr/>
              <p:nvPr/>
            </p:nvPicPr>
            <p:blipFill>
              <a:blip r:embed="rId5"/>
              <a:stretch>
                <a:fillRect/>
              </a:stretch>
            </p:blipFill>
            <p:spPr>
              <a:xfrm>
                <a:off x="3754440" y="750960"/>
                <a:ext cx="4598640" cy="113652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2F5496"/>
                </a:solidFill>
                <a:latin typeface="Calibri"/>
                <a:ea typeface="Calibri"/>
                <a:cs typeface="Calibri"/>
                <a:sym typeface="Calibri"/>
              </a:rPr>
              <a:t>Herding</a:t>
            </a:r>
            <a:endParaRPr sz="3600" b="0" i="0" u="none" strike="noStrike" cap="none">
              <a:solidFill>
                <a:srgbClr val="000000"/>
              </a:solidFill>
              <a:latin typeface="Arial"/>
              <a:ea typeface="Arial"/>
              <a:cs typeface="Arial"/>
              <a:sym typeface="Arial"/>
            </a:endParaRPr>
          </a:p>
        </p:txBody>
      </p:sp>
      <p:sp>
        <p:nvSpPr>
          <p:cNvPr id="186" name="Google Shape;186;p35"/>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Dr. Arti Arya</a:t>
            </a:r>
            <a:endParaRPr sz="2400" b="1" i="0" u="none" strike="noStrike" cap="none">
              <a:solidFill>
                <a:schemeClr val="dk1"/>
              </a:solidFill>
              <a:latin typeface="Calibri"/>
              <a:ea typeface="Calibri"/>
              <a:cs typeface="Calibri"/>
              <a:sym typeface="Calibri"/>
            </a:endParaRPr>
          </a:p>
        </p:txBody>
      </p:sp>
      <p:sp>
        <p:nvSpPr>
          <p:cNvPr id="187" name="Google Shape;187;p35"/>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Department of Computer Science and Engineering</a:t>
            </a:r>
            <a:endParaRPr sz="2000" b="0" i="0" u="none" strike="noStrike" cap="none">
              <a:solidFill>
                <a:schemeClr val="dk1"/>
              </a:solidFill>
              <a:latin typeface="Calibri"/>
              <a:ea typeface="Calibri"/>
              <a:cs typeface="Calibri"/>
              <a:sym typeface="Calibri"/>
            </a:endParaRPr>
          </a:p>
        </p:txBody>
      </p:sp>
      <p:grpSp>
        <p:nvGrpSpPr>
          <p:cNvPr id="188" name="Google Shape;188;p35"/>
          <p:cNvGrpSpPr/>
          <p:nvPr/>
        </p:nvGrpSpPr>
        <p:grpSpPr>
          <a:xfrm>
            <a:off x="313844" y="5489699"/>
            <a:ext cx="1066895" cy="1078155"/>
            <a:chOff x="313844" y="5489699"/>
            <a:chExt cx="1066895" cy="1078155"/>
          </a:xfrm>
        </p:grpSpPr>
        <p:sp>
          <p:nvSpPr>
            <p:cNvPr id="189" name="Google Shape;189;p35"/>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0" name="Google Shape;190;p35"/>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191" name="Google Shape;191;p35"/>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Herding Behavior</a:t>
            </a:r>
            <a:endParaRPr sz="2400" b="0" i="0" u="none" strike="noStrike" cap="none">
              <a:solidFill>
                <a:srgbClr val="000000"/>
              </a:solidFill>
              <a:latin typeface="Arial"/>
              <a:ea typeface="Arial"/>
              <a:cs typeface="Arial"/>
              <a:sym typeface="Arial"/>
            </a:endParaRPr>
          </a:p>
        </p:txBody>
      </p:sp>
      <p:cxnSp>
        <p:nvCxnSpPr>
          <p:cNvPr id="199" name="Google Shape;199;p36"/>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01" name="Google Shape;201;p36"/>
          <p:cNvSpPr txBox="1"/>
          <p:nvPr/>
        </p:nvSpPr>
        <p:spPr>
          <a:xfrm>
            <a:off x="90453" y="1615439"/>
            <a:ext cx="4135037" cy="4597153"/>
          </a:xfrm>
          <a:prstGeom prst="rect">
            <a:avLst/>
          </a:prstGeom>
          <a:noFill/>
          <a:ln>
            <a:noFill/>
          </a:ln>
        </p:spPr>
        <p:txBody>
          <a:bodyPr spcFirstLastPara="1" wrap="square" lIns="91425" tIns="45700" rIns="91425" bIns="45700" anchor="t" anchorCtr="0">
            <a:no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dirty="0">
                <a:solidFill>
                  <a:schemeClr val="dk1"/>
                </a:solidFill>
                <a:latin typeface="Arial"/>
                <a:ea typeface="Arial"/>
                <a:cs typeface="Arial"/>
                <a:sym typeface="Arial"/>
              </a:rPr>
              <a:t>In network science, </a:t>
            </a:r>
            <a:r>
              <a:rPr lang="en-US" sz="2400" b="0" i="0" u="none" strike="noStrike" cap="none" dirty="0">
                <a:solidFill>
                  <a:srgbClr val="FF0066"/>
                </a:solidFill>
                <a:latin typeface="Arial"/>
                <a:ea typeface="Arial"/>
                <a:cs typeface="Arial"/>
                <a:sym typeface="Arial"/>
              </a:rPr>
              <a:t>herding</a:t>
            </a:r>
            <a:r>
              <a:rPr lang="en-US" sz="2400" b="0" i="0" u="none" strike="noStrike" cap="none" dirty="0">
                <a:solidFill>
                  <a:schemeClr val="dk1"/>
                </a:solidFill>
                <a:latin typeface="Arial"/>
                <a:ea typeface="Arial"/>
                <a:cs typeface="Arial"/>
                <a:sym typeface="Arial"/>
              </a:rPr>
              <a:t> refers to the phenomenon where </a:t>
            </a:r>
            <a:r>
              <a:rPr lang="en-US" sz="2400" b="0" i="0" u="none" strike="noStrike" cap="none" dirty="0">
                <a:solidFill>
                  <a:srgbClr val="00B0F0"/>
                </a:solidFill>
                <a:latin typeface="Arial"/>
                <a:ea typeface="Arial"/>
                <a:cs typeface="Arial"/>
                <a:sym typeface="Arial"/>
              </a:rPr>
              <a:t>individuals in a network tend to conform to the opinions or behaviors of the majority</a:t>
            </a:r>
            <a:r>
              <a:rPr lang="en-US" sz="2400" b="0" i="0" u="none" strike="noStrike" cap="none" dirty="0">
                <a:solidFill>
                  <a:schemeClr val="dk1"/>
                </a:solidFill>
                <a:latin typeface="Arial"/>
                <a:ea typeface="Arial"/>
                <a:cs typeface="Arial"/>
                <a:sym typeface="Arial"/>
              </a:rPr>
              <a:t>, even if those opinions or behaviors are incorrect or irrational.</a:t>
            </a:r>
            <a:endParaRPr sz="2400" b="0" i="0" u="none" strike="noStrike" cap="none" dirty="0">
              <a:solidFill>
                <a:schemeClr val="dk1"/>
              </a:solidFill>
              <a:latin typeface="Calibri"/>
              <a:ea typeface="Calibri"/>
              <a:cs typeface="Calibri"/>
              <a:sym typeface="Calibri"/>
            </a:endParaRPr>
          </a:p>
        </p:txBody>
      </p:sp>
      <p:pic>
        <p:nvPicPr>
          <p:cNvPr id="202" name="Google Shape;202;p36"/>
          <p:cNvPicPr preferRelativeResize="0"/>
          <p:nvPr/>
        </p:nvPicPr>
        <p:blipFill rotWithShape="1">
          <a:blip r:embed="rId3">
            <a:alphaModFix/>
          </a:blip>
          <a:srcRect/>
          <a:stretch/>
        </p:blipFill>
        <p:spPr>
          <a:xfrm>
            <a:off x="4355705" y="2055825"/>
            <a:ext cx="7069239" cy="4156767"/>
          </a:xfrm>
          <a:prstGeom prst="rect">
            <a:avLst/>
          </a:prstGeom>
          <a:noFill/>
          <a:ln>
            <a:noFill/>
          </a:ln>
        </p:spPr>
      </p:pic>
      <p:sp>
        <p:nvSpPr>
          <p:cNvPr id="3" name="TextBox 2">
            <a:extLst>
              <a:ext uri="{FF2B5EF4-FFF2-40B4-BE49-F238E27FC236}">
                <a16:creationId xmlns:a16="http://schemas.microsoft.com/office/drawing/2014/main" id="{68F64BDA-A228-0C39-B89B-01DF37E35315}"/>
              </a:ext>
            </a:extLst>
          </p:cNvPr>
          <p:cNvSpPr txBox="1"/>
          <p:nvPr/>
        </p:nvSpPr>
        <p:spPr>
          <a:xfrm>
            <a:off x="616687" y="5233765"/>
            <a:ext cx="6103088" cy="307777"/>
          </a:xfrm>
          <a:prstGeom prst="rect">
            <a:avLst/>
          </a:prstGeom>
          <a:noFill/>
        </p:spPr>
        <p:txBody>
          <a:bodyPr wrap="square">
            <a:spAutoFit/>
          </a:bodyPr>
          <a:lstStyle/>
          <a:p>
            <a:r>
              <a:rPr lang="en-IN" dirty="0" err="1"/>
              <a:t>Janasamūhada</a:t>
            </a:r>
            <a:r>
              <a:rPr lang="en-IN" dirty="0"/>
              <a:t> </a:t>
            </a:r>
            <a:r>
              <a:rPr lang="en-IN" dirty="0" err="1"/>
              <a:t>manasthiti</a:t>
            </a:r>
            <a:endParaRPr lang="en-IN" dirty="0"/>
          </a:p>
        </p:txBody>
      </p:sp>
      <p:sp>
        <p:nvSpPr>
          <p:cNvPr id="5" name="TextBox 4">
            <a:extLst>
              <a:ext uri="{FF2B5EF4-FFF2-40B4-BE49-F238E27FC236}">
                <a16:creationId xmlns:a16="http://schemas.microsoft.com/office/drawing/2014/main" id="{B4CCE1F1-0A07-28AA-567C-8FE3637B76B2}"/>
              </a:ext>
            </a:extLst>
          </p:cNvPr>
          <p:cNvSpPr txBox="1"/>
          <p:nvPr/>
        </p:nvSpPr>
        <p:spPr>
          <a:xfrm>
            <a:off x="669848" y="5686633"/>
            <a:ext cx="6103088" cy="307777"/>
          </a:xfrm>
          <a:prstGeom prst="rect">
            <a:avLst/>
          </a:prstGeom>
          <a:noFill/>
        </p:spPr>
        <p:txBody>
          <a:bodyPr wrap="square">
            <a:spAutoFit/>
          </a:bodyPr>
          <a:lstStyle/>
          <a:p>
            <a:r>
              <a:rPr lang="en-IN" dirty="0" err="1"/>
              <a:t>ಜನಸಮೂಹದ</a:t>
            </a:r>
            <a:r>
              <a:rPr lang="en-IN" dirty="0"/>
              <a:t> </a:t>
            </a:r>
            <a:r>
              <a:rPr lang="en-IN" dirty="0" err="1"/>
              <a:t>ಮನಸ್ಥಿತಿ</a:t>
            </a:r>
            <a:endParaRPr lang="en-IN"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9140A4F-F133-5092-CA78-C26E525844C8}"/>
                  </a:ext>
                </a:extLst>
              </p14:cNvPr>
              <p14:cNvContentPartPr/>
              <p14:nvPr/>
            </p14:nvContentPartPr>
            <p14:xfrm>
              <a:off x="681480" y="3035520"/>
              <a:ext cx="2795040" cy="1092600"/>
            </p14:xfrm>
          </p:contentPart>
        </mc:Choice>
        <mc:Fallback>
          <p:pic>
            <p:nvPicPr>
              <p:cNvPr id="6" name="Ink 5">
                <a:extLst>
                  <a:ext uri="{FF2B5EF4-FFF2-40B4-BE49-F238E27FC236}">
                    <a16:creationId xmlns:a16="http://schemas.microsoft.com/office/drawing/2014/main" id="{69140A4F-F133-5092-CA78-C26E525844C8}"/>
                  </a:ext>
                </a:extLst>
              </p:cNvPr>
              <p:cNvPicPr/>
              <p:nvPr/>
            </p:nvPicPr>
            <p:blipFill>
              <a:blip r:embed="rId5"/>
              <a:stretch>
                <a:fillRect/>
              </a:stretch>
            </p:blipFill>
            <p:spPr>
              <a:xfrm>
                <a:off x="672120" y="3026160"/>
                <a:ext cx="2813760" cy="111132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07"/>
        <p:cNvGrpSpPr/>
        <p:nvPr/>
      </p:nvGrpSpPr>
      <p:grpSpPr>
        <a:xfrm>
          <a:off x="0" y="0"/>
          <a:ext cx="0" cy="0"/>
          <a:chOff x="0" y="0"/>
          <a:chExt cx="0" cy="0"/>
        </a:xfrm>
      </p:grpSpPr>
      <p:sp>
        <p:nvSpPr>
          <p:cNvPr id="208" name="Google Shape;208;p37"/>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Solomon Asch Experiment: Example</a:t>
            </a:r>
            <a:endParaRPr sz="2400" b="1" i="0" u="none" strike="noStrike" cap="none">
              <a:solidFill>
                <a:srgbClr val="C55A11"/>
              </a:solidFill>
              <a:latin typeface="Calibri"/>
              <a:ea typeface="Calibri"/>
              <a:cs typeface="Calibri"/>
              <a:sym typeface="Calibri"/>
            </a:endParaRPr>
          </a:p>
        </p:txBody>
      </p:sp>
      <p:cxnSp>
        <p:nvCxnSpPr>
          <p:cNvPr id="209" name="Google Shape;209;p37"/>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211" name="Google Shape;211;p37"/>
          <p:cNvPicPr preferRelativeResize="0"/>
          <p:nvPr/>
        </p:nvPicPr>
        <p:blipFill rotWithShape="1">
          <a:blip r:embed="rId3">
            <a:alphaModFix/>
          </a:blip>
          <a:srcRect/>
          <a:stretch/>
        </p:blipFill>
        <p:spPr>
          <a:xfrm>
            <a:off x="525666" y="2234163"/>
            <a:ext cx="2352675" cy="3876675"/>
          </a:xfrm>
          <a:prstGeom prst="rect">
            <a:avLst/>
          </a:prstGeom>
          <a:noFill/>
          <a:ln>
            <a:noFill/>
          </a:ln>
        </p:spPr>
      </p:pic>
      <p:pic>
        <p:nvPicPr>
          <p:cNvPr id="212" name="Google Shape;212;p37"/>
          <p:cNvPicPr preferRelativeResize="0"/>
          <p:nvPr/>
        </p:nvPicPr>
        <p:blipFill rotWithShape="1">
          <a:blip r:embed="rId4">
            <a:alphaModFix/>
          </a:blip>
          <a:srcRect/>
          <a:stretch/>
        </p:blipFill>
        <p:spPr>
          <a:xfrm>
            <a:off x="7103222" y="1424131"/>
            <a:ext cx="2171700" cy="381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Milgram’s experiment: Another Example</a:t>
            </a:r>
            <a:endParaRPr sz="2400" b="0" i="0" u="none" strike="noStrike" cap="none">
              <a:solidFill>
                <a:srgbClr val="000000"/>
              </a:solidFill>
              <a:latin typeface="Arial"/>
              <a:ea typeface="Arial"/>
              <a:cs typeface="Arial"/>
              <a:sym typeface="Arial"/>
            </a:endParaRPr>
          </a:p>
        </p:txBody>
      </p:sp>
      <p:cxnSp>
        <p:nvCxnSpPr>
          <p:cNvPr id="219" name="Google Shape;219;p38"/>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21" name="Google Shape;221;p38"/>
          <p:cNvSpPr txBox="1"/>
          <p:nvPr/>
        </p:nvSpPr>
        <p:spPr>
          <a:xfrm>
            <a:off x="90454" y="1615439"/>
            <a:ext cx="9385177" cy="4597153"/>
          </a:xfrm>
          <a:prstGeom prst="rect">
            <a:avLst/>
          </a:prstGeom>
          <a:noFill/>
          <a:ln>
            <a:noFill/>
          </a:ln>
        </p:spPr>
        <p:txBody>
          <a:bodyPr spcFirstLastPara="1" wrap="square" lIns="91425" tIns="45700" rIns="91425" bIns="45700" anchor="t" anchorCtr="0">
            <a:no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Stanley Milgram asked </a:t>
            </a:r>
            <a:r>
              <a:rPr lang="en-US" sz="2400" b="1" i="0" u="none" strike="noStrike" cap="none">
                <a:solidFill>
                  <a:schemeClr val="dk1"/>
                </a:solidFill>
                <a:latin typeface="Calibri"/>
                <a:ea typeface="Calibri"/>
                <a:cs typeface="Calibri"/>
                <a:sym typeface="Calibri"/>
              </a:rPr>
              <a:t>one person</a:t>
            </a:r>
            <a:r>
              <a:rPr lang="en-US" sz="2400" b="0" i="0" u="none" strike="noStrike" cap="none">
                <a:solidFill>
                  <a:schemeClr val="dk1"/>
                </a:solidFill>
                <a:latin typeface="Calibri"/>
                <a:ea typeface="Calibri"/>
                <a:cs typeface="Calibri"/>
                <a:sym typeface="Calibri"/>
              </a:rPr>
              <a:t> to stand still on a busy street corner in New York City and stare straight up at the sky. </a:t>
            </a:r>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About </a:t>
            </a:r>
            <a:r>
              <a:rPr lang="en-US" sz="2400" b="1" i="0" u="none" strike="noStrike" cap="none">
                <a:solidFill>
                  <a:schemeClr val="dk1"/>
                </a:solidFill>
                <a:latin typeface="Calibri"/>
                <a:ea typeface="Calibri"/>
                <a:cs typeface="Calibri"/>
                <a:sym typeface="Calibri"/>
              </a:rPr>
              <a:t>4%  </a:t>
            </a:r>
            <a:r>
              <a:rPr lang="en-US" sz="2400" b="0" i="0" u="none" strike="noStrike" cap="none">
                <a:solidFill>
                  <a:schemeClr val="dk1"/>
                </a:solidFill>
                <a:latin typeface="Calibri"/>
                <a:ea typeface="Calibri"/>
                <a:cs typeface="Calibri"/>
                <a:sym typeface="Calibri"/>
              </a:rPr>
              <a:t>of all passersby stopped to look up.</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When </a:t>
            </a:r>
            <a:r>
              <a:rPr lang="en-US" sz="2400" b="1" i="0" u="none" strike="noStrike" cap="none">
                <a:solidFill>
                  <a:schemeClr val="dk1"/>
                </a:solidFill>
                <a:latin typeface="Calibri"/>
                <a:ea typeface="Calibri"/>
                <a:cs typeface="Calibri"/>
                <a:sym typeface="Calibri"/>
              </a:rPr>
              <a:t>5 people</a:t>
            </a:r>
            <a:r>
              <a:rPr lang="en-US" sz="2400" b="0" i="0" u="none" strike="noStrike" cap="none">
                <a:solidFill>
                  <a:schemeClr val="dk1"/>
                </a:solidFill>
                <a:latin typeface="Calibri"/>
                <a:ea typeface="Calibri"/>
                <a:cs typeface="Calibri"/>
                <a:sym typeface="Calibri"/>
              </a:rPr>
              <a:t> stand on the sidewalk and look straight up at the sky, </a:t>
            </a:r>
            <a:r>
              <a:rPr lang="en-US" sz="2400" b="1" i="0" u="none" strike="noStrike" cap="none">
                <a:solidFill>
                  <a:schemeClr val="dk1"/>
                </a:solidFill>
                <a:latin typeface="Calibri"/>
                <a:ea typeface="Calibri"/>
                <a:cs typeface="Calibri"/>
                <a:sym typeface="Calibri"/>
              </a:rPr>
              <a:t>20% </a:t>
            </a:r>
            <a:r>
              <a:rPr lang="en-US" sz="2400" b="0" i="0" u="none" strike="noStrike" cap="none">
                <a:solidFill>
                  <a:schemeClr val="dk1"/>
                </a:solidFill>
                <a:latin typeface="Calibri"/>
                <a:ea typeface="Calibri"/>
                <a:cs typeface="Calibri"/>
                <a:sym typeface="Calibri"/>
              </a:rPr>
              <a:t>of all passer by stopped to look up.</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Finally, when a group of </a:t>
            </a:r>
            <a:r>
              <a:rPr lang="en-US" sz="2400" b="1" i="0" u="none" strike="noStrike" cap="none">
                <a:solidFill>
                  <a:schemeClr val="dk1"/>
                </a:solidFill>
                <a:latin typeface="Calibri"/>
                <a:ea typeface="Calibri"/>
                <a:cs typeface="Calibri"/>
                <a:sym typeface="Calibri"/>
              </a:rPr>
              <a:t>18 </a:t>
            </a:r>
            <a:r>
              <a:rPr lang="en-US" sz="2400" b="0" i="0" u="none" strike="noStrike" cap="none">
                <a:solidFill>
                  <a:schemeClr val="dk1"/>
                </a:solidFill>
                <a:latin typeface="Calibri"/>
                <a:ea typeface="Calibri"/>
                <a:cs typeface="Calibri"/>
                <a:sym typeface="Calibri"/>
              </a:rPr>
              <a:t>people look up simultaneously, almost </a:t>
            </a:r>
            <a:r>
              <a:rPr lang="en-US" sz="2400" b="1" i="0" u="none" strike="noStrike" cap="none">
                <a:solidFill>
                  <a:schemeClr val="dk1"/>
                </a:solidFill>
                <a:latin typeface="Calibri"/>
                <a:ea typeface="Calibri"/>
                <a:cs typeface="Calibri"/>
                <a:sym typeface="Calibri"/>
              </a:rPr>
              <a:t>50%</a:t>
            </a:r>
            <a:r>
              <a:rPr lang="en-US" sz="2400" b="0" i="0" u="none" strike="noStrike" cap="none">
                <a:solidFill>
                  <a:schemeClr val="dk1"/>
                </a:solidFill>
                <a:latin typeface="Calibri"/>
                <a:ea typeface="Calibri"/>
                <a:cs typeface="Calibri"/>
                <a:sym typeface="Calibri"/>
              </a:rPr>
              <a:t> of all passersby stopped to look up.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Intervention </a:t>
            </a:r>
            <a:endParaRPr sz="2400" b="0" i="0" u="none" strike="noStrike" cap="none">
              <a:solidFill>
                <a:srgbClr val="000000"/>
              </a:solidFill>
              <a:latin typeface="Arial"/>
              <a:ea typeface="Arial"/>
              <a:cs typeface="Arial"/>
              <a:sym typeface="Arial"/>
            </a:endParaRPr>
          </a:p>
        </p:txBody>
      </p:sp>
      <p:cxnSp>
        <p:nvCxnSpPr>
          <p:cNvPr id="228" name="Google Shape;228;p39"/>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30" name="Google Shape;230;p39"/>
          <p:cNvSpPr txBox="1"/>
          <p:nvPr/>
        </p:nvSpPr>
        <p:spPr>
          <a:xfrm>
            <a:off x="434227" y="1539240"/>
            <a:ext cx="9156814"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In general, herd’s behavior network is </a:t>
            </a:r>
            <a:r>
              <a:rPr lang="en-US" sz="2400" b="1" i="0" u="none" strike="noStrike" cap="none">
                <a:solidFill>
                  <a:schemeClr val="dk1"/>
                </a:solidFill>
                <a:latin typeface="Calibri"/>
                <a:ea typeface="Calibri"/>
                <a:cs typeface="Calibri"/>
                <a:sym typeface="Calibri"/>
              </a:rPr>
              <a:t>close to a complete graph </a:t>
            </a:r>
            <a:r>
              <a:rPr lang="en-US" sz="2400" b="0" i="0" u="none" strike="noStrike" cap="none">
                <a:solidFill>
                  <a:schemeClr val="dk1"/>
                </a:solidFill>
                <a:latin typeface="Calibri"/>
                <a:ea typeface="Calibri"/>
                <a:cs typeface="Calibri"/>
                <a:sym typeface="Calibri"/>
              </a:rPr>
              <a:t>where nodes </a:t>
            </a:r>
            <a:r>
              <a:rPr lang="en-US" sz="2400" b="1" i="0" u="none" strike="noStrike" cap="none">
                <a:solidFill>
                  <a:schemeClr val="dk1"/>
                </a:solidFill>
                <a:latin typeface="Calibri"/>
                <a:ea typeface="Calibri"/>
                <a:cs typeface="Calibri"/>
                <a:sym typeface="Calibri"/>
              </a:rPr>
              <a:t>can observe  most other nodes and they can observe public information.</a:t>
            </a:r>
            <a:endParaRPr/>
          </a:p>
          <a:p>
            <a:pPr marL="457200" marR="0" lvl="0" indent="-228600" algn="just" rtl="0">
              <a:lnSpc>
                <a:spcPct val="90000"/>
              </a:lnSpc>
              <a:spcBef>
                <a:spcPts val="1000"/>
              </a:spcBef>
              <a:spcAft>
                <a:spcPts val="0"/>
              </a:spcAft>
              <a:buClr>
                <a:schemeClr val="dk1"/>
              </a:buClr>
              <a:buSzPts val="1800"/>
              <a:buFont typeface="Arial"/>
              <a:buNone/>
            </a:pPr>
            <a:endParaRPr sz="2400" b="1" i="0" u="none" strike="noStrike" cap="none">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Individuals make decisions by observing all other individuals’ decisions</a:t>
            </a:r>
            <a:r>
              <a:rPr lang="en-US" sz="2400" b="0" i="0" u="none" strike="noStrike" cap="none">
                <a:solidFill>
                  <a:schemeClr val="dk1"/>
                </a:solidFill>
                <a:latin typeface="Calibri"/>
                <a:ea typeface="Calibri"/>
                <a:cs typeface="Calibri"/>
                <a:sym typeface="Calibri"/>
              </a:rPr>
              <a:t>.</a:t>
            </a:r>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457200" marR="0" lvl="0" indent="-457200" algn="just" rtl="0">
              <a:lnSpc>
                <a:spcPct val="90000"/>
              </a:lnSpc>
              <a:spcBef>
                <a:spcPts val="10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Herding may be intervened </a:t>
            </a:r>
            <a:r>
              <a:rPr lang="en-US" sz="2400" b="0" i="0" u="none" strike="noStrike" cap="none">
                <a:solidFill>
                  <a:schemeClr val="dk1"/>
                </a:solidFill>
                <a:latin typeface="Calibri"/>
                <a:ea typeface="Calibri"/>
                <a:cs typeface="Calibri"/>
                <a:sym typeface="Calibri"/>
              </a:rPr>
              <a:t>by </a:t>
            </a:r>
            <a:r>
              <a:rPr lang="en-US" sz="2400" b="0" i="0" u="none" strike="noStrike" cap="none">
                <a:solidFill>
                  <a:srgbClr val="FF0000"/>
                </a:solidFill>
                <a:latin typeface="Calibri"/>
                <a:ea typeface="Calibri"/>
                <a:cs typeface="Calibri"/>
                <a:sym typeface="Calibri"/>
              </a:rPr>
              <a:t>releasing private information </a:t>
            </a:r>
            <a:r>
              <a:rPr lang="en-US" sz="2400" b="0" i="0" u="none" strike="noStrike" cap="none">
                <a:solidFill>
                  <a:schemeClr val="dk1"/>
                </a:solidFill>
                <a:latin typeface="Calibri"/>
                <a:ea typeface="Calibri"/>
                <a:cs typeface="Calibri"/>
                <a:sym typeface="Calibri"/>
              </a:rPr>
              <a:t>which was not accessible before.</a:t>
            </a:r>
            <a:endParaRPr/>
          </a:p>
          <a:p>
            <a:pPr marL="0" marR="0" lvl="0" indent="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457200" marR="0" lvl="0" indent="-457200" algn="just" rtl="0">
              <a:lnSpc>
                <a:spcPct val="90000"/>
              </a:lnSpc>
              <a:spcBef>
                <a:spcPts val="10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The little boy in “The Emperor’s New Clothes” story </a:t>
            </a:r>
            <a:r>
              <a:rPr lang="en-US" sz="2400" b="1" i="1" u="sng" strike="noStrike" cap="none">
                <a:solidFill>
                  <a:schemeClr val="dk1"/>
                </a:solidFill>
                <a:latin typeface="Calibri"/>
                <a:ea typeface="Calibri"/>
                <a:cs typeface="Calibri"/>
                <a:sym typeface="Calibri"/>
              </a:rPr>
              <a:t>intervenes</a:t>
            </a:r>
            <a:r>
              <a:rPr lang="en-US" sz="2400" b="1" i="0" u="none" strike="noStrike" cap="none">
                <a:solidFill>
                  <a:schemeClr val="dk1"/>
                </a:solidFill>
                <a:latin typeface="Calibri"/>
                <a:ea typeface="Calibri"/>
                <a:cs typeface="Calibri"/>
                <a:sym typeface="Calibri"/>
              </a:rPr>
              <a:t> the herd by shouting “he's got no clothes on”</a:t>
            </a:r>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ts val="1800"/>
              <a:buFont typeface="Arial"/>
              <a:buNone/>
            </a:pPr>
            <a:endParaRPr sz="2800" b="1"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The Emperor’s New Clothes: Another Example </a:t>
            </a:r>
            <a:endParaRPr sz="2400" b="0" i="0" u="none" strike="noStrike" cap="none">
              <a:solidFill>
                <a:srgbClr val="000000"/>
              </a:solidFill>
              <a:latin typeface="Arial"/>
              <a:ea typeface="Arial"/>
              <a:cs typeface="Arial"/>
              <a:sym typeface="Arial"/>
            </a:endParaRPr>
          </a:p>
        </p:txBody>
      </p:sp>
      <p:cxnSp>
        <p:nvCxnSpPr>
          <p:cNvPr id="237" name="Google Shape;237;p4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239" name="Google Shape;239;p40"/>
          <p:cNvPicPr preferRelativeResize="0"/>
          <p:nvPr/>
        </p:nvPicPr>
        <p:blipFill rotWithShape="1">
          <a:blip r:embed="rId3">
            <a:alphaModFix/>
          </a:blip>
          <a:srcRect/>
          <a:stretch/>
        </p:blipFill>
        <p:spPr>
          <a:xfrm>
            <a:off x="434226" y="1519284"/>
            <a:ext cx="7754734" cy="4895878"/>
          </a:xfrm>
          <a:prstGeom prst="rect">
            <a:avLst/>
          </a:prstGeom>
          <a:noFill/>
          <a:ln>
            <a:noFill/>
          </a:ln>
        </p:spPr>
      </p:pic>
      <p:sp>
        <p:nvSpPr>
          <p:cNvPr id="240" name="Google Shape;240;p40"/>
          <p:cNvSpPr txBox="1"/>
          <p:nvPr/>
        </p:nvSpPr>
        <p:spPr>
          <a:xfrm>
            <a:off x="1261053" y="6451871"/>
            <a:ext cx="61010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https://owlcation.com/humanities/EmperorsNewClothes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45"/>
        <p:cNvGrpSpPr/>
        <p:nvPr/>
      </p:nvGrpSpPr>
      <p:grpSpPr>
        <a:xfrm>
          <a:off x="0" y="0"/>
          <a:ext cx="0" cy="0"/>
          <a:chOff x="0" y="0"/>
          <a:chExt cx="0" cy="0"/>
        </a:xfrm>
      </p:grpSpPr>
      <p:sp>
        <p:nvSpPr>
          <p:cNvPr id="246" name="Google Shape;246;p41"/>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Intervention </a:t>
            </a:r>
            <a:endParaRPr sz="2400" b="0" i="0" u="none" strike="noStrike" cap="none">
              <a:solidFill>
                <a:srgbClr val="000000"/>
              </a:solidFill>
              <a:latin typeface="Arial"/>
              <a:ea typeface="Arial"/>
              <a:cs typeface="Arial"/>
              <a:sym typeface="Arial"/>
            </a:endParaRPr>
          </a:p>
        </p:txBody>
      </p:sp>
      <p:cxnSp>
        <p:nvCxnSpPr>
          <p:cNvPr id="247" name="Google Shape;247;p41"/>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48" name="Google Shape;248;p41"/>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F5496"/>
                </a:solidFill>
                <a:latin typeface="Calibri"/>
                <a:ea typeface="Calibri"/>
                <a:cs typeface="Calibri"/>
                <a:sym typeface="Calibri"/>
              </a:rPr>
              <a:t>NETWORK ANALYSIS AND MINING</a:t>
            </a:r>
            <a:endParaRPr sz="1400" b="0" i="0" u="none" strike="noStrike" cap="none">
              <a:solidFill>
                <a:srgbClr val="000000"/>
              </a:solidFill>
              <a:latin typeface="Arial"/>
              <a:ea typeface="Arial"/>
              <a:cs typeface="Arial"/>
              <a:sym typeface="Arial"/>
            </a:endParaRPr>
          </a:p>
        </p:txBody>
      </p:sp>
      <p:sp>
        <p:nvSpPr>
          <p:cNvPr id="249" name="Google Shape;249;p41"/>
          <p:cNvSpPr txBox="1"/>
          <p:nvPr/>
        </p:nvSpPr>
        <p:spPr>
          <a:xfrm>
            <a:off x="5808866" y="2636520"/>
            <a:ext cx="9526859" cy="5318760"/>
          </a:xfrm>
          <a:prstGeom prst="rect">
            <a:avLst/>
          </a:prstGeom>
          <a:noFill/>
          <a:ln>
            <a:noFill/>
          </a:ln>
        </p:spPr>
        <p:txBody>
          <a:bodyPr spcFirstLastPara="1" wrap="square" lIns="91425" tIns="45700" rIns="91425" bIns="45700" anchor="t" anchorCtr="0">
            <a:normAutofit/>
          </a:bodyPr>
          <a:lstStyle/>
          <a:p>
            <a:pPr marL="457200" marR="0" lvl="0" indent="-228600" algn="just"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ts val="1800"/>
              <a:buFont typeface="Arial"/>
              <a:buNone/>
            </a:pPr>
            <a:endParaRPr sz="2800" b="1" i="0" u="none" strike="noStrike" cap="none">
              <a:solidFill>
                <a:schemeClr val="dk1"/>
              </a:solidFill>
              <a:latin typeface="Calibri"/>
              <a:ea typeface="Calibri"/>
              <a:cs typeface="Calibri"/>
              <a:sym typeface="Calibri"/>
            </a:endParaRPr>
          </a:p>
        </p:txBody>
      </p:sp>
      <p:sp>
        <p:nvSpPr>
          <p:cNvPr id="250" name="Google Shape;250;p41"/>
          <p:cNvSpPr/>
          <p:nvPr/>
        </p:nvSpPr>
        <p:spPr>
          <a:xfrm>
            <a:off x="486210" y="1932010"/>
            <a:ext cx="10031069" cy="440120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In "The Emperor's New Clothes" story, the majority of the people in the herd were pretending that the emperor was wearing magnificent clothes, even though he was actually naked. The little boy's intervention disrupted this herding behavior by speaking out and expressing an opinion that was contrary to the majority.</a:t>
            </a:r>
            <a:endParaRPr/>
          </a:p>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From a network science perspective, the little boy's intervention can be described as a "disruptive influence" on the herd. His action challenged the existing norms and beliefs of the herd and introduced a new perspective that was not previously considered. This disruption may have caused some members of the herd to re-evaluate their own opinions and beliefs, leading to a potential shift in the overall behavior of the network.</a:t>
            </a:r>
            <a:endParaRPr/>
          </a:p>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Overall, the little boy's intervention in "The Emperor's New Clothes" story is a powerful example of how a single individual can disrupt herding behavior in a network by introducing a new perspective or idea. This disruption can lead to a shift in the overall behavior of the network, and highlights the importance of diverse perspectives and opinions in driving positive change.</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p:nvPr/>
        </p:nvSpPr>
        <p:spPr>
          <a:xfrm>
            <a:off x="393111" y="259983"/>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Intervention </a:t>
            </a:r>
            <a:endParaRPr sz="2400" b="0" i="0" u="none" strike="noStrike" cap="none">
              <a:solidFill>
                <a:srgbClr val="000000"/>
              </a:solidFill>
              <a:latin typeface="Arial"/>
              <a:ea typeface="Arial"/>
              <a:cs typeface="Arial"/>
              <a:sym typeface="Arial"/>
            </a:endParaRPr>
          </a:p>
        </p:txBody>
      </p:sp>
      <p:cxnSp>
        <p:nvCxnSpPr>
          <p:cNvPr id="257" name="Google Shape;257;p42"/>
          <p:cNvCxnSpPr/>
          <p:nvPr/>
        </p:nvCxnSpPr>
        <p:spPr>
          <a:xfrm>
            <a:off x="-8308" y="883321"/>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59" name="Google Shape;259;p42"/>
          <p:cNvSpPr/>
          <p:nvPr/>
        </p:nvSpPr>
        <p:spPr>
          <a:xfrm>
            <a:off x="279268" y="883321"/>
            <a:ext cx="10173308" cy="5705023"/>
          </a:xfrm>
          <a:prstGeom prst="rect">
            <a:avLst/>
          </a:prstGeom>
          <a:blipFill rotWithShape="1">
            <a:blip r:embed="rId3">
              <a:alphaModFix/>
            </a:blip>
            <a:stretch>
              <a:fillRect l="-957" r="-8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latin typeface="Arial"/>
                <a:ea typeface="Arial"/>
                <a:cs typeface="Arial"/>
                <a:sym typeface="Arial"/>
              </a:rPr>
              <a:t> </a:t>
            </a:r>
            <a:endParaRPr sz="120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9D60A71-707E-FE94-D212-5023D6B984C1}"/>
                  </a:ext>
                </a:extLst>
              </p14:cNvPr>
              <p14:cNvContentPartPr/>
              <p14:nvPr/>
            </p14:nvContentPartPr>
            <p14:xfrm>
              <a:off x="314280" y="3607920"/>
              <a:ext cx="9829440" cy="1941480"/>
            </p14:xfrm>
          </p:contentPart>
        </mc:Choice>
        <mc:Fallback>
          <p:pic>
            <p:nvPicPr>
              <p:cNvPr id="2" name="Ink 1">
                <a:extLst>
                  <a:ext uri="{FF2B5EF4-FFF2-40B4-BE49-F238E27FC236}">
                    <a16:creationId xmlns:a16="http://schemas.microsoft.com/office/drawing/2014/main" id="{29D60A71-707E-FE94-D212-5023D6B984C1}"/>
                  </a:ext>
                </a:extLst>
              </p:cNvPr>
              <p:cNvPicPr/>
              <p:nvPr/>
            </p:nvPicPr>
            <p:blipFill>
              <a:blip r:embed="rId5"/>
              <a:stretch>
                <a:fillRect/>
              </a:stretch>
            </p:blipFill>
            <p:spPr>
              <a:xfrm>
                <a:off x="304920" y="3598560"/>
                <a:ext cx="9848160" cy="196020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Herding in online auction: Another Example</a:t>
            </a:r>
            <a:endParaRPr sz="2400" b="0" i="0" u="none" strike="noStrike" cap="none">
              <a:solidFill>
                <a:srgbClr val="000000"/>
              </a:solidFill>
              <a:latin typeface="Arial"/>
              <a:ea typeface="Arial"/>
              <a:cs typeface="Arial"/>
              <a:sym typeface="Arial"/>
            </a:endParaRPr>
          </a:p>
        </p:txBody>
      </p:sp>
      <p:cxnSp>
        <p:nvCxnSpPr>
          <p:cNvPr id="266" name="Google Shape;266;p4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68" name="Google Shape;268;p43"/>
          <p:cNvSpPr txBox="1"/>
          <p:nvPr/>
        </p:nvSpPr>
        <p:spPr>
          <a:xfrm>
            <a:off x="95653" y="1539240"/>
            <a:ext cx="9716429" cy="5318760"/>
          </a:xfrm>
          <a:prstGeom prst="rect">
            <a:avLst/>
          </a:prstGeom>
          <a:noFill/>
          <a:ln>
            <a:noFill/>
          </a:ln>
        </p:spPr>
        <p:txBody>
          <a:bodyPr spcFirstLastPara="1" wrap="square" lIns="91425" tIns="45700" rIns="91425" bIns="45700" anchor="t" anchorCtr="0">
            <a:no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Individuals </a:t>
            </a:r>
            <a:endParaRPr/>
          </a:p>
          <a:p>
            <a:pPr marL="914400" marR="0" lvl="1" indent="-342900" algn="just" rtl="0">
              <a:lnSpc>
                <a:spcPct val="90000"/>
              </a:lnSpc>
              <a:spcBef>
                <a:spcPts val="5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can not only observe the bidding behaviors of others</a:t>
            </a:r>
            <a:endParaRPr/>
          </a:p>
          <a:p>
            <a:pPr marL="914400" marR="0" lvl="1" indent="-342900" algn="just" rtl="0">
              <a:lnSpc>
                <a:spcPct val="90000"/>
              </a:lnSpc>
              <a:spcBef>
                <a:spcPts val="5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but can also often view profiles of others to get a feel for their reputation and expertise.</a:t>
            </a:r>
            <a:r>
              <a:rPr lang="en-US" sz="2800" b="0" i="0" u="none" strike="noStrike" cap="none">
                <a:solidFill>
                  <a:schemeClr val="dk1"/>
                </a:solidFill>
                <a:latin typeface="Calibri"/>
                <a:ea typeface="Calibri"/>
                <a:cs typeface="Calibri"/>
                <a:sym typeface="Calibri"/>
              </a:rPr>
              <a:t>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In these online auctions, it is </a:t>
            </a:r>
            <a:r>
              <a:rPr lang="en-US" sz="2800" b="1" i="0" u="none" strike="noStrike" cap="none">
                <a:solidFill>
                  <a:schemeClr val="dk1"/>
                </a:solidFill>
                <a:latin typeface="Calibri"/>
                <a:ea typeface="Calibri"/>
                <a:cs typeface="Calibri"/>
                <a:sym typeface="Calibri"/>
              </a:rPr>
              <a:t>common to observe individuals participating actively in auctions, where the item being sold might otherwise be considered “not so great”</a:t>
            </a:r>
            <a:r>
              <a:rPr lang="en-US" sz="2800" b="0" i="0" u="none" strike="noStrike" cap="none">
                <a:solidFill>
                  <a:schemeClr val="dk1"/>
                </a:solidFill>
                <a:latin typeface="Calibri"/>
                <a:ea typeface="Calibri"/>
                <a:cs typeface="Calibri"/>
                <a:sym typeface="Calibri"/>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6"/>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2F5496"/>
                </a:solidFill>
                <a:latin typeface="Calibri"/>
                <a:ea typeface="Calibri"/>
                <a:cs typeface="Calibri"/>
                <a:sym typeface="Calibri"/>
              </a:rPr>
              <a:t>Types of dynamics in graph </a:t>
            </a:r>
            <a:endParaRPr sz="3600" b="0" i="0" u="none" strike="noStrike" cap="none">
              <a:solidFill>
                <a:srgbClr val="000000"/>
              </a:solidFill>
              <a:latin typeface="Arial"/>
              <a:ea typeface="Arial"/>
              <a:cs typeface="Arial"/>
              <a:sym typeface="Arial"/>
            </a:endParaRPr>
          </a:p>
        </p:txBody>
      </p:sp>
      <p:sp>
        <p:nvSpPr>
          <p:cNvPr id="87" name="Google Shape;87;p26"/>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Dr. Arti Arya</a:t>
            </a:r>
            <a:endParaRPr sz="2400" b="1" i="0" u="none" strike="noStrike" cap="none">
              <a:solidFill>
                <a:schemeClr val="dk1"/>
              </a:solidFill>
              <a:latin typeface="Calibri"/>
              <a:ea typeface="Calibri"/>
              <a:cs typeface="Calibri"/>
              <a:sym typeface="Calibri"/>
            </a:endParaRPr>
          </a:p>
        </p:txBody>
      </p:sp>
      <p:sp>
        <p:nvSpPr>
          <p:cNvPr id="88" name="Google Shape;88;p26"/>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Department of Computer Science and Engineering</a:t>
            </a:r>
            <a:endParaRPr sz="2000" b="0" i="0" u="none" strike="noStrike" cap="none">
              <a:solidFill>
                <a:schemeClr val="dk1"/>
              </a:solidFill>
              <a:latin typeface="Calibri"/>
              <a:ea typeface="Calibri"/>
              <a:cs typeface="Calibri"/>
              <a:sym typeface="Calibri"/>
            </a:endParaRPr>
          </a:p>
        </p:txBody>
      </p:sp>
      <p:grpSp>
        <p:nvGrpSpPr>
          <p:cNvPr id="89" name="Google Shape;89;p26"/>
          <p:cNvGrpSpPr/>
          <p:nvPr/>
        </p:nvGrpSpPr>
        <p:grpSpPr>
          <a:xfrm>
            <a:off x="313844" y="5489699"/>
            <a:ext cx="1066895" cy="1078155"/>
            <a:chOff x="313844" y="5489699"/>
            <a:chExt cx="1066895" cy="1078155"/>
          </a:xfrm>
        </p:grpSpPr>
        <p:sp>
          <p:nvSpPr>
            <p:cNvPr id="90" name="Google Shape;90;p26"/>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26"/>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92" name="Google Shape;92;p26"/>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
        <p:nvSpPr>
          <p:cNvPr id="93" name="Google Shape;93;p26"/>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C55A11"/>
                </a:solidFill>
                <a:latin typeface="Calibri"/>
                <a:ea typeface="Calibri"/>
                <a:cs typeface="Calibri"/>
                <a:sym typeface="Calibri"/>
              </a:rPr>
              <a:t>Graph Theory and its Applications</a:t>
            </a:r>
            <a:endParaRPr lang="en-US" sz="1400" b="0" i="0" u="none" strike="noStrike" cap="none" dirty="0">
              <a:solidFill>
                <a:srgbClr val="000000"/>
              </a:solidFill>
              <a:latin typeface="Arial"/>
              <a:ea typeface="Arial"/>
              <a:cs typeface="Arial"/>
              <a:sym typeface="Arial"/>
            </a:endParaRPr>
          </a:p>
        </p:txBody>
      </p:sp>
      <p:pic>
        <p:nvPicPr>
          <p:cNvPr id="94" name="Google Shape;94;p26"/>
          <p:cNvPicPr preferRelativeResize="0"/>
          <p:nvPr/>
        </p:nvPicPr>
        <p:blipFill rotWithShape="1">
          <a:blip r:embed="rId3">
            <a:alphaModFix/>
          </a:blip>
          <a:srcRect/>
          <a:stretch/>
        </p:blipFill>
        <p:spPr>
          <a:xfrm>
            <a:off x="10550770" y="246856"/>
            <a:ext cx="1219200" cy="1562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2F5496"/>
                </a:solidFill>
                <a:latin typeface="Calibri"/>
                <a:ea typeface="Calibri"/>
                <a:cs typeface="Calibri"/>
                <a:sym typeface="Calibri"/>
              </a:rPr>
              <a:t>Cascading</a:t>
            </a:r>
            <a:endParaRPr sz="3600" b="0" i="0" u="none" strike="noStrike" cap="none">
              <a:solidFill>
                <a:srgbClr val="000000"/>
              </a:solidFill>
              <a:latin typeface="Arial"/>
              <a:ea typeface="Arial"/>
              <a:cs typeface="Arial"/>
              <a:sym typeface="Arial"/>
            </a:endParaRPr>
          </a:p>
        </p:txBody>
      </p:sp>
      <p:grpSp>
        <p:nvGrpSpPr>
          <p:cNvPr id="277" name="Google Shape;277;p44"/>
          <p:cNvGrpSpPr/>
          <p:nvPr/>
        </p:nvGrpSpPr>
        <p:grpSpPr>
          <a:xfrm>
            <a:off x="313844" y="5489699"/>
            <a:ext cx="1066895" cy="1078155"/>
            <a:chOff x="313844" y="5489699"/>
            <a:chExt cx="1066895" cy="1078155"/>
          </a:xfrm>
        </p:grpSpPr>
        <p:sp>
          <p:nvSpPr>
            <p:cNvPr id="278" name="Google Shape;278;p44"/>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44"/>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280" name="Google Shape;280;p44"/>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cxnSp>
        <p:nvCxnSpPr>
          <p:cNvPr id="287" name="Google Shape;287;p45"/>
          <p:cNvCxnSpPr/>
          <p:nvPr/>
        </p:nvCxnSpPr>
        <p:spPr>
          <a:xfrm>
            <a:off x="-8308" y="1209922"/>
            <a:ext cx="8300052" cy="0"/>
          </a:xfrm>
          <a:prstGeom prst="straightConnector1">
            <a:avLst/>
          </a:prstGeom>
          <a:noFill/>
          <a:ln w="38100" cap="flat" cmpd="sng">
            <a:solidFill>
              <a:srgbClr val="DFA267"/>
            </a:solidFill>
            <a:prstDash val="solid"/>
            <a:round/>
            <a:headEnd type="none" w="sm" len="sm"/>
            <a:tailEnd type="none" w="sm" len="sm"/>
          </a:ln>
        </p:spPr>
      </p:cxnSp>
      <p:sp>
        <p:nvSpPr>
          <p:cNvPr id="289" name="Google Shape;289;p45"/>
          <p:cNvSpPr/>
          <p:nvPr/>
        </p:nvSpPr>
        <p:spPr>
          <a:xfrm>
            <a:off x="371880" y="652001"/>
            <a:ext cx="915386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DFA267"/>
                </a:solidFill>
                <a:latin typeface="Arial"/>
                <a:ea typeface="Arial"/>
                <a:cs typeface="Arial"/>
                <a:sym typeface="Arial"/>
              </a:rPr>
              <a:t>Modelling diffusion through a network</a:t>
            </a:r>
            <a:endParaRPr/>
          </a:p>
        </p:txBody>
      </p:sp>
      <p:sp>
        <p:nvSpPr>
          <p:cNvPr id="290" name="Google Shape;290;p45"/>
          <p:cNvSpPr txBox="1"/>
          <p:nvPr/>
        </p:nvSpPr>
        <p:spPr>
          <a:xfrm>
            <a:off x="192313" y="3158345"/>
            <a:ext cx="5208362" cy="387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920" b="0" i="0" u="none" strike="noStrike" cap="none">
                <a:solidFill>
                  <a:schemeClr val="lt1"/>
                </a:solidFill>
                <a:latin typeface="Helvetica Neue"/>
                <a:ea typeface="Helvetica Neue"/>
                <a:cs typeface="Helvetica Neue"/>
                <a:sym typeface="Helvetica Neue"/>
              </a:rPr>
              <a:t> “Social Graph” behind Facebook’s valuation</a:t>
            </a:r>
            <a:endParaRPr sz="1440" b="0" i="1" u="none" strike="noStrike" cap="none">
              <a:solidFill>
                <a:srgbClr val="FFFFFF"/>
              </a:solidFill>
              <a:latin typeface="Helvetica Neue"/>
              <a:ea typeface="Helvetica Neue"/>
              <a:cs typeface="Helvetica Neue"/>
              <a:sym typeface="Helvetica Neue"/>
            </a:endParaRPr>
          </a:p>
        </p:txBody>
      </p:sp>
      <p:sp>
        <p:nvSpPr>
          <p:cNvPr id="291" name="Google Shape;291;p45"/>
          <p:cNvSpPr txBox="1"/>
          <p:nvPr/>
        </p:nvSpPr>
        <p:spPr>
          <a:xfrm>
            <a:off x="132573" y="1424090"/>
            <a:ext cx="10047747" cy="4952259"/>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ct val="60810"/>
              <a:buFont typeface="Arial"/>
              <a:buChar char="•"/>
            </a:pPr>
            <a:r>
              <a:rPr lang="en-US" sz="26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Individual choice depends on what other people do </a:t>
            </a:r>
            <a:endParaRPr sz="2600" dirty="0">
              <a:latin typeface="Calibri" panose="020F0502020204030204" pitchFamily="34" charset="0"/>
              <a:ea typeface="Calibri" panose="020F0502020204030204" pitchFamily="34" charset="0"/>
              <a:cs typeface="Calibri" panose="020F0502020204030204" pitchFamily="34" charset="0"/>
            </a:endParaRPr>
          </a:p>
          <a:p>
            <a:pPr marL="914400" marR="0" lvl="1" indent="-342900" algn="just" rtl="0">
              <a:lnSpc>
                <a:spcPct val="90000"/>
              </a:lnSpc>
              <a:spcBef>
                <a:spcPts val="500"/>
              </a:spcBef>
              <a:spcAft>
                <a:spcPts val="0"/>
              </a:spcAft>
              <a:buClr>
                <a:schemeClr val="dk1"/>
              </a:buClr>
              <a:buSzPct val="69498"/>
              <a:buFont typeface="Arial"/>
              <a:buChar char="•"/>
            </a:pPr>
            <a:r>
              <a:rPr lang="en-US" sz="26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Homophily was  a basic assumption ( did not look further inside)</a:t>
            </a:r>
            <a:endParaRPr sz="2600" dirty="0">
              <a:latin typeface="Calibri" panose="020F0502020204030204" pitchFamily="34" charset="0"/>
              <a:ea typeface="Calibri" panose="020F0502020204030204" pitchFamily="34" charset="0"/>
              <a:cs typeface="Calibri" panose="020F0502020204030204" pitchFamily="34" charset="0"/>
            </a:endParaRPr>
          </a:p>
          <a:p>
            <a:pPr marL="914400" marR="0" lvl="1" indent="-342900" algn="just" rtl="0">
              <a:lnSpc>
                <a:spcPct val="90000"/>
              </a:lnSpc>
              <a:spcBef>
                <a:spcPts val="500"/>
              </a:spcBef>
              <a:spcAft>
                <a:spcPts val="0"/>
              </a:spcAft>
              <a:buClr>
                <a:schemeClr val="dk1"/>
              </a:buClr>
              <a:buSzPct val="69498"/>
              <a:buFont typeface="Arial"/>
              <a:buChar char="•"/>
            </a:pPr>
            <a:r>
              <a:rPr lang="en-US" sz="26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This helped use of information cascade, network effects and rich-gets-richer dynamics  in modeling the way innovations get adopted by population </a:t>
            </a:r>
            <a:endParaRPr sz="2600" dirty="0">
              <a:latin typeface="Calibri" panose="020F0502020204030204" pitchFamily="34" charset="0"/>
              <a:ea typeface="Calibri" panose="020F0502020204030204" pitchFamily="34" charset="0"/>
              <a:cs typeface="Calibri" panose="020F0502020204030204" pitchFamily="34" charset="0"/>
            </a:endParaRPr>
          </a:p>
          <a:p>
            <a:pPr marL="457200" marR="0" lvl="0" indent="-342900" algn="just" rtl="0">
              <a:lnSpc>
                <a:spcPct val="90000"/>
              </a:lnSpc>
              <a:spcBef>
                <a:spcPts val="1000"/>
              </a:spcBef>
              <a:spcAft>
                <a:spcPts val="0"/>
              </a:spcAft>
              <a:buClr>
                <a:schemeClr val="dk1"/>
              </a:buClr>
              <a:buSzPct val="60810"/>
              <a:buFont typeface="Arial"/>
              <a:buChar char="•"/>
            </a:pPr>
            <a:r>
              <a:rPr lang="en-US" sz="26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In this kind of analysis, two levels of granularity are possible </a:t>
            </a:r>
            <a:endParaRPr sz="2600" dirty="0">
              <a:latin typeface="Calibri" panose="020F0502020204030204" pitchFamily="34" charset="0"/>
              <a:ea typeface="Calibri" panose="020F0502020204030204" pitchFamily="34" charset="0"/>
              <a:cs typeface="Calibri" panose="020F0502020204030204" pitchFamily="34" charset="0"/>
            </a:endParaRPr>
          </a:p>
          <a:p>
            <a:pPr marL="914400" marR="0" lvl="1" indent="-342900" algn="just" rtl="0">
              <a:lnSpc>
                <a:spcPct val="90000"/>
              </a:lnSpc>
              <a:spcBef>
                <a:spcPts val="500"/>
              </a:spcBef>
              <a:spcAft>
                <a:spcPts val="0"/>
              </a:spcAft>
              <a:buClr>
                <a:schemeClr val="dk1"/>
              </a:buClr>
              <a:buSzPct val="69498"/>
              <a:buFont typeface="Arial"/>
              <a:buChar char="•"/>
            </a:pPr>
            <a:r>
              <a:rPr lang="en-US" sz="26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View network as an amorphous population of individuals and look at effects in aggregate </a:t>
            </a:r>
            <a:endParaRPr sz="2600" dirty="0">
              <a:latin typeface="Calibri" panose="020F0502020204030204" pitchFamily="34" charset="0"/>
              <a:ea typeface="Calibri" panose="020F0502020204030204" pitchFamily="34" charset="0"/>
              <a:cs typeface="Calibri" panose="020F0502020204030204" pitchFamily="34" charset="0"/>
            </a:endParaRPr>
          </a:p>
          <a:p>
            <a:pPr marL="914400" marR="0" lvl="1" indent="-342900" algn="just" rtl="0">
              <a:lnSpc>
                <a:spcPct val="90000"/>
              </a:lnSpc>
              <a:spcBef>
                <a:spcPts val="500"/>
              </a:spcBef>
              <a:spcAft>
                <a:spcPts val="0"/>
              </a:spcAft>
              <a:buClr>
                <a:schemeClr val="dk1"/>
              </a:buClr>
              <a:buSzPct val="69498"/>
              <a:buFont typeface="Arial"/>
              <a:buChar char="•"/>
            </a:pPr>
            <a:r>
              <a:rPr lang="en-US" sz="26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Move closer to fine explicit structure of network as a graph and look at how individual choice gets affected by neighbors in the graph</a:t>
            </a:r>
            <a:endParaRPr sz="2600" dirty="0">
              <a:latin typeface="Calibri" panose="020F0502020204030204" pitchFamily="34" charset="0"/>
              <a:ea typeface="Calibri" panose="020F0502020204030204" pitchFamily="34" charset="0"/>
              <a:cs typeface="Calibri" panose="020F0502020204030204" pitchFamily="34" charset="0"/>
            </a:endParaRPr>
          </a:p>
          <a:p>
            <a:pPr marL="457200" marR="0" lvl="0" indent="-228600" algn="just" rtl="0">
              <a:lnSpc>
                <a:spcPct val="90000"/>
              </a:lnSpc>
              <a:spcBef>
                <a:spcPts val="1000"/>
              </a:spcBef>
              <a:spcAft>
                <a:spcPts val="0"/>
              </a:spcAft>
              <a:buClr>
                <a:schemeClr val="dk1"/>
              </a:buClr>
              <a:buSzPct val="69498"/>
              <a:buFont typeface="Arial"/>
              <a:buNone/>
            </a:pPr>
            <a:endParaRPr sz="2800" b="0" i="0" u="none" strike="noStrike" cap="none" dirty="0">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8926724-62D6-E678-569F-C31A86626F16}"/>
                  </a:ext>
                </a:extLst>
              </p14:cNvPr>
              <p14:cNvContentPartPr/>
              <p14:nvPr/>
            </p14:nvContentPartPr>
            <p14:xfrm>
              <a:off x="312480" y="238680"/>
              <a:ext cx="7791480" cy="3859560"/>
            </p14:xfrm>
          </p:contentPart>
        </mc:Choice>
        <mc:Fallback>
          <p:pic>
            <p:nvPicPr>
              <p:cNvPr id="2" name="Ink 1">
                <a:extLst>
                  <a:ext uri="{FF2B5EF4-FFF2-40B4-BE49-F238E27FC236}">
                    <a16:creationId xmlns:a16="http://schemas.microsoft.com/office/drawing/2014/main" id="{38926724-62D6-E678-569F-C31A86626F16}"/>
                  </a:ext>
                </a:extLst>
              </p:cNvPr>
              <p:cNvPicPr/>
              <p:nvPr/>
            </p:nvPicPr>
            <p:blipFill>
              <a:blip r:embed="rId4"/>
              <a:stretch>
                <a:fillRect/>
              </a:stretch>
            </p:blipFill>
            <p:spPr>
              <a:xfrm>
                <a:off x="303120" y="229320"/>
                <a:ext cx="7810200" cy="387828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6"/>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What do we gain by this finer level of resolution ?</a:t>
            </a:r>
            <a:endParaRPr sz="2400" b="0" i="0" u="none" strike="noStrike" cap="none">
              <a:solidFill>
                <a:srgbClr val="000000"/>
              </a:solidFill>
              <a:latin typeface="Arial"/>
              <a:ea typeface="Arial"/>
              <a:cs typeface="Arial"/>
              <a:sym typeface="Arial"/>
            </a:endParaRPr>
          </a:p>
        </p:txBody>
      </p:sp>
      <p:cxnSp>
        <p:nvCxnSpPr>
          <p:cNvPr id="298" name="Google Shape;298;p46"/>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00" name="Google Shape;300;p46"/>
          <p:cNvSpPr txBox="1"/>
          <p:nvPr/>
        </p:nvSpPr>
        <p:spPr>
          <a:xfrm>
            <a:off x="182880" y="1242084"/>
            <a:ext cx="9113520" cy="5318760"/>
          </a:xfrm>
          <a:prstGeom prst="rect">
            <a:avLst/>
          </a:prstGeom>
          <a:noFill/>
          <a:ln>
            <a:noFill/>
          </a:ln>
        </p:spPr>
        <p:txBody>
          <a:bodyPr spcFirstLastPara="1" wrap="square" lIns="91425" tIns="45700" rIns="91425" bIns="45700" anchor="t" anchorCtr="0">
            <a:no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The second view addresses a number of phenomena that cannot be modeled well at the level of homogenous populations</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Many of our interactions with rest of the world are at local rather than global level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Often we care more about decisions made by our immediate neighbours in the network than the decision by the overall population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Often we adopt political views that are locally majority but globally minority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Often we adopt technology that is locally popular but globally a failure </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7F4194A-998F-9215-0347-88D050C9A56B}"/>
                  </a:ext>
                </a:extLst>
              </p14:cNvPr>
              <p14:cNvContentPartPr/>
              <p14:nvPr/>
            </p14:nvContentPartPr>
            <p14:xfrm>
              <a:off x="1825560" y="4714560"/>
              <a:ext cx="6104880" cy="437760"/>
            </p14:xfrm>
          </p:contentPart>
        </mc:Choice>
        <mc:Fallback>
          <p:pic>
            <p:nvPicPr>
              <p:cNvPr id="2" name="Ink 1">
                <a:extLst>
                  <a:ext uri="{FF2B5EF4-FFF2-40B4-BE49-F238E27FC236}">
                    <a16:creationId xmlns:a16="http://schemas.microsoft.com/office/drawing/2014/main" id="{17F4194A-998F-9215-0347-88D050C9A56B}"/>
                  </a:ext>
                </a:extLst>
              </p:cNvPr>
              <p:cNvPicPr/>
              <p:nvPr/>
            </p:nvPicPr>
            <p:blipFill>
              <a:blip r:embed="rId4"/>
              <a:stretch>
                <a:fillRect/>
              </a:stretch>
            </p:blipFill>
            <p:spPr>
              <a:xfrm>
                <a:off x="1816200" y="4705200"/>
                <a:ext cx="6123600" cy="45648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7"/>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accent2"/>
                </a:solidFill>
                <a:latin typeface="Calibri"/>
                <a:ea typeface="Calibri"/>
                <a:cs typeface="Calibri"/>
                <a:sym typeface="Calibri"/>
              </a:rPr>
              <a:t>Cascade vs. Herding</a:t>
            </a:r>
            <a:endParaRPr sz="2400" b="0" i="0" u="none" strike="noStrike" cap="none" dirty="0">
              <a:solidFill>
                <a:srgbClr val="000000"/>
              </a:solidFill>
              <a:latin typeface="Arial"/>
              <a:ea typeface="Arial"/>
              <a:cs typeface="Arial"/>
              <a:sym typeface="Arial"/>
            </a:endParaRPr>
          </a:p>
        </p:txBody>
      </p:sp>
      <p:cxnSp>
        <p:nvCxnSpPr>
          <p:cNvPr id="307" name="Google Shape;307;p47"/>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09" name="Google Shape;309;p47"/>
          <p:cNvSpPr txBox="1"/>
          <p:nvPr/>
        </p:nvSpPr>
        <p:spPr>
          <a:xfrm>
            <a:off x="132573" y="1424090"/>
            <a:ext cx="9824227" cy="4952259"/>
          </a:xfrm>
          <a:prstGeom prst="rect">
            <a:avLst/>
          </a:prstGeom>
          <a:noFill/>
          <a:ln>
            <a:noFill/>
          </a:ln>
        </p:spPr>
        <p:txBody>
          <a:bodyPr spcFirstLastPara="1" wrap="square" lIns="91425" tIns="45700" rIns="91425" bIns="45700" anchor="t" anchorCtr="0">
            <a:normAutofit fontScale="92500" lnSpcReduction="20000"/>
          </a:bodyPr>
          <a:lstStyle/>
          <a:p>
            <a:pPr marL="457200" marR="0" lvl="0" indent="-342900" algn="just" rtl="0">
              <a:lnSpc>
                <a:spcPct val="90000"/>
              </a:lnSpc>
              <a:spcBef>
                <a:spcPts val="1000"/>
              </a:spcBef>
              <a:spcAft>
                <a:spcPts val="0"/>
              </a:spcAft>
              <a:buClr>
                <a:schemeClr val="dk1"/>
              </a:buClr>
              <a:buSzPct val="81081"/>
              <a:buFont typeface="Arial"/>
              <a:buChar char="•"/>
            </a:pPr>
            <a:r>
              <a:rPr lang="en-US" sz="2400" b="0" i="0" u="none" strike="noStrike" cap="none" dirty="0">
                <a:solidFill>
                  <a:schemeClr val="dk1"/>
                </a:solidFill>
                <a:latin typeface="Calibri"/>
                <a:ea typeface="Calibri"/>
                <a:cs typeface="Calibri"/>
                <a:sym typeface="Calibri"/>
              </a:rPr>
              <a:t>An information </a:t>
            </a:r>
            <a:r>
              <a:rPr lang="en-US" sz="2400" b="0" i="0" u="none" strike="noStrike" cap="none" dirty="0">
                <a:solidFill>
                  <a:srgbClr val="00B0F0"/>
                </a:solidFill>
                <a:latin typeface="Calibri"/>
                <a:ea typeface="Calibri"/>
                <a:cs typeface="Calibri"/>
                <a:sym typeface="Calibri"/>
              </a:rPr>
              <a:t>cascade</a:t>
            </a:r>
            <a:r>
              <a:rPr lang="en-US" sz="2400" b="0" i="0" u="none" strike="noStrike" cap="none" dirty="0">
                <a:solidFill>
                  <a:schemeClr val="dk1"/>
                </a:solidFill>
                <a:latin typeface="Calibri"/>
                <a:ea typeface="Calibri"/>
                <a:cs typeface="Calibri"/>
                <a:sym typeface="Calibri"/>
              </a:rPr>
              <a:t> is defined as </a:t>
            </a:r>
            <a:r>
              <a:rPr lang="en-US" sz="2400" b="0" i="0" u="none" strike="noStrike" cap="none" dirty="0">
                <a:solidFill>
                  <a:srgbClr val="00B0F0"/>
                </a:solidFill>
                <a:latin typeface="Calibri"/>
                <a:ea typeface="Calibri"/>
                <a:cs typeface="Calibri"/>
                <a:sym typeface="Calibri"/>
              </a:rPr>
              <a:t>a piece of information or decision being cascaded among a set of individuals</a:t>
            </a:r>
            <a:r>
              <a:rPr lang="en-US" sz="2400" b="0" i="0" u="none" strike="noStrike" cap="none" dirty="0">
                <a:solidFill>
                  <a:schemeClr val="dk1"/>
                </a:solidFill>
                <a:latin typeface="Calibri"/>
                <a:ea typeface="Calibri"/>
                <a:cs typeface="Calibri"/>
                <a:sym typeface="Calibri"/>
              </a:rPr>
              <a:t>, where </a:t>
            </a:r>
            <a:endParaRPr dirty="0"/>
          </a:p>
          <a:p>
            <a:pPr marL="914400" marR="0" lvl="1" indent="-342900" algn="just" rtl="0">
              <a:lnSpc>
                <a:spcPct val="90000"/>
              </a:lnSpc>
              <a:spcBef>
                <a:spcPts val="500"/>
              </a:spcBef>
              <a:spcAft>
                <a:spcPts val="0"/>
              </a:spcAft>
              <a:buClr>
                <a:schemeClr val="dk1"/>
              </a:buClr>
              <a:buSzPct val="81081"/>
              <a:buFont typeface="Arial"/>
              <a:buChar char="•"/>
            </a:pPr>
            <a:r>
              <a:rPr lang="en-US" sz="2400" b="0" i="0" u="none" strike="noStrike" cap="none" dirty="0">
                <a:solidFill>
                  <a:schemeClr val="dk1"/>
                </a:solidFill>
                <a:latin typeface="Calibri"/>
                <a:ea typeface="Calibri"/>
                <a:cs typeface="Calibri"/>
                <a:sym typeface="Calibri"/>
              </a:rPr>
              <a:t>1) individuals are </a:t>
            </a:r>
            <a:r>
              <a:rPr lang="en-US" sz="2400" b="0" i="0" u="sng" strike="noStrike" cap="none" dirty="0">
                <a:solidFill>
                  <a:srgbClr val="FF0066"/>
                </a:solidFill>
                <a:latin typeface="Calibri"/>
                <a:ea typeface="Calibri"/>
                <a:cs typeface="Calibri"/>
                <a:sym typeface="Calibri"/>
              </a:rPr>
              <a:t>connected by a network </a:t>
            </a:r>
            <a:r>
              <a:rPr lang="en-US" sz="2400" b="0" i="0" u="none" strike="noStrike" cap="none" dirty="0">
                <a:solidFill>
                  <a:schemeClr val="dk1"/>
                </a:solidFill>
                <a:latin typeface="Calibri"/>
                <a:ea typeface="Calibri"/>
                <a:cs typeface="Calibri"/>
                <a:sym typeface="Calibri"/>
              </a:rPr>
              <a:t>and </a:t>
            </a:r>
            <a:endParaRPr dirty="0"/>
          </a:p>
          <a:p>
            <a:pPr marL="914400" marR="0" lvl="1" indent="-342900" algn="just" rtl="0">
              <a:lnSpc>
                <a:spcPct val="90000"/>
              </a:lnSpc>
              <a:spcBef>
                <a:spcPts val="500"/>
              </a:spcBef>
              <a:spcAft>
                <a:spcPts val="0"/>
              </a:spcAft>
              <a:buClr>
                <a:schemeClr val="dk1"/>
              </a:buClr>
              <a:buSzPct val="81081"/>
              <a:buFont typeface="Arial"/>
              <a:buChar char="•"/>
            </a:pPr>
            <a:r>
              <a:rPr lang="en-US" sz="2400" b="0" i="0" u="none" strike="noStrike" cap="none" dirty="0">
                <a:solidFill>
                  <a:schemeClr val="dk1"/>
                </a:solidFill>
                <a:latin typeface="Calibri"/>
                <a:ea typeface="Calibri"/>
                <a:cs typeface="Calibri"/>
                <a:sym typeface="Calibri"/>
              </a:rPr>
              <a:t>2) individuals are </a:t>
            </a:r>
            <a:r>
              <a:rPr lang="en-US" sz="2400" b="0" i="0" u="sng" strike="noStrike" cap="none" dirty="0">
                <a:solidFill>
                  <a:srgbClr val="FF0066"/>
                </a:solidFill>
                <a:latin typeface="Calibri"/>
                <a:ea typeface="Calibri"/>
                <a:cs typeface="Calibri"/>
                <a:sym typeface="Calibri"/>
              </a:rPr>
              <a:t>only observing decisions of their immediate </a:t>
            </a:r>
            <a:r>
              <a:rPr lang="en-US" sz="2400" b="0" i="0" u="sng" strike="noStrike" cap="none" dirty="0" err="1">
                <a:solidFill>
                  <a:srgbClr val="FF0066"/>
                </a:solidFill>
                <a:latin typeface="Calibri"/>
                <a:ea typeface="Calibri"/>
                <a:cs typeface="Calibri"/>
                <a:sym typeface="Calibri"/>
              </a:rPr>
              <a:t>neighbours</a:t>
            </a:r>
            <a:r>
              <a:rPr lang="en-US" sz="2400" b="0" i="0" u="sng" strike="noStrike" cap="none" dirty="0">
                <a:solidFill>
                  <a:srgbClr val="FF0066"/>
                </a:solidFill>
                <a:latin typeface="Calibri"/>
                <a:ea typeface="Calibri"/>
                <a:cs typeface="Calibri"/>
                <a:sym typeface="Calibri"/>
              </a:rPr>
              <a:t> </a:t>
            </a:r>
            <a:r>
              <a:rPr lang="en-US" sz="2400" b="0" i="0" u="none" strike="noStrike" cap="none" dirty="0">
                <a:solidFill>
                  <a:srgbClr val="FF0066"/>
                </a:solidFill>
                <a:latin typeface="Calibri"/>
                <a:ea typeface="Calibri"/>
                <a:cs typeface="Calibri"/>
                <a:sym typeface="Calibri"/>
              </a:rPr>
              <a:t>(friends)</a:t>
            </a:r>
            <a:r>
              <a:rPr lang="en-US" sz="2400" b="0" i="0" u="none" strike="noStrike" cap="none" dirty="0">
                <a:solidFill>
                  <a:schemeClr val="dk1"/>
                </a:solidFill>
                <a:latin typeface="Calibri"/>
                <a:ea typeface="Calibri"/>
                <a:cs typeface="Calibri"/>
                <a:sym typeface="Calibri"/>
              </a:rPr>
              <a:t>. </a:t>
            </a:r>
            <a:endParaRPr dirty="0"/>
          </a:p>
          <a:p>
            <a:pPr marL="457200" marR="0" lvl="0" indent="-228600" algn="just" rtl="0">
              <a:lnSpc>
                <a:spcPct val="90000"/>
              </a:lnSpc>
              <a:spcBef>
                <a:spcPts val="1000"/>
              </a:spcBef>
              <a:spcAft>
                <a:spcPts val="0"/>
              </a:spcAft>
              <a:buClr>
                <a:schemeClr val="dk1"/>
              </a:buClr>
              <a:buSzPct val="81081"/>
              <a:buFont typeface="Arial"/>
              <a:buNone/>
            </a:pPr>
            <a:endParaRPr sz="2400" b="1" i="0" u="none" strike="noStrike" cap="none" dirty="0">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ct val="81081"/>
              <a:buFont typeface="Arial"/>
              <a:buChar char="•"/>
            </a:pPr>
            <a:r>
              <a:rPr lang="en-US" sz="2400" b="1" i="0" u="none" strike="noStrike" cap="none" dirty="0">
                <a:solidFill>
                  <a:schemeClr val="dk1"/>
                </a:solidFill>
                <a:latin typeface="Calibri"/>
                <a:ea typeface="Calibri"/>
                <a:cs typeface="Calibri"/>
                <a:sym typeface="Calibri"/>
              </a:rPr>
              <a:t>In cascading</a:t>
            </a:r>
            <a:r>
              <a:rPr lang="en-US" sz="2400" b="0" i="0" u="none" strike="noStrike" cap="none" dirty="0">
                <a:solidFill>
                  <a:schemeClr val="dk1"/>
                </a:solidFill>
                <a:latin typeface="Calibri"/>
                <a:ea typeface="Calibri"/>
                <a:cs typeface="Calibri"/>
                <a:sym typeface="Calibri"/>
              </a:rPr>
              <a:t>, </a:t>
            </a:r>
            <a:r>
              <a:rPr lang="en-US" sz="2400" b="1" i="0" u="none" strike="noStrike" cap="none" dirty="0">
                <a:solidFill>
                  <a:srgbClr val="0066FF"/>
                </a:solidFill>
                <a:latin typeface="Calibri"/>
                <a:ea typeface="Calibri"/>
                <a:cs typeface="Calibri"/>
                <a:sym typeface="Calibri"/>
              </a:rPr>
              <a:t>local information is available to the users</a:t>
            </a:r>
            <a:r>
              <a:rPr lang="en-US" sz="2400" b="0" i="0" u="none" strike="noStrike" cap="none" dirty="0">
                <a:solidFill>
                  <a:srgbClr val="0066FF"/>
                </a:solidFill>
                <a:latin typeface="Calibri"/>
                <a:ea typeface="Calibri"/>
                <a:cs typeface="Calibri"/>
                <a:sym typeface="Calibri"/>
              </a:rPr>
              <a:t>,</a:t>
            </a:r>
            <a:r>
              <a:rPr lang="en-US" sz="2400" b="0" i="0" u="none" strike="noStrike" cap="none" dirty="0">
                <a:solidFill>
                  <a:schemeClr val="dk1"/>
                </a:solidFill>
                <a:latin typeface="Calibri"/>
                <a:ea typeface="Calibri"/>
                <a:cs typeface="Calibri"/>
                <a:sym typeface="Calibri"/>
              </a:rPr>
              <a:t> but</a:t>
            </a:r>
            <a:r>
              <a:rPr lang="en-US" sz="2400" b="1" i="0" u="none" strike="noStrike" cap="none" dirty="0">
                <a:solidFill>
                  <a:schemeClr val="dk1"/>
                </a:solidFill>
                <a:latin typeface="Calibri"/>
                <a:ea typeface="Calibri"/>
                <a:cs typeface="Calibri"/>
                <a:sym typeface="Calibri"/>
              </a:rPr>
              <a:t> in herding the global information about the population is available. </a:t>
            </a:r>
            <a:endParaRPr dirty="0"/>
          </a:p>
          <a:p>
            <a:pPr marL="457200" marR="0" lvl="0" indent="-228600" algn="just" rtl="0">
              <a:lnSpc>
                <a:spcPct val="90000"/>
              </a:lnSpc>
              <a:spcBef>
                <a:spcPts val="1000"/>
              </a:spcBef>
              <a:spcAft>
                <a:spcPts val="0"/>
              </a:spcAft>
              <a:buClr>
                <a:schemeClr val="dk1"/>
              </a:buClr>
              <a:buSzPct val="81081"/>
              <a:buFont typeface="Arial"/>
              <a:buNone/>
            </a:pPr>
            <a:endParaRPr sz="2400" b="1" i="0" u="none" strike="noStrike" cap="none" dirty="0">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ct val="81081"/>
              <a:buFont typeface="Arial"/>
              <a:buChar char="•"/>
            </a:pPr>
            <a:r>
              <a:rPr lang="en-US" sz="2400" b="0" i="0" u="none" strike="noStrike" cap="none" dirty="0">
                <a:solidFill>
                  <a:schemeClr val="dk1"/>
                </a:solidFill>
                <a:latin typeface="Calibri"/>
                <a:ea typeface="Calibri"/>
                <a:cs typeface="Calibri"/>
                <a:sym typeface="Calibri"/>
              </a:rPr>
              <a:t>A cascade develops when </a:t>
            </a:r>
            <a:r>
              <a:rPr lang="en-US" sz="2400" b="0" i="0" u="none" strike="noStrike" cap="none" dirty="0">
                <a:solidFill>
                  <a:srgbClr val="FF0066"/>
                </a:solidFill>
                <a:latin typeface="Calibri"/>
                <a:ea typeface="Calibri"/>
                <a:cs typeface="Calibri"/>
                <a:sym typeface="Calibri"/>
              </a:rPr>
              <a:t>people abandon their own information </a:t>
            </a:r>
            <a:r>
              <a:rPr lang="en-US" sz="2400" b="0" i="0" u="none" strike="noStrike" cap="none" dirty="0">
                <a:solidFill>
                  <a:schemeClr val="dk1"/>
                </a:solidFill>
                <a:latin typeface="Calibri"/>
                <a:ea typeface="Calibri"/>
                <a:cs typeface="Calibri"/>
                <a:sym typeface="Calibri"/>
              </a:rPr>
              <a:t>in </a:t>
            </a:r>
            <a:r>
              <a:rPr lang="en-US" sz="2400" b="0" i="0" u="none" strike="noStrike" cap="none" dirty="0">
                <a:solidFill>
                  <a:srgbClr val="FF0066"/>
                </a:solidFill>
                <a:latin typeface="Calibri"/>
                <a:ea typeface="Calibri"/>
                <a:cs typeface="Calibri"/>
                <a:sym typeface="Calibri"/>
              </a:rPr>
              <a:t>favor of inferences based on earlier people’s actions.</a:t>
            </a:r>
            <a:endParaRPr dirty="0"/>
          </a:p>
          <a:p>
            <a:pPr marL="457200" marR="0" lvl="0" indent="-228600" algn="just" rtl="0">
              <a:lnSpc>
                <a:spcPct val="90000"/>
              </a:lnSpc>
              <a:spcBef>
                <a:spcPts val="1000"/>
              </a:spcBef>
              <a:spcAft>
                <a:spcPts val="0"/>
              </a:spcAft>
              <a:buClr>
                <a:schemeClr val="dk1"/>
              </a:buClr>
              <a:buSzPct val="81081"/>
              <a:buFont typeface="Arial"/>
              <a:buNone/>
            </a:pPr>
            <a:endParaRPr sz="2400" b="1" i="0" u="none" strike="noStrike" cap="none" dirty="0">
              <a:solidFill>
                <a:srgbClr val="FF0066"/>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ct val="74844"/>
              <a:buFont typeface="Arial"/>
              <a:buChar char="•"/>
            </a:pPr>
            <a:r>
              <a:rPr lang="en-US" sz="2600" b="0" i="0" u="none" strike="noStrike" cap="none" dirty="0">
                <a:solidFill>
                  <a:schemeClr val="dk1"/>
                </a:solidFill>
                <a:latin typeface="Calibri"/>
                <a:ea typeface="Calibri"/>
                <a:cs typeface="Calibri"/>
                <a:sym typeface="Calibri"/>
              </a:rPr>
              <a:t>Individuals in a cascade </a:t>
            </a:r>
            <a:r>
              <a:rPr lang="en-US" sz="2600" b="0" i="0" u="none" strike="noStrike" cap="none" dirty="0">
                <a:solidFill>
                  <a:srgbClr val="00B050"/>
                </a:solidFill>
                <a:latin typeface="Calibri"/>
                <a:ea typeface="Calibri"/>
                <a:cs typeface="Calibri"/>
                <a:sym typeface="Calibri"/>
              </a:rPr>
              <a:t>are imitating the behavior of others</a:t>
            </a:r>
            <a:r>
              <a:rPr lang="en-US" sz="2600" b="0" i="0" u="none" strike="noStrike" cap="none" dirty="0">
                <a:solidFill>
                  <a:schemeClr val="dk1"/>
                </a:solidFill>
                <a:latin typeface="Calibri"/>
                <a:ea typeface="Calibri"/>
                <a:cs typeface="Calibri"/>
                <a:sym typeface="Calibri"/>
              </a:rPr>
              <a:t>, but it is </a:t>
            </a:r>
            <a:r>
              <a:rPr lang="en-US" sz="2600" b="0" i="0" u="none" strike="noStrike" cap="none" dirty="0">
                <a:solidFill>
                  <a:srgbClr val="00B050"/>
                </a:solidFill>
                <a:latin typeface="Calibri"/>
                <a:ea typeface="Calibri"/>
                <a:cs typeface="Calibri"/>
                <a:sym typeface="Calibri"/>
              </a:rPr>
              <a:t>not mindless imitation</a:t>
            </a:r>
            <a:r>
              <a:rPr lang="en-US" sz="2600" b="0" i="0" u="none" strike="noStrike" cap="none" dirty="0">
                <a:solidFill>
                  <a:schemeClr val="dk1"/>
                </a:solidFill>
                <a:latin typeface="Calibri"/>
                <a:ea typeface="Calibri"/>
                <a:cs typeface="Calibri"/>
                <a:sym typeface="Calibri"/>
              </a:rPr>
              <a:t>. Rational inferences are drawn from limited information.</a:t>
            </a:r>
            <a:endParaRPr sz="2600" b="1" i="0" u="none" strike="noStrike" cap="none" dirty="0">
              <a:solidFill>
                <a:srgbClr val="FF0066"/>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ct val="69498"/>
              <a:buFont typeface="Arial"/>
              <a:buNone/>
            </a:pPr>
            <a:endParaRPr sz="2800" b="0" i="0" u="none" strike="noStrike" cap="none" dirty="0">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E118243-34F6-4B0B-F72D-759B7B80AE7D}"/>
                  </a:ext>
                </a:extLst>
              </p14:cNvPr>
              <p14:cNvContentPartPr/>
              <p14:nvPr/>
            </p14:nvContentPartPr>
            <p14:xfrm>
              <a:off x="2181600" y="5497920"/>
              <a:ext cx="6154200" cy="358200"/>
            </p14:xfrm>
          </p:contentPart>
        </mc:Choice>
        <mc:Fallback>
          <p:pic>
            <p:nvPicPr>
              <p:cNvPr id="2" name="Ink 1">
                <a:extLst>
                  <a:ext uri="{FF2B5EF4-FFF2-40B4-BE49-F238E27FC236}">
                    <a16:creationId xmlns:a16="http://schemas.microsoft.com/office/drawing/2014/main" id="{5E118243-34F6-4B0B-F72D-759B7B80AE7D}"/>
                  </a:ext>
                </a:extLst>
              </p:cNvPr>
              <p:cNvPicPr/>
              <p:nvPr/>
            </p:nvPicPr>
            <p:blipFill>
              <a:blip r:embed="rId4"/>
              <a:stretch>
                <a:fillRect/>
              </a:stretch>
            </p:blipFill>
            <p:spPr>
              <a:xfrm>
                <a:off x="2172240" y="5488560"/>
                <a:ext cx="6172920" cy="37692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8"/>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Diffusion vs. Cascade</a:t>
            </a:r>
            <a:endParaRPr sz="2400" b="0" i="0" u="none" strike="noStrike" cap="none">
              <a:solidFill>
                <a:srgbClr val="000000"/>
              </a:solidFill>
              <a:latin typeface="Arial"/>
              <a:ea typeface="Arial"/>
              <a:cs typeface="Arial"/>
              <a:sym typeface="Arial"/>
            </a:endParaRPr>
          </a:p>
        </p:txBody>
      </p:sp>
      <p:cxnSp>
        <p:nvCxnSpPr>
          <p:cNvPr id="316" name="Google Shape;316;p48"/>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18" name="Google Shape;318;p48"/>
          <p:cNvSpPr txBox="1"/>
          <p:nvPr/>
        </p:nvSpPr>
        <p:spPr>
          <a:xfrm>
            <a:off x="153518" y="1424090"/>
            <a:ext cx="9254642"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When we inject a new idea or new behaviour, it travels through the social network </a:t>
            </a:r>
            <a:r>
              <a:rPr lang="en-US" sz="2400" b="1" i="0" u="none" strike="noStrike" cap="none">
                <a:solidFill>
                  <a:schemeClr val="dk1"/>
                </a:solidFill>
                <a:latin typeface="Calibri"/>
                <a:ea typeface="Calibri"/>
                <a:cs typeface="Calibri"/>
                <a:sym typeface="Calibri"/>
              </a:rPr>
              <a:t>to different nodes with whom the “injected alter” has strong links</a:t>
            </a:r>
            <a:r>
              <a:rPr lang="en-US" sz="2400" b="0" i="0" u="none" strike="noStrike" cap="none">
                <a:solidFill>
                  <a:schemeClr val="dk1"/>
                </a:solidFill>
                <a:latin typeface="Calibri"/>
                <a:ea typeface="Calibri"/>
                <a:cs typeface="Calibri"/>
                <a:sym typeface="Calibri"/>
              </a:rPr>
              <a:t>. This is </a:t>
            </a:r>
            <a:r>
              <a:rPr lang="en-US" sz="2400" b="1" i="0" u="none" strike="noStrike" cap="none">
                <a:solidFill>
                  <a:schemeClr val="dk1"/>
                </a:solidFill>
                <a:latin typeface="Calibri"/>
                <a:ea typeface="Calibri"/>
                <a:cs typeface="Calibri"/>
                <a:sym typeface="Calibri"/>
              </a:rPr>
              <a:t>diffusion.</a:t>
            </a:r>
            <a:endParaRPr/>
          </a:p>
          <a:p>
            <a:pPr marL="457200" marR="0" lvl="0" indent="-228600" algn="just" rtl="0">
              <a:lnSpc>
                <a:spcPct val="90000"/>
              </a:lnSpc>
              <a:spcBef>
                <a:spcPts val="1000"/>
              </a:spcBef>
              <a:spcAft>
                <a:spcPts val="0"/>
              </a:spcAft>
              <a:buClr>
                <a:schemeClr val="dk1"/>
              </a:buClr>
              <a:buSzPts val="1800"/>
              <a:buFont typeface="Arial"/>
              <a:buNone/>
            </a:pPr>
            <a:endParaRPr sz="2400" b="1" i="0" u="none" strike="noStrike" cap="none">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This </a:t>
            </a:r>
            <a:r>
              <a:rPr lang="en-US" sz="2400" b="1" i="0" u="none" strike="noStrike" cap="none">
                <a:solidFill>
                  <a:schemeClr val="dk1"/>
                </a:solidFill>
                <a:latin typeface="Calibri"/>
                <a:ea typeface="Calibri"/>
                <a:cs typeface="Calibri"/>
                <a:sym typeface="Calibri"/>
              </a:rPr>
              <a:t>trajectory of diffusion </a:t>
            </a:r>
            <a:r>
              <a:rPr lang="en-US" sz="2400" b="0" i="0" u="none" strike="noStrike" cap="none">
                <a:solidFill>
                  <a:schemeClr val="dk1"/>
                </a:solidFill>
                <a:latin typeface="Calibri"/>
                <a:ea typeface="Calibri"/>
                <a:cs typeface="Calibri"/>
                <a:sym typeface="Calibri"/>
              </a:rPr>
              <a:t>is </a:t>
            </a:r>
            <a:r>
              <a:rPr lang="en-US" sz="2400" b="1" i="0" u="none" strike="noStrike" cap="none">
                <a:solidFill>
                  <a:schemeClr val="dk1"/>
                </a:solidFill>
                <a:latin typeface="Calibri"/>
                <a:ea typeface="Calibri"/>
                <a:cs typeface="Calibri"/>
                <a:sym typeface="Calibri"/>
              </a:rPr>
              <a:t>cascade. When we refer “cascading behavior”, we are essentially </a:t>
            </a:r>
            <a:r>
              <a:rPr lang="en-US" sz="2400" b="1" i="0" u="sng" strike="noStrike" cap="none">
                <a:solidFill>
                  <a:schemeClr val="dk1"/>
                </a:solidFill>
                <a:latin typeface="Calibri"/>
                <a:ea typeface="Calibri"/>
                <a:cs typeface="Calibri"/>
                <a:sym typeface="Calibri"/>
              </a:rPr>
              <a:t>modeling diffusion through a network.</a:t>
            </a:r>
            <a:endParaRPr/>
          </a:p>
          <a:p>
            <a:pPr marL="457200" marR="0" lvl="0" indent="-228600" algn="just" rtl="0">
              <a:lnSpc>
                <a:spcPct val="90000"/>
              </a:lnSpc>
              <a:spcBef>
                <a:spcPts val="1000"/>
              </a:spcBef>
              <a:spcAft>
                <a:spcPts val="0"/>
              </a:spcAft>
              <a:buClr>
                <a:schemeClr val="dk1"/>
              </a:buClr>
              <a:buSzPts val="1800"/>
              <a:buFont typeface="Arial"/>
              <a:buNone/>
            </a:pPr>
            <a:endParaRPr sz="2400" b="1" i="0" u="sng" strike="noStrike" cap="none">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Definition : </a:t>
            </a:r>
            <a:r>
              <a:rPr lang="en-US" sz="2400" b="0" i="0" u="none" strike="noStrike" cap="none">
                <a:solidFill>
                  <a:srgbClr val="FF0000"/>
                </a:solidFill>
                <a:latin typeface="Calibri"/>
                <a:ea typeface="Calibri"/>
                <a:cs typeface="Calibri"/>
                <a:sym typeface="Calibri"/>
              </a:rPr>
              <a:t>A cascade of adoptions of behavior A from existing behavior B is a </a:t>
            </a:r>
            <a:r>
              <a:rPr lang="en-US" sz="2400" b="1" i="0" u="none" strike="noStrike" cap="none">
                <a:solidFill>
                  <a:srgbClr val="FF0000"/>
                </a:solidFill>
                <a:latin typeface="Calibri"/>
                <a:ea typeface="Calibri"/>
                <a:cs typeface="Calibri"/>
                <a:sym typeface="Calibri"/>
              </a:rPr>
              <a:t>chain reaction of switches from B to A. </a:t>
            </a:r>
            <a:endParaRPr/>
          </a:p>
          <a:p>
            <a:pPr marL="457200" marR="0" lvl="0" indent="-228600" algn="just" rtl="0">
              <a:lnSpc>
                <a:spcPct val="90000"/>
              </a:lnSpc>
              <a:spcBef>
                <a:spcPts val="1000"/>
              </a:spcBef>
              <a:spcAft>
                <a:spcPts val="0"/>
              </a:spcAft>
              <a:buClr>
                <a:schemeClr val="dk1"/>
              </a:buClr>
              <a:buSzPts val="1800"/>
              <a:buFont typeface="Arial"/>
              <a:buNone/>
            </a:pPr>
            <a:endParaRPr sz="2800" b="1" i="0" u="none" strike="noStrike" cap="none">
              <a:solidFill>
                <a:schemeClr val="dk1"/>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ts val="1800"/>
              <a:buFont typeface="Arial"/>
              <a:buNone/>
            </a:pPr>
            <a:endParaRPr sz="2800" b="1"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Studying dynamics – graph vs. game theory </a:t>
            </a:r>
            <a:endParaRPr sz="2400" b="0" i="0" u="none" strike="noStrike" cap="none">
              <a:solidFill>
                <a:srgbClr val="000000"/>
              </a:solidFill>
              <a:latin typeface="Arial"/>
              <a:ea typeface="Arial"/>
              <a:cs typeface="Arial"/>
              <a:sym typeface="Arial"/>
            </a:endParaRPr>
          </a:p>
        </p:txBody>
      </p:sp>
      <p:cxnSp>
        <p:nvCxnSpPr>
          <p:cNvPr id="325" name="Google Shape;325;p49"/>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27" name="Google Shape;327;p49"/>
          <p:cNvSpPr txBox="1"/>
          <p:nvPr/>
        </p:nvSpPr>
        <p:spPr>
          <a:xfrm>
            <a:off x="153518" y="1539240"/>
            <a:ext cx="8533282"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An underlying </a:t>
            </a:r>
            <a:r>
              <a:rPr lang="en-US" sz="2400" b="1" i="0" u="none" strike="noStrike" cap="none">
                <a:solidFill>
                  <a:schemeClr val="dk1"/>
                </a:solidFill>
                <a:latin typeface="Calibri"/>
                <a:ea typeface="Calibri"/>
                <a:cs typeface="Calibri"/>
                <a:sym typeface="Calibri"/>
              </a:rPr>
              <a:t>structure of </a:t>
            </a:r>
            <a:r>
              <a:rPr lang="en-US" sz="2400" b="1" i="1" u="none" strike="noStrike" cap="none">
                <a:solidFill>
                  <a:schemeClr val="dk1"/>
                </a:solidFill>
                <a:latin typeface="Calibri"/>
                <a:ea typeface="Calibri"/>
                <a:cs typeface="Calibri"/>
                <a:sym typeface="Calibri"/>
              </a:rPr>
              <a:t>interconnecting links</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1" u="none" strike="noStrike" cap="none">
                <a:solidFill>
                  <a:schemeClr val="dk1"/>
                </a:solidFill>
                <a:latin typeface="Calibri"/>
                <a:ea typeface="Calibri"/>
                <a:cs typeface="Calibri"/>
                <a:sym typeface="Calibri"/>
              </a:rPr>
              <a:t>Studied by graph theory </a:t>
            </a:r>
            <a:endParaRPr/>
          </a:p>
          <a:p>
            <a:pPr marL="914400" marR="0" lvl="1" indent="-228600" algn="just" rtl="0">
              <a:lnSpc>
                <a:spcPct val="90000"/>
              </a:lnSpc>
              <a:spcBef>
                <a:spcPts val="500"/>
              </a:spcBef>
              <a:spcAft>
                <a:spcPts val="0"/>
              </a:spcAft>
              <a:buClr>
                <a:schemeClr val="dk1"/>
              </a:buClr>
              <a:buSzPts val="1800"/>
              <a:buFont typeface="Arial"/>
              <a:buNone/>
            </a:pPr>
            <a:endParaRPr sz="2400" b="0" i="1" u="none" strike="noStrike" cap="none">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An </a:t>
            </a:r>
            <a:r>
              <a:rPr lang="en-US" sz="2400" b="1" i="1" u="sng" strike="noStrike" cap="none">
                <a:solidFill>
                  <a:schemeClr val="dk1"/>
                </a:solidFill>
                <a:latin typeface="Calibri"/>
                <a:ea typeface="Calibri"/>
                <a:cs typeface="Calibri"/>
                <a:sym typeface="Calibri"/>
              </a:rPr>
              <a:t>interdependence </a:t>
            </a:r>
            <a:r>
              <a:rPr lang="en-US" sz="2400" b="1" i="1" u="none" strike="noStrike" cap="none">
                <a:solidFill>
                  <a:schemeClr val="dk1"/>
                </a:solidFill>
                <a:latin typeface="Calibri"/>
                <a:ea typeface="Calibri"/>
                <a:cs typeface="Calibri"/>
                <a:sym typeface="Calibri"/>
              </a:rPr>
              <a:t>in the behavior </a:t>
            </a:r>
            <a:r>
              <a:rPr lang="en-US" sz="2400" b="1" i="0" u="none" strike="noStrike" cap="none">
                <a:solidFill>
                  <a:schemeClr val="dk1"/>
                </a:solidFill>
                <a:latin typeface="Calibri"/>
                <a:ea typeface="Calibri"/>
                <a:cs typeface="Calibri"/>
                <a:sym typeface="Calibri"/>
              </a:rPr>
              <a:t>of individuals </a:t>
            </a:r>
            <a:r>
              <a:rPr lang="en-US" sz="2400" b="0" i="0" u="none" strike="noStrike" cap="none">
                <a:solidFill>
                  <a:schemeClr val="dk1"/>
                </a:solidFill>
                <a:latin typeface="Calibri"/>
                <a:ea typeface="Calibri"/>
                <a:cs typeface="Calibri"/>
                <a:sym typeface="Calibri"/>
              </a:rPr>
              <a:t>who inhabit the system, so that the </a:t>
            </a:r>
            <a:r>
              <a:rPr lang="en-US" sz="2400" b="1" i="0" u="none" strike="noStrike" cap="none">
                <a:solidFill>
                  <a:schemeClr val="dk1"/>
                </a:solidFill>
                <a:latin typeface="Calibri"/>
                <a:ea typeface="Calibri"/>
                <a:cs typeface="Calibri"/>
                <a:sym typeface="Calibri"/>
              </a:rPr>
              <a:t>outcome for any one depends on the combined behaviors </a:t>
            </a:r>
            <a:r>
              <a:rPr lang="en-US" sz="2400" b="0" i="0" u="none" strike="noStrike" cap="none">
                <a:solidFill>
                  <a:schemeClr val="dk1"/>
                </a:solidFill>
                <a:latin typeface="Calibri"/>
                <a:ea typeface="Calibri"/>
                <a:cs typeface="Calibri"/>
                <a:sym typeface="Calibri"/>
              </a:rPr>
              <a:t>of all</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Studied via game theory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0"/>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Rationale for Following the crowd</a:t>
            </a:r>
            <a:endParaRPr sz="2400" b="0" i="0" u="none" strike="noStrike" cap="none">
              <a:solidFill>
                <a:srgbClr val="000000"/>
              </a:solidFill>
              <a:latin typeface="Arial"/>
              <a:ea typeface="Arial"/>
              <a:cs typeface="Arial"/>
              <a:sym typeface="Arial"/>
            </a:endParaRPr>
          </a:p>
        </p:txBody>
      </p:sp>
      <p:cxnSp>
        <p:nvCxnSpPr>
          <p:cNvPr id="334" name="Google Shape;334;p5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36" name="Google Shape;336;p50"/>
          <p:cNvSpPr txBox="1"/>
          <p:nvPr/>
        </p:nvSpPr>
        <p:spPr>
          <a:xfrm>
            <a:off x="386040" y="1424090"/>
            <a:ext cx="10505480" cy="5318760"/>
          </a:xfrm>
          <a:prstGeom prst="rect">
            <a:avLst/>
          </a:prstGeom>
          <a:noFill/>
          <a:ln>
            <a:noFill/>
          </a:ln>
        </p:spPr>
        <p:txBody>
          <a:bodyPr spcFirstLastPara="1" wrap="square" lIns="91425" tIns="45700" rIns="91425" bIns="45700" anchor="t" anchorCtr="0">
            <a:normAutofit lnSpcReduction="10000"/>
          </a:bodyPr>
          <a:lstStyle/>
          <a:p>
            <a:pPr marL="457200" marR="0" lvl="0" indent="-342900" algn="l" rtl="0">
              <a:lnSpc>
                <a:spcPct val="90000"/>
              </a:lnSpc>
              <a:spcBef>
                <a:spcPts val="1000"/>
              </a:spcBef>
              <a:spcAft>
                <a:spcPts val="0"/>
              </a:spcAft>
              <a:buClr>
                <a:schemeClr val="dk1"/>
              </a:buClr>
              <a:buSzPts val="1800"/>
              <a:buFont typeface="Arial"/>
              <a:buChar char="•"/>
            </a:pPr>
            <a:r>
              <a:rPr lang="en-US" sz="2400" b="1" i="1" u="none" strike="noStrike" cap="none">
                <a:solidFill>
                  <a:srgbClr val="FF0000"/>
                </a:solidFill>
                <a:latin typeface="Calibri"/>
                <a:ea typeface="Calibri"/>
                <a:cs typeface="Calibri"/>
                <a:sym typeface="Calibri"/>
              </a:rPr>
              <a:t>There are many rationale for an individual to imitate the choice of others</a:t>
            </a:r>
            <a:endParaRPr/>
          </a:p>
          <a:p>
            <a:pPr marL="457200" marR="0" lvl="0" indent="-228600" algn="l" rtl="0">
              <a:lnSpc>
                <a:spcPct val="90000"/>
              </a:lnSpc>
              <a:spcBef>
                <a:spcPts val="1000"/>
              </a:spcBef>
              <a:spcAft>
                <a:spcPts val="0"/>
              </a:spcAft>
              <a:buClr>
                <a:schemeClr val="dk1"/>
              </a:buClr>
              <a:buSzPts val="1800"/>
              <a:buFont typeface="Arial"/>
              <a:buNone/>
            </a:pPr>
            <a:endParaRPr sz="2400" b="1" i="1" u="none" strike="noStrike" cap="none">
              <a:solidFill>
                <a:srgbClr val="FF0000"/>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400" b="1" i="1" u="none" strike="noStrike" cap="none">
              <a:solidFill>
                <a:srgbClr val="FF0000"/>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400" b="1" i="1" u="none" strike="noStrike" cap="none">
              <a:solidFill>
                <a:srgbClr val="FF0000"/>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400" b="1" i="1" u="none" strike="noStrike" cap="none">
              <a:solidFill>
                <a:srgbClr val="FF0000"/>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400" b="1" i="1" u="none" strike="noStrike" cap="none">
              <a:solidFill>
                <a:srgbClr val="FF0000"/>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400" b="1" i="1" u="none" strike="noStrike" cap="none">
              <a:solidFill>
                <a:srgbClr val="FF0000"/>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400" b="1" i="1" u="none" strike="noStrike" cap="none">
              <a:solidFill>
                <a:srgbClr val="FF0000"/>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400" b="1" i="1" u="none" strike="noStrike" cap="none">
              <a:solidFill>
                <a:srgbClr val="FF0000"/>
              </a:solidFill>
              <a:latin typeface="Calibri"/>
              <a:ea typeface="Calibri"/>
              <a:cs typeface="Calibri"/>
              <a:sym typeface="Calibri"/>
            </a:endParaRPr>
          </a:p>
          <a:p>
            <a:pPr marL="457200" marR="0" lvl="0" indent="-342900" algn="l"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Information effects may entail making choice contrary to one’s own information i.e. restaurant choice.</a:t>
            </a:r>
            <a:endParaRPr/>
          </a:p>
          <a:p>
            <a:pPr marL="457200" marR="0" lvl="0" indent="-342900" algn="l"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Direct benefit effect depends on </a:t>
            </a:r>
            <a:r>
              <a:rPr lang="en-US" sz="2400" b="1" i="0" u="none" strike="noStrike" cap="none">
                <a:solidFill>
                  <a:srgbClr val="C00000"/>
                </a:solidFill>
                <a:latin typeface="Calibri"/>
                <a:ea typeface="Calibri"/>
                <a:cs typeface="Calibri"/>
                <a:sym typeface="Calibri"/>
              </a:rPr>
              <a:t>payoff</a:t>
            </a:r>
            <a:endParaRPr/>
          </a:p>
          <a:p>
            <a:pPr marL="457200" marR="0" lvl="0" indent="-228600" algn="l"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p:txBody>
      </p:sp>
      <p:sp>
        <p:nvSpPr>
          <p:cNvPr id="337" name="Google Shape;337;p50"/>
          <p:cNvSpPr/>
          <p:nvPr/>
        </p:nvSpPr>
        <p:spPr>
          <a:xfrm>
            <a:off x="655320" y="3484880"/>
            <a:ext cx="2956560" cy="1554480"/>
          </a:xfrm>
          <a:prstGeom prst="rect">
            <a:avLst/>
          </a:prstGeom>
          <a:solidFill>
            <a:srgbClr val="F4B08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Information Effects:</a:t>
            </a:r>
            <a:endParaRPr/>
          </a:p>
          <a:p>
            <a:pPr marL="0" marR="0" lvl="0" indent="0" algn="ctr" rtl="0">
              <a:lnSpc>
                <a:spcPct val="100000"/>
              </a:lnSpc>
              <a:spcBef>
                <a:spcPts val="0"/>
              </a:spcBef>
              <a:spcAft>
                <a:spcPts val="0"/>
              </a:spcAft>
              <a:buNone/>
            </a:pPr>
            <a:r>
              <a:rPr lang="en-US" sz="2000" b="1" i="0" u="none" strike="noStrike" cap="none">
                <a:solidFill>
                  <a:schemeClr val="dk1"/>
                </a:solidFill>
                <a:latin typeface="Calibri"/>
                <a:ea typeface="Calibri"/>
                <a:cs typeface="Calibri"/>
                <a:sym typeface="Calibri"/>
              </a:rPr>
              <a:t>choices made by others can provide information </a:t>
            </a:r>
            <a:r>
              <a:rPr lang="en-US" sz="2000" b="0" i="0" u="none" strike="noStrike" cap="none">
                <a:solidFill>
                  <a:schemeClr val="dk1"/>
                </a:solidFill>
                <a:latin typeface="Calibri"/>
                <a:ea typeface="Calibri"/>
                <a:cs typeface="Calibri"/>
                <a:sym typeface="Calibri"/>
              </a:rPr>
              <a:t>about what they know</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 name="Google Shape;338;p50"/>
          <p:cNvSpPr/>
          <p:nvPr/>
        </p:nvSpPr>
        <p:spPr>
          <a:xfrm>
            <a:off x="4141718" y="2126913"/>
            <a:ext cx="3435759" cy="1032189"/>
          </a:xfrm>
          <a:prstGeom prst="ellipse">
            <a:avLst/>
          </a:prstGeom>
          <a:solidFill>
            <a:srgbClr val="92D05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Calibri"/>
                <a:ea typeface="Calibri"/>
                <a:cs typeface="Calibri"/>
                <a:sym typeface="Calibri"/>
              </a:rPr>
              <a:t>2 Rationale behind Following the crowd</a:t>
            </a:r>
            <a:endParaRPr/>
          </a:p>
        </p:txBody>
      </p:sp>
      <p:sp>
        <p:nvSpPr>
          <p:cNvPr id="339" name="Google Shape;339;p50"/>
          <p:cNvSpPr/>
          <p:nvPr/>
        </p:nvSpPr>
        <p:spPr>
          <a:xfrm>
            <a:off x="7890325" y="3434668"/>
            <a:ext cx="2956560" cy="1554480"/>
          </a:xfrm>
          <a:prstGeom prst="rect">
            <a:avLst/>
          </a:prstGeom>
          <a:solidFill>
            <a:srgbClr val="00B0F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Calibri"/>
                <a:ea typeface="Calibri"/>
                <a:cs typeface="Calibri"/>
                <a:sym typeface="Calibri"/>
              </a:rPr>
              <a:t>Direct-Benefits:</a:t>
            </a:r>
            <a:endParaRPr/>
          </a:p>
          <a:p>
            <a:pPr marL="0" marR="0" lvl="0" indent="0" algn="ctr" rtl="0">
              <a:lnSpc>
                <a:spcPct val="100000"/>
              </a:lnSpc>
              <a:spcBef>
                <a:spcPts val="0"/>
              </a:spcBef>
              <a:spcAft>
                <a:spcPts val="0"/>
              </a:spcAft>
              <a:buNone/>
            </a:pPr>
            <a:r>
              <a:rPr lang="en-US" sz="2000" b="0" i="0" u="none" strike="noStrike" cap="none">
                <a:solidFill>
                  <a:schemeClr val="dk1"/>
                </a:solidFill>
                <a:latin typeface="Calibri"/>
                <a:ea typeface="Calibri"/>
                <a:cs typeface="Calibri"/>
                <a:sym typeface="Calibri"/>
              </a:rPr>
              <a:t>there are direct benefits from </a:t>
            </a:r>
            <a:r>
              <a:rPr lang="en-US" sz="2000" b="1" i="0" u="none" strike="noStrike" cap="none">
                <a:solidFill>
                  <a:schemeClr val="dk1"/>
                </a:solidFill>
                <a:latin typeface="Calibri"/>
                <a:ea typeface="Calibri"/>
                <a:cs typeface="Calibri"/>
                <a:sym typeface="Calibri"/>
              </a:rPr>
              <a:t>copying the decisions of others</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40" name="Google Shape;340;p50"/>
          <p:cNvCxnSpPr/>
          <p:nvPr/>
        </p:nvCxnSpPr>
        <p:spPr>
          <a:xfrm>
            <a:off x="6471920" y="3120107"/>
            <a:ext cx="1418400" cy="1009200"/>
          </a:xfrm>
          <a:prstGeom prst="bentConnector3">
            <a:avLst>
              <a:gd name="adj1" fmla="val 47851"/>
            </a:avLst>
          </a:prstGeom>
          <a:noFill/>
          <a:ln w="9525" cap="flat" cmpd="sng">
            <a:solidFill>
              <a:srgbClr val="3E6EC2"/>
            </a:solidFill>
            <a:prstDash val="solid"/>
            <a:round/>
            <a:headEnd type="none" w="sm" len="sm"/>
            <a:tailEnd type="triangle" w="med" len="med"/>
          </a:ln>
        </p:spPr>
      </p:cxnSp>
      <p:cxnSp>
        <p:nvCxnSpPr>
          <p:cNvPr id="341" name="Google Shape;341;p50"/>
          <p:cNvCxnSpPr/>
          <p:nvPr/>
        </p:nvCxnSpPr>
        <p:spPr>
          <a:xfrm flipH="1">
            <a:off x="3612010" y="3141081"/>
            <a:ext cx="1767300" cy="867000"/>
          </a:xfrm>
          <a:prstGeom prst="bentConnector3">
            <a:avLst>
              <a:gd name="adj1" fmla="val 48279"/>
            </a:avLst>
          </a:prstGeom>
          <a:noFill/>
          <a:ln w="9525" cap="flat" cmpd="sng">
            <a:solidFill>
              <a:srgbClr val="3E6EC2"/>
            </a:solidFill>
            <a:prstDash val="solid"/>
            <a:round/>
            <a:headEnd type="none" w="sm" len="sm"/>
            <a:tailEnd type="triangle" w="med" len="med"/>
          </a:ln>
        </p:spPr>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C3A7825-18B5-BFBC-E970-609BAED1D219}"/>
                  </a:ext>
                </a:extLst>
              </p14:cNvPr>
              <p14:cNvContentPartPr/>
              <p14:nvPr/>
            </p14:nvContentPartPr>
            <p14:xfrm>
              <a:off x="1726920" y="3231720"/>
              <a:ext cx="8047800" cy="3277080"/>
            </p14:xfrm>
          </p:contentPart>
        </mc:Choice>
        <mc:Fallback>
          <p:pic>
            <p:nvPicPr>
              <p:cNvPr id="2" name="Ink 1">
                <a:extLst>
                  <a:ext uri="{FF2B5EF4-FFF2-40B4-BE49-F238E27FC236}">
                    <a16:creationId xmlns:a16="http://schemas.microsoft.com/office/drawing/2014/main" id="{9C3A7825-18B5-BFBC-E970-609BAED1D219}"/>
                  </a:ext>
                </a:extLst>
              </p:cNvPr>
              <p:cNvPicPr/>
              <p:nvPr/>
            </p:nvPicPr>
            <p:blipFill>
              <a:blip r:embed="rId4"/>
              <a:stretch>
                <a:fillRect/>
              </a:stretch>
            </p:blipFill>
            <p:spPr>
              <a:xfrm>
                <a:off x="1717560" y="3222360"/>
                <a:ext cx="8066520" cy="3295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46"/>
        <p:cNvGrpSpPr/>
        <p:nvPr/>
      </p:nvGrpSpPr>
      <p:grpSpPr>
        <a:xfrm>
          <a:off x="0" y="0"/>
          <a:ext cx="0" cy="0"/>
          <a:chOff x="0" y="0"/>
          <a:chExt cx="0" cy="0"/>
        </a:xfrm>
      </p:grpSpPr>
      <p:sp>
        <p:nvSpPr>
          <p:cNvPr id="347" name="Google Shape;347;p51"/>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Why we follow? It is payoff dude !</a:t>
            </a:r>
            <a:endParaRPr sz="2400" b="0" i="0" u="none" strike="noStrike" cap="none">
              <a:solidFill>
                <a:srgbClr val="000000"/>
              </a:solidFill>
              <a:latin typeface="Arial"/>
              <a:ea typeface="Arial"/>
              <a:cs typeface="Arial"/>
              <a:sym typeface="Arial"/>
            </a:endParaRPr>
          </a:p>
        </p:txBody>
      </p:sp>
      <p:cxnSp>
        <p:nvCxnSpPr>
          <p:cNvPr id="348" name="Google Shape;348;p51"/>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50" name="Google Shape;350;p51"/>
          <p:cNvSpPr txBox="1"/>
          <p:nvPr/>
        </p:nvSpPr>
        <p:spPr>
          <a:xfrm>
            <a:off x="81280" y="1432560"/>
            <a:ext cx="10972800" cy="5318760"/>
          </a:xfrm>
          <a:prstGeom prst="rect">
            <a:avLst/>
          </a:prstGeom>
          <a:noFill/>
          <a:ln>
            <a:noFill/>
          </a:ln>
        </p:spPr>
        <p:txBody>
          <a:bodyPr spcFirstLastPara="1" wrap="square" lIns="91425" tIns="45700" rIns="91425" bIns="45700" anchor="t" anchorCtr="0">
            <a:normAutofit lnSpcReduction="10000"/>
          </a:bodyPr>
          <a:lstStyle/>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Because there is a </a:t>
            </a:r>
            <a:r>
              <a:rPr lang="en-US" sz="2800" b="1" i="0" u="none" strike="noStrike" cap="none">
                <a:solidFill>
                  <a:schemeClr val="dk1"/>
                </a:solidFill>
                <a:latin typeface="Calibri"/>
                <a:ea typeface="Calibri"/>
                <a:cs typeface="Calibri"/>
                <a:sym typeface="Calibri"/>
              </a:rPr>
              <a:t>pay off</a:t>
            </a:r>
            <a:r>
              <a:rPr lang="en-US" sz="2800" b="0" i="0" u="none" strike="noStrike" cap="none">
                <a:solidFill>
                  <a:schemeClr val="dk1"/>
                </a:solidFill>
                <a:latin typeface="Calibri"/>
                <a:ea typeface="Calibri"/>
                <a:cs typeface="Calibri"/>
                <a:sym typeface="Calibri"/>
              </a:rPr>
              <a:t> involved </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Both you and friend are buying laptop and both have same budget</a:t>
            </a:r>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800"/>
              <a:buFont typeface="Arial"/>
              <a:buNone/>
            </a:pPr>
            <a:r>
              <a:rPr lang="en-US" sz="2800" b="0" i="0" u="none" strike="noStrike" cap="none">
                <a:solidFill>
                  <a:schemeClr val="dk1"/>
                </a:solidFill>
                <a:latin typeface="Calibri"/>
                <a:ea typeface="Calibri"/>
                <a:cs typeface="Calibri"/>
                <a:sym typeface="Calibri"/>
              </a:rPr>
              <a:t>         </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There is a </a:t>
            </a:r>
            <a:r>
              <a:rPr lang="en-US" sz="2800" b="1" i="0" u="none" strike="noStrike" cap="none">
                <a:solidFill>
                  <a:schemeClr val="dk1"/>
                </a:solidFill>
                <a:latin typeface="Calibri"/>
                <a:ea typeface="Calibri"/>
                <a:cs typeface="Calibri"/>
                <a:sym typeface="Calibri"/>
              </a:rPr>
              <a:t>payoff involved in each choice</a:t>
            </a:r>
            <a:r>
              <a:rPr lang="en-US" sz="2800" b="0" i="0" u="none" strike="noStrike" cap="none">
                <a:solidFill>
                  <a:schemeClr val="dk1"/>
                </a:solidFill>
                <a:latin typeface="Calibri"/>
                <a:ea typeface="Calibri"/>
                <a:cs typeface="Calibri"/>
                <a:sym typeface="Calibri"/>
              </a:rPr>
              <a:t>, we make an assessment of the payoffs and then makethe choice ! </a:t>
            </a:r>
            <a:endParaRPr/>
          </a:p>
          <a:p>
            <a:pPr marL="0" marR="0" lvl="0" indent="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p:pic>
        <p:nvPicPr>
          <p:cNvPr id="351" name="Google Shape;351;p51"/>
          <p:cNvPicPr preferRelativeResize="0"/>
          <p:nvPr/>
        </p:nvPicPr>
        <p:blipFill rotWithShape="1">
          <a:blip r:embed="rId3">
            <a:alphaModFix/>
          </a:blip>
          <a:srcRect/>
          <a:stretch/>
        </p:blipFill>
        <p:spPr>
          <a:xfrm>
            <a:off x="995009" y="2466022"/>
            <a:ext cx="1543050" cy="1514475"/>
          </a:xfrm>
          <a:prstGeom prst="rect">
            <a:avLst/>
          </a:prstGeom>
          <a:noFill/>
          <a:ln>
            <a:noFill/>
          </a:ln>
        </p:spPr>
      </p:pic>
      <p:pic>
        <p:nvPicPr>
          <p:cNvPr id="352" name="Google Shape;352;p51"/>
          <p:cNvPicPr preferRelativeResize="0"/>
          <p:nvPr/>
        </p:nvPicPr>
        <p:blipFill rotWithShape="1">
          <a:blip r:embed="rId4">
            <a:alphaModFix/>
          </a:blip>
          <a:srcRect/>
          <a:stretch/>
        </p:blipFill>
        <p:spPr>
          <a:xfrm>
            <a:off x="1004534" y="3842252"/>
            <a:ext cx="1524000" cy="1143000"/>
          </a:xfrm>
          <a:prstGeom prst="rect">
            <a:avLst/>
          </a:prstGeom>
          <a:noFill/>
          <a:ln>
            <a:noFill/>
          </a:ln>
        </p:spPr>
      </p:pic>
      <p:pic>
        <p:nvPicPr>
          <p:cNvPr id="353" name="Google Shape;353;p51"/>
          <p:cNvPicPr preferRelativeResize="0"/>
          <p:nvPr/>
        </p:nvPicPr>
        <p:blipFill rotWithShape="1">
          <a:blip r:embed="rId3">
            <a:alphaModFix/>
          </a:blip>
          <a:srcRect/>
          <a:stretch/>
        </p:blipFill>
        <p:spPr>
          <a:xfrm>
            <a:off x="2975863" y="3794760"/>
            <a:ext cx="1543050" cy="1514475"/>
          </a:xfrm>
          <a:prstGeom prst="rect">
            <a:avLst/>
          </a:prstGeom>
          <a:noFill/>
          <a:ln>
            <a:noFill/>
          </a:ln>
        </p:spPr>
      </p:pic>
      <p:pic>
        <p:nvPicPr>
          <p:cNvPr id="354" name="Google Shape;354;p51"/>
          <p:cNvPicPr preferRelativeResize="0"/>
          <p:nvPr/>
        </p:nvPicPr>
        <p:blipFill rotWithShape="1">
          <a:blip r:embed="rId3">
            <a:alphaModFix/>
          </a:blip>
          <a:srcRect/>
          <a:stretch/>
        </p:blipFill>
        <p:spPr>
          <a:xfrm>
            <a:off x="4966242" y="2380766"/>
            <a:ext cx="1543050" cy="1514475"/>
          </a:xfrm>
          <a:prstGeom prst="rect">
            <a:avLst/>
          </a:prstGeom>
          <a:noFill/>
          <a:ln>
            <a:noFill/>
          </a:ln>
        </p:spPr>
      </p:pic>
      <p:pic>
        <p:nvPicPr>
          <p:cNvPr id="355" name="Google Shape;355;p51"/>
          <p:cNvPicPr preferRelativeResize="0"/>
          <p:nvPr/>
        </p:nvPicPr>
        <p:blipFill rotWithShape="1">
          <a:blip r:embed="rId4">
            <a:alphaModFix/>
          </a:blip>
          <a:srcRect/>
          <a:stretch/>
        </p:blipFill>
        <p:spPr>
          <a:xfrm>
            <a:off x="3023522" y="2423160"/>
            <a:ext cx="1524000" cy="1143000"/>
          </a:xfrm>
          <a:prstGeom prst="rect">
            <a:avLst/>
          </a:prstGeom>
          <a:noFill/>
          <a:ln>
            <a:noFill/>
          </a:ln>
        </p:spPr>
      </p:pic>
      <p:pic>
        <p:nvPicPr>
          <p:cNvPr id="356" name="Google Shape;356;p51"/>
          <p:cNvPicPr preferRelativeResize="0"/>
          <p:nvPr/>
        </p:nvPicPr>
        <p:blipFill rotWithShape="1">
          <a:blip r:embed="rId3">
            <a:alphaModFix/>
          </a:blip>
          <a:srcRect/>
          <a:stretch/>
        </p:blipFill>
        <p:spPr>
          <a:xfrm>
            <a:off x="5007576" y="3731926"/>
            <a:ext cx="1543050" cy="1514475"/>
          </a:xfrm>
          <a:prstGeom prst="rect">
            <a:avLst/>
          </a:prstGeom>
          <a:noFill/>
          <a:ln>
            <a:noFill/>
          </a:ln>
        </p:spPr>
      </p:pic>
      <p:pic>
        <p:nvPicPr>
          <p:cNvPr id="357" name="Google Shape;357;p51"/>
          <p:cNvPicPr preferRelativeResize="0"/>
          <p:nvPr/>
        </p:nvPicPr>
        <p:blipFill rotWithShape="1">
          <a:blip r:embed="rId4">
            <a:alphaModFix/>
          </a:blip>
          <a:srcRect/>
          <a:stretch/>
        </p:blipFill>
        <p:spPr>
          <a:xfrm>
            <a:off x="6928012" y="2406004"/>
            <a:ext cx="1524000" cy="1143000"/>
          </a:xfrm>
          <a:prstGeom prst="rect">
            <a:avLst/>
          </a:prstGeom>
          <a:noFill/>
          <a:ln>
            <a:noFill/>
          </a:ln>
        </p:spPr>
      </p:pic>
      <p:pic>
        <p:nvPicPr>
          <p:cNvPr id="358" name="Google Shape;358;p51"/>
          <p:cNvPicPr preferRelativeResize="0"/>
          <p:nvPr/>
        </p:nvPicPr>
        <p:blipFill rotWithShape="1">
          <a:blip r:embed="rId4">
            <a:alphaModFix/>
          </a:blip>
          <a:srcRect/>
          <a:stretch/>
        </p:blipFill>
        <p:spPr>
          <a:xfrm>
            <a:off x="7039289" y="3743204"/>
            <a:ext cx="1524000" cy="1143000"/>
          </a:xfrm>
          <a:prstGeom prst="rect">
            <a:avLst/>
          </a:prstGeom>
          <a:noFill/>
          <a:ln>
            <a:noFill/>
          </a:ln>
        </p:spPr>
      </p:pic>
      <p:sp>
        <p:nvSpPr>
          <p:cNvPr id="359" name="Google Shape;359;p51"/>
          <p:cNvSpPr txBox="1"/>
          <p:nvPr/>
        </p:nvSpPr>
        <p:spPr>
          <a:xfrm>
            <a:off x="81280" y="3265678"/>
            <a:ext cx="79825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You </a:t>
            </a:r>
            <a:endParaRPr/>
          </a:p>
        </p:txBody>
      </p:sp>
      <p:sp>
        <p:nvSpPr>
          <p:cNvPr id="360" name="Google Shape;360;p51"/>
          <p:cNvSpPr txBox="1"/>
          <p:nvPr/>
        </p:nvSpPr>
        <p:spPr>
          <a:xfrm>
            <a:off x="105801" y="4464173"/>
            <a:ext cx="10390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friend</a:t>
            </a:r>
            <a:endParaRPr/>
          </a:p>
        </p:txBody>
      </p:sp>
      <p:sp>
        <p:nvSpPr>
          <p:cNvPr id="361" name="Google Shape;361;p51"/>
          <p:cNvSpPr txBox="1"/>
          <p:nvPr/>
        </p:nvSpPr>
        <p:spPr>
          <a:xfrm>
            <a:off x="1249875" y="4983175"/>
            <a:ext cx="98777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Choice 1</a:t>
            </a:r>
            <a:endParaRPr/>
          </a:p>
        </p:txBody>
      </p:sp>
      <p:sp>
        <p:nvSpPr>
          <p:cNvPr id="362" name="Google Shape;362;p51"/>
          <p:cNvSpPr txBox="1"/>
          <p:nvPr/>
        </p:nvSpPr>
        <p:spPr>
          <a:xfrm>
            <a:off x="3260921" y="4977236"/>
            <a:ext cx="9909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Choice 2</a:t>
            </a:r>
            <a:endParaRPr/>
          </a:p>
        </p:txBody>
      </p:sp>
      <p:sp>
        <p:nvSpPr>
          <p:cNvPr id="363" name="Google Shape;363;p51"/>
          <p:cNvSpPr txBox="1"/>
          <p:nvPr/>
        </p:nvSpPr>
        <p:spPr>
          <a:xfrm>
            <a:off x="5242123" y="4925449"/>
            <a:ext cx="9909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Choice 3</a:t>
            </a:r>
            <a:endParaRPr/>
          </a:p>
        </p:txBody>
      </p:sp>
      <p:sp>
        <p:nvSpPr>
          <p:cNvPr id="364" name="Google Shape;364;p51"/>
          <p:cNvSpPr txBox="1"/>
          <p:nvPr/>
        </p:nvSpPr>
        <p:spPr>
          <a:xfrm>
            <a:off x="7194523" y="4939903"/>
            <a:ext cx="9909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Choice 4</a:t>
            </a:r>
            <a:endParaRPr/>
          </a:p>
        </p:txBody>
      </p:sp>
      <p:sp>
        <p:nvSpPr>
          <p:cNvPr id="365" name="Google Shape;365;p51"/>
          <p:cNvSpPr/>
          <p:nvPr/>
        </p:nvSpPr>
        <p:spPr>
          <a:xfrm>
            <a:off x="473400" y="2915690"/>
            <a:ext cx="447329" cy="36933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51"/>
          <p:cNvSpPr/>
          <p:nvPr/>
        </p:nvSpPr>
        <p:spPr>
          <a:xfrm>
            <a:off x="536538" y="4016226"/>
            <a:ext cx="447329" cy="369332"/>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Calculate payoff in a network :  direct benefit effect  </a:t>
            </a:r>
            <a:endParaRPr sz="2400" b="0" i="0" u="none" strike="noStrike" cap="none">
              <a:solidFill>
                <a:srgbClr val="000000"/>
              </a:solidFill>
              <a:latin typeface="Arial"/>
              <a:ea typeface="Arial"/>
              <a:cs typeface="Arial"/>
              <a:sym typeface="Arial"/>
            </a:endParaRPr>
          </a:p>
        </p:txBody>
      </p:sp>
      <p:cxnSp>
        <p:nvCxnSpPr>
          <p:cNvPr id="373" name="Google Shape;373;p52"/>
          <p:cNvCxnSpPr/>
          <p:nvPr/>
        </p:nvCxnSpPr>
        <p:spPr>
          <a:xfrm>
            <a:off x="133932" y="1261316"/>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75" name="Google Shape;375;p52"/>
          <p:cNvSpPr txBox="1"/>
          <p:nvPr/>
        </p:nvSpPr>
        <p:spPr>
          <a:xfrm>
            <a:off x="-172187" y="1313806"/>
            <a:ext cx="6485119" cy="5318760"/>
          </a:xfrm>
          <a:prstGeom prst="rect">
            <a:avLst/>
          </a:prstGeom>
          <a:blipFill rotWithShape="1">
            <a:blip r:embed="rId3">
              <a:alphaModFix/>
            </a:blip>
            <a:stretch>
              <a:fillRect r="-140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76" name="Google Shape;376;p52"/>
          <p:cNvSpPr/>
          <p:nvPr/>
        </p:nvSpPr>
        <p:spPr>
          <a:xfrm>
            <a:off x="8872442" y="2357021"/>
            <a:ext cx="355107" cy="452762"/>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77" name="Google Shape;377;p52"/>
          <p:cNvCxnSpPr>
            <a:stCxn id="376" idx="1"/>
          </p:cNvCxnSpPr>
          <p:nvPr/>
        </p:nvCxnSpPr>
        <p:spPr>
          <a:xfrm rot="10800000">
            <a:off x="7268746" y="1787026"/>
            <a:ext cx="1655700" cy="636300"/>
          </a:xfrm>
          <a:prstGeom prst="straightConnector1">
            <a:avLst/>
          </a:prstGeom>
          <a:noFill/>
          <a:ln w="9525" cap="flat" cmpd="sng">
            <a:solidFill>
              <a:srgbClr val="3E6EC2"/>
            </a:solidFill>
            <a:prstDash val="solid"/>
            <a:round/>
            <a:headEnd type="none" w="sm" len="sm"/>
            <a:tailEnd type="none" w="sm" len="sm"/>
          </a:ln>
        </p:spPr>
      </p:cxnSp>
      <p:cxnSp>
        <p:nvCxnSpPr>
          <p:cNvPr id="378" name="Google Shape;378;p52"/>
          <p:cNvCxnSpPr>
            <a:stCxn id="376" idx="3"/>
          </p:cNvCxnSpPr>
          <p:nvPr/>
        </p:nvCxnSpPr>
        <p:spPr>
          <a:xfrm flipH="1">
            <a:off x="6926746" y="2743478"/>
            <a:ext cx="1997700" cy="1338900"/>
          </a:xfrm>
          <a:prstGeom prst="straightConnector1">
            <a:avLst/>
          </a:prstGeom>
          <a:noFill/>
          <a:ln w="9525" cap="flat" cmpd="sng">
            <a:solidFill>
              <a:srgbClr val="3E6EC2"/>
            </a:solidFill>
            <a:prstDash val="solid"/>
            <a:round/>
            <a:headEnd type="none" w="sm" len="sm"/>
            <a:tailEnd type="none" w="sm" len="sm"/>
          </a:ln>
        </p:spPr>
      </p:cxnSp>
      <p:cxnSp>
        <p:nvCxnSpPr>
          <p:cNvPr id="379" name="Google Shape;379;p52"/>
          <p:cNvCxnSpPr>
            <a:stCxn id="376" idx="6"/>
          </p:cNvCxnSpPr>
          <p:nvPr/>
        </p:nvCxnSpPr>
        <p:spPr>
          <a:xfrm rot="10800000" flipH="1">
            <a:off x="9227549" y="2075202"/>
            <a:ext cx="666300" cy="508200"/>
          </a:xfrm>
          <a:prstGeom prst="straightConnector1">
            <a:avLst/>
          </a:prstGeom>
          <a:noFill/>
          <a:ln w="9525" cap="flat" cmpd="sng">
            <a:solidFill>
              <a:srgbClr val="FF0000"/>
            </a:solidFill>
            <a:prstDash val="solid"/>
            <a:round/>
            <a:headEnd type="none" w="sm" len="sm"/>
            <a:tailEnd type="none" w="sm" len="sm"/>
          </a:ln>
        </p:spPr>
      </p:cxnSp>
      <p:cxnSp>
        <p:nvCxnSpPr>
          <p:cNvPr id="380" name="Google Shape;380;p52"/>
          <p:cNvCxnSpPr>
            <a:stCxn id="376" idx="6"/>
          </p:cNvCxnSpPr>
          <p:nvPr/>
        </p:nvCxnSpPr>
        <p:spPr>
          <a:xfrm>
            <a:off x="9227549" y="2583402"/>
            <a:ext cx="1898700" cy="1482000"/>
          </a:xfrm>
          <a:prstGeom prst="straightConnector1">
            <a:avLst/>
          </a:prstGeom>
          <a:noFill/>
          <a:ln w="9525" cap="flat" cmpd="sng">
            <a:solidFill>
              <a:srgbClr val="FF0000"/>
            </a:solidFill>
            <a:prstDash val="solid"/>
            <a:round/>
            <a:headEnd type="none" w="sm" len="sm"/>
            <a:tailEnd type="none" w="sm" len="sm"/>
          </a:ln>
        </p:spPr>
      </p:cxnSp>
      <p:sp>
        <p:nvSpPr>
          <p:cNvPr id="381" name="Google Shape;381;p52"/>
          <p:cNvSpPr txBox="1"/>
          <p:nvPr/>
        </p:nvSpPr>
        <p:spPr>
          <a:xfrm>
            <a:off x="7255227" y="2423326"/>
            <a:ext cx="80034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attend</a:t>
            </a:r>
            <a:endParaRPr/>
          </a:p>
        </p:txBody>
      </p:sp>
      <p:sp>
        <p:nvSpPr>
          <p:cNvPr id="382" name="Google Shape;382;p52"/>
          <p:cNvSpPr txBox="1"/>
          <p:nvPr/>
        </p:nvSpPr>
        <p:spPr>
          <a:xfrm>
            <a:off x="9841448" y="2291888"/>
            <a:ext cx="6543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bunk</a:t>
            </a:r>
            <a:endParaRPr/>
          </a:p>
        </p:txBody>
      </p:sp>
      <p:pic>
        <p:nvPicPr>
          <p:cNvPr id="383" name="Google Shape;383;p52"/>
          <p:cNvPicPr preferRelativeResize="0"/>
          <p:nvPr/>
        </p:nvPicPr>
        <p:blipFill rotWithShape="1">
          <a:blip r:embed="rId4">
            <a:alphaModFix/>
          </a:blip>
          <a:srcRect/>
          <a:stretch/>
        </p:blipFill>
        <p:spPr>
          <a:xfrm flipH="1">
            <a:off x="10761415" y="3385242"/>
            <a:ext cx="506638" cy="951621"/>
          </a:xfrm>
          <a:prstGeom prst="rect">
            <a:avLst/>
          </a:prstGeom>
          <a:noFill/>
          <a:ln>
            <a:noFill/>
          </a:ln>
        </p:spPr>
      </p:pic>
      <p:pic>
        <p:nvPicPr>
          <p:cNvPr id="384" name="Google Shape;384;p52"/>
          <p:cNvPicPr preferRelativeResize="0"/>
          <p:nvPr/>
        </p:nvPicPr>
        <p:blipFill rotWithShape="1">
          <a:blip r:embed="rId4">
            <a:alphaModFix/>
          </a:blip>
          <a:srcRect/>
          <a:stretch/>
        </p:blipFill>
        <p:spPr>
          <a:xfrm flipH="1">
            <a:off x="11268053" y="2504151"/>
            <a:ext cx="506638" cy="951621"/>
          </a:xfrm>
          <a:prstGeom prst="rect">
            <a:avLst/>
          </a:prstGeom>
          <a:noFill/>
          <a:ln>
            <a:noFill/>
          </a:ln>
        </p:spPr>
      </p:pic>
      <p:pic>
        <p:nvPicPr>
          <p:cNvPr id="385" name="Google Shape;385;p52"/>
          <p:cNvPicPr preferRelativeResize="0"/>
          <p:nvPr/>
        </p:nvPicPr>
        <p:blipFill rotWithShape="1">
          <a:blip r:embed="rId4">
            <a:alphaModFix/>
          </a:blip>
          <a:srcRect/>
          <a:stretch/>
        </p:blipFill>
        <p:spPr>
          <a:xfrm flipH="1">
            <a:off x="9797011" y="1059151"/>
            <a:ext cx="506638" cy="951621"/>
          </a:xfrm>
          <a:prstGeom prst="rect">
            <a:avLst/>
          </a:prstGeom>
          <a:noFill/>
          <a:ln>
            <a:noFill/>
          </a:ln>
        </p:spPr>
      </p:pic>
      <p:pic>
        <p:nvPicPr>
          <p:cNvPr id="386" name="Google Shape;386;p52"/>
          <p:cNvPicPr preferRelativeResize="0"/>
          <p:nvPr/>
        </p:nvPicPr>
        <p:blipFill rotWithShape="1">
          <a:blip r:embed="rId4">
            <a:alphaModFix/>
          </a:blip>
          <a:srcRect/>
          <a:stretch/>
        </p:blipFill>
        <p:spPr>
          <a:xfrm flipH="1">
            <a:off x="6489474" y="3361319"/>
            <a:ext cx="506638" cy="951621"/>
          </a:xfrm>
          <a:prstGeom prst="rect">
            <a:avLst/>
          </a:prstGeom>
          <a:noFill/>
          <a:ln>
            <a:noFill/>
          </a:ln>
        </p:spPr>
      </p:pic>
      <p:pic>
        <p:nvPicPr>
          <p:cNvPr id="387" name="Google Shape;387;p52"/>
          <p:cNvPicPr preferRelativeResize="0"/>
          <p:nvPr/>
        </p:nvPicPr>
        <p:blipFill rotWithShape="1">
          <a:blip r:embed="rId4">
            <a:alphaModFix/>
          </a:blip>
          <a:srcRect/>
          <a:stretch/>
        </p:blipFill>
        <p:spPr>
          <a:xfrm flipH="1">
            <a:off x="7655340" y="4065343"/>
            <a:ext cx="506638" cy="951621"/>
          </a:xfrm>
          <a:prstGeom prst="rect">
            <a:avLst/>
          </a:prstGeom>
          <a:noFill/>
          <a:ln>
            <a:noFill/>
          </a:ln>
        </p:spPr>
      </p:pic>
      <p:pic>
        <p:nvPicPr>
          <p:cNvPr id="388" name="Google Shape;388;p52"/>
          <p:cNvPicPr preferRelativeResize="0"/>
          <p:nvPr/>
        </p:nvPicPr>
        <p:blipFill rotWithShape="1">
          <a:blip r:embed="rId4">
            <a:alphaModFix/>
          </a:blip>
          <a:srcRect/>
          <a:stretch/>
        </p:blipFill>
        <p:spPr>
          <a:xfrm flipH="1">
            <a:off x="6962807" y="2816835"/>
            <a:ext cx="506638" cy="951621"/>
          </a:xfrm>
          <a:prstGeom prst="rect">
            <a:avLst/>
          </a:prstGeom>
          <a:noFill/>
          <a:ln>
            <a:noFill/>
          </a:ln>
        </p:spPr>
      </p:pic>
      <p:pic>
        <p:nvPicPr>
          <p:cNvPr id="389" name="Google Shape;389;p52"/>
          <p:cNvPicPr preferRelativeResize="0"/>
          <p:nvPr/>
        </p:nvPicPr>
        <p:blipFill rotWithShape="1">
          <a:blip r:embed="rId4">
            <a:alphaModFix/>
          </a:blip>
          <a:srcRect/>
          <a:stretch/>
        </p:blipFill>
        <p:spPr>
          <a:xfrm flipH="1">
            <a:off x="6456169" y="2254934"/>
            <a:ext cx="506638" cy="951621"/>
          </a:xfrm>
          <a:prstGeom prst="rect">
            <a:avLst/>
          </a:prstGeom>
          <a:noFill/>
          <a:ln>
            <a:noFill/>
          </a:ln>
        </p:spPr>
      </p:pic>
      <p:pic>
        <p:nvPicPr>
          <p:cNvPr id="390" name="Google Shape;390;p52"/>
          <p:cNvPicPr preferRelativeResize="0"/>
          <p:nvPr/>
        </p:nvPicPr>
        <p:blipFill rotWithShape="1">
          <a:blip r:embed="rId4">
            <a:alphaModFix/>
          </a:blip>
          <a:srcRect/>
          <a:stretch/>
        </p:blipFill>
        <p:spPr>
          <a:xfrm flipH="1">
            <a:off x="6803128" y="1468859"/>
            <a:ext cx="506638" cy="951621"/>
          </a:xfrm>
          <a:prstGeom prst="rect">
            <a:avLst/>
          </a:prstGeom>
          <a:noFill/>
          <a:ln>
            <a:noFill/>
          </a:ln>
        </p:spPr>
      </p:pic>
      <p:cxnSp>
        <p:nvCxnSpPr>
          <p:cNvPr id="391" name="Google Shape;391;p52"/>
          <p:cNvCxnSpPr>
            <a:endCxn id="389" idx="1"/>
          </p:cNvCxnSpPr>
          <p:nvPr/>
        </p:nvCxnSpPr>
        <p:spPr>
          <a:xfrm flipH="1">
            <a:off x="6962807" y="2575645"/>
            <a:ext cx="2114100" cy="155100"/>
          </a:xfrm>
          <a:prstGeom prst="straightConnector1">
            <a:avLst/>
          </a:prstGeom>
          <a:noFill/>
          <a:ln w="9525" cap="flat" cmpd="sng">
            <a:solidFill>
              <a:srgbClr val="3E6EC2"/>
            </a:solidFill>
            <a:prstDash val="solid"/>
            <a:round/>
            <a:headEnd type="none" w="sm" len="sm"/>
            <a:tailEnd type="none" w="sm" len="sm"/>
          </a:ln>
        </p:spPr>
      </p:cxnSp>
      <p:cxnSp>
        <p:nvCxnSpPr>
          <p:cNvPr id="392" name="Google Shape;392;p52"/>
          <p:cNvCxnSpPr/>
          <p:nvPr/>
        </p:nvCxnSpPr>
        <p:spPr>
          <a:xfrm flipH="1">
            <a:off x="7946195" y="2575726"/>
            <a:ext cx="1130651" cy="1601994"/>
          </a:xfrm>
          <a:prstGeom prst="straightConnector1">
            <a:avLst/>
          </a:prstGeom>
          <a:noFill/>
          <a:ln w="9525" cap="flat" cmpd="sng">
            <a:solidFill>
              <a:srgbClr val="3E6EC2"/>
            </a:solidFill>
            <a:prstDash val="solid"/>
            <a:round/>
            <a:headEnd type="none" w="sm" len="sm"/>
            <a:tailEnd type="none" w="sm" len="sm"/>
          </a:ln>
        </p:spPr>
      </p:cxnSp>
      <p:cxnSp>
        <p:nvCxnSpPr>
          <p:cNvPr id="393" name="Google Shape;393;p52"/>
          <p:cNvCxnSpPr/>
          <p:nvPr/>
        </p:nvCxnSpPr>
        <p:spPr>
          <a:xfrm flipH="1">
            <a:off x="7317914" y="2575726"/>
            <a:ext cx="1758932" cy="630829"/>
          </a:xfrm>
          <a:prstGeom prst="straightConnector1">
            <a:avLst/>
          </a:prstGeom>
          <a:noFill/>
          <a:ln w="9525" cap="flat" cmpd="sng">
            <a:solidFill>
              <a:srgbClr val="3E6EC2"/>
            </a:solidFill>
            <a:prstDash val="solid"/>
            <a:round/>
            <a:headEnd type="none" w="sm" len="sm"/>
            <a:tailEnd type="none" w="sm" len="sm"/>
          </a:ln>
        </p:spPr>
      </p:cxnSp>
      <p:cxnSp>
        <p:nvCxnSpPr>
          <p:cNvPr id="394" name="Google Shape;394;p52"/>
          <p:cNvCxnSpPr>
            <a:stCxn id="376" idx="6"/>
          </p:cNvCxnSpPr>
          <p:nvPr/>
        </p:nvCxnSpPr>
        <p:spPr>
          <a:xfrm>
            <a:off x="9227549" y="2583402"/>
            <a:ext cx="2293800" cy="209400"/>
          </a:xfrm>
          <a:prstGeom prst="straightConnector1">
            <a:avLst/>
          </a:prstGeom>
          <a:noFill/>
          <a:ln w="9525" cap="flat" cmpd="sng">
            <a:solidFill>
              <a:srgbClr val="FF0000"/>
            </a:solidFill>
            <a:prstDash val="solid"/>
            <a:round/>
            <a:headEnd type="none" w="sm" len="sm"/>
            <a:tailEnd type="none" w="sm" len="sm"/>
          </a:ln>
        </p:spPr>
      </p:cxnSp>
      <p:sp>
        <p:nvSpPr>
          <p:cNvPr id="395" name="Google Shape;395;p52"/>
          <p:cNvSpPr txBox="1"/>
          <p:nvPr/>
        </p:nvSpPr>
        <p:spPr>
          <a:xfrm>
            <a:off x="9227549" y="4541153"/>
            <a:ext cx="1796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Here n=8</a:t>
            </a:r>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1CCCC96-A498-10C3-CD19-EB02CBDEBD45}"/>
                  </a:ext>
                </a:extLst>
              </p14:cNvPr>
              <p14:cNvContentPartPr/>
              <p14:nvPr/>
            </p14:nvContentPartPr>
            <p14:xfrm>
              <a:off x="329760" y="132840"/>
              <a:ext cx="10665000" cy="6568200"/>
            </p14:xfrm>
          </p:contentPart>
        </mc:Choice>
        <mc:Fallback>
          <p:pic>
            <p:nvPicPr>
              <p:cNvPr id="2" name="Ink 1">
                <a:extLst>
                  <a:ext uri="{FF2B5EF4-FFF2-40B4-BE49-F238E27FC236}">
                    <a16:creationId xmlns:a16="http://schemas.microsoft.com/office/drawing/2014/main" id="{91CCCC96-A498-10C3-CD19-EB02CBDEBD45}"/>
                  </a:ext>
                </a:extLst>
              </p:cNvPr>
              <p:cNvPicPr/>
              <p:nvPr/>
            </p:nvPicPr>
            <p:blipFill>
              <a:blip r:embed="rId6"/>
              <a:stretch>
                <a:fillRect/>
              </a:stretch>
            </p:blipFill>
            <p:spPr>
              <a:xfrm>
                <a:off x="320400" y="123480"/>
                <a:ext cx="10683720" cy="658692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Simple model </a:t>
            </a:r>
            <a:endParaRPr sz="2400" b="0" i="0" u="none" strike="noStrike" cap="none">
              <a:solidFill>
                <a:srgbClr val="000000"/>
              </a:solidFill>
              <a:latin typeface="Arial"/>
              <a:ea typeface="Arial"/>
              <a:cs typeface="Arial"/>
              <a:sym typeface="Arial"/>
            </a:endParaRPr>
          </a:p>
        </p:txBody>
      </p:sp>
      <p:cxnSp>
        <p:nvCxnSpPr>
          <p:cNvPr id="402" name="Google Shape;402;p5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404" name="Google Shape;404;p53"/>
          <p:cNvSpPr txBox="1"/>
          <p:nvPr/>
        </p:nvSpPr>
        <p:spPr>
          <a:xfrm>
            <a:off x="342960" y="1430433"/>
            <a:ext cx="8424936" cy="83099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An </a:t>
            </a:r>
            <a:r>
              <a:rPr lang="en-US" sz="2400" b="1" i="1" u="none" strike="noStrike" cap="none">
                <a:solidFill>
                  <a:srgbClr val="000000"/>
                </a:solidFill>
                <a:latin typeface="Calibri"/>
                <a:ea typeface="Calibri"/>
                <a:cs typeface="Calibri"/>
                <a:sym typeface="Calibri"/>
              </a:rPr>
              <a:t>individual</a:t>
            </a:r>
            <a:r>
              <a:rPr lang="en-US" sz="2400" b="1" i="0" u="none" strike="noStrike" cap="none">
                <a:solidFill>
                  <a:srgbClr val="000000"/>
                </a:solidFill>
                <a:latin typeface="Calibri"/>
                <a:ea typeface="Calibri"/>
                <a:cs typeface="Calibri"/>
                <a:sym typeface="Calibri"/>
              </a:rPr>
              <a:t> level model of </a:t>
            </a:r>
            <a:r>
              <a:rPr lang="en-US" sz="2400" b="1" i="1" u="none" strike="noStrike" cap="none">
                <a:solidFill>
                  <a:srgbClr val="000000"/>
                </a:solidFill>
                <a:latin typeface="Calibri"/>
                <a:ea typeface="Calibri"/>
                <a:cs typeface="Calibri"/>
                <a:sym typeface="Calibri"/>
              </a:rPr>
              <a:t>direct-benefit effects </a:t>
            </a:r>
            <a:r>
              <a:rPr lang="en-US" sz="2400" b="0" i="0" u="none" strike="noStrike" cap="none">
                <a:solidFill>
                  <a:srgbClr val="000000"/>
                </a:solidFill>
                <a:latin typeface="Calibri"/>
                <a:ea typeface="Calibri"/>
                <a:cs typeface="Calibri"/>
                <a:sym typeface="Calibri"/>
              </a:rPr>
              <a:t>in networks due to </a:t>
            </a:r>
            <a:r>
              <a:rPr lang="en-US" sz="2400" b="1" i="0" u="none" strike="noStrike" cap="none">
                <a:solidFill>
                  <a:srgbClr val="000000"/>
                </a:solidFill>
                <a:latin typeface="Calibri"/>
                <a:ea typeface="Calibri"/>
                <a:cs typeface="Calibri"/>
                <a:sym typeface="Calibri"/>
              </a:rPr>
              <a:t>S. Morris</a:t>
            </a:r>
            <a:endParaRPr sz="2400" b="1" i="0" u="none" strike="noStrike" cap="none">
              <a:solidFill>
                <a:srgbClr val="000000"/>
              </a:solidFill>
              <a:latin typeface="Calibri"/>
              <a:ea typeface="Calibri"/>
              <a:cs typeface="Calibri"/>
              <a:sym typeface="Calibri"/>
            </a:endParaRPr>
          </a:p>
        </p:txBody>
      </p:sp>
      <p:sp>
        <p:nvSpPr>
          <p:cNvPr id="405" name="Google Shape;405;p53"/>
          <p:cNvSpPr txBox="1"/>
          <p:nvPr/>
        </p:nvSpPr>
        <p:spPr>
          <a:xfrm>
            <a:off x="342960" y="2346926"/>
            <a:ext cx="8618160" cy="83099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The benefits of adopting a new behavior increase as more and more of the social network neighbors adopt it</a:t>
            </a:r>
            <a:endParaRPr sz="2400" b="0" i="0" u="none" strike="noStrike" cap="none">
              <a:solidFill>
                <a:srgbClr val="000000"/>
              </a:solidFill>
              <a:latin typeface="Calibri"/>
              <a:ea typeface="Calibri"/>
              <a:cs typeface="Calibri"/>
              <a:sym typeface="Calibri"/>
            </a:endParaRPr>
          </a:p>
        </p:txBody>
      </p:sp>
      <p:sp>
        <p:nvSpPr>
          <p:cNvPr id="406" name="Google Shape;406;p53"/>
          <p:cNvSpPr txBox="1"/>
          <p:nvPr/>
        </p:nvSpPr>
        <p:spPr>
          <a:xfrm>
            <a:off x="497289" y="3383280"/>
            <a:ext cx="6408712" cy="3046988"/>
          </a:xfrm>
          <a:prstGeom prst="rect">
            <a:avLst/>
          </a:prstGeom>
          <a:blipFill rotWithShape="1">
            <a:blip r:embed="rId3">
              <a:alphaModFix/>
            </a:blip>
            <a:stretch>
              <a:fillRect l="-1521" t="-1599" r="-1425" b="-35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407" name="Google Shape;407;p53"/>
          <p:cNvPicPr preferRelativeResize="0"/>
          <p:nvPr/>
        </p:nvPicPr>
        <p:blipFill rotWithShape="1">
          <a:blip r:embed="rId4">
            <a:alphaModFix/>
          </a:blip>
          <a:srcRect/>
          <a:stretch/>
        </p:blipFill>
        <p:spPr>
          <a:xfrm>
            <a:off x="6906000" y="2964761"/>
            <a:ext cx="4943039" cy="2212992"/>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989DEA5-4892-22BB-CCDD-F54F1D4B0A4C}"/>
                  </a:ext>
                </a:extLst>
              </p14:cNvPr>
              <p14:cNvContentPartPr/>
              <p14:nvPr/>
            </p14:nvContentPartPr>
            <p14:xfrm>
              <a:off x="1335240" y="2058120"/>
              <a:ext cx="9612720" cy="4454280"/>
            </p14:xfrm>
          </p:contentPart>
        </mc:Choice>
        <mc:Fallback>
          <p:pic>
            <p:nvPicPr>
              <p:cNvPr id="2" name="Ink 1">
                <a:extLst>
                  <a:ext uri="{FF2B5EF4-FFF2-40B4-BE49-F238E27FC236}">
                    <a16:creationId xmlns:a16="http://schemas.microsoft.com/office/drawing/2014/main" id="{F989DEA5-4892-22BB-CCDD-F54F1D4B0A4C}"/>
                  </a:ext>
                </a:extLst>
              </p:cNvPr>
              <p:cNvPicPr/>
              <p:nvPr/>
            </p:nvPicPr>
            <p:blipFill>
              <a:blip r:embed="rId6"/>
              <a:stretch>
                <a:fillRect/>
              </a:stretch>
            </p:blipFill>
            <p:spPr>
              <a:xfrm>
                <a:off x="1325880" y="2048760"/>
                <a:ext cx="9631440" cy="4473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a:lnSpc>
                <a:spcPct val="90000"/>
              </a:lnSpc>
              <a:buClr>
                <a:schemeClr val="dk1"/>
              </a:buClr>
              <a:buSzPct val="55555"/>
            </a:pPr>
            <a:r>
              <a:rPr lang="en-US" sz="3600" b="1" i="0" u="none" strike="noStrike" cap="none" dirty="0">
                <a:solidFill>
                  <a:srgbClr val="C55A11"/>
                </a:solidFill>
                <a:latin typeface="Calibri"/>
                <a:ea typeface="Calibri"/>
                <a:cs typeface="Calibri"/>
                <a:sym typeface="Calibri"/>
              </a:rPr>
              <a:t>Graph Theory and its Applications</a:t>
            </a:r>
            <a:br>
              <a:rPr lang="en-US" sz="1400" b="0" i="0" u="none" strike="noStrike" cap="none" dirty="0">
                <a:solidFill>
                  <a:srgbClr val="000000"/>
                </a:solidFill>
                <a:latin typeface="Arial"/>
                <a:ea typeface="Arial"/>
                <a:cs typeface="Arial"/>
                <a:sym typeface="Arial"/>
              </a:rPr>
            </a:br>
            <a:r>
              <a:rPr lang="en-US" sz="3100" b="1" dirty="0"/>
              <a:t>Acknowledgement</a:t>
            </a:r>
            <a:endParaRPr dirty="0"/>
          </a:p>
        </p:txBody>
      </p:sp>
      <p:sp>
        <p:nvSpPr>
          <p:cNvPr id="101" name="Google Shape;101;p27"/>
          <p:cNvSpPr txBox="1">
            <a:spLocks noGrp="1"/>
          </p:cNvSpPr>
          <p:nvPr>
            <p:ph type="body" idx="1"/>
          </p:nvPr>
        </p:nvSpPr>
        <p:spPr>
          <a:xfrm>
            <a:off x="838200" y="1825625"/>
            <a:ext cx="8273143"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SzPts val="1800"/>
              <a:buNone/>
            </a:pPr>
            <a:r>
              <a:rPr lang="en-US" sz="2000" dirty="0"/>
              <a:t>The course slides are prepared by Prof. </a:t>
            </a:r>
            <a:r>
              <a:rPr lang="en-US" sz="2000" dirty="0" err="1"/>
              <a:t>BhaskarJyoti</a:t>
            </a:r>
            <a:r>
              <a:rPr lang="en-US" sz="2000" dirty="0"/>
              <a:t>. But various additional inputs are added by me from various reliable resources from  Foreign and Indian Universities as well as from sites.</a:t>
            </a:r>
            <a:endParaRPr sz="2000" dirty="0"/>
          </a:p>
          <a:p>
            <a:pPr marL="0" lvl="0" indent="0" algn="just" rtl="0">
              <a:lnSpc>
                <a:spcPct val="90000"/>
              </a:lnSpc>
              <a:spcBef>
                <a:spcPts val="1000"/>
              </a:spcBef>
              <a:spcAft>
                <a:spcPts val="0"/>
              </a:spcAft>
              <a:buSzPts val="1800"/>
              <a:buNone/>
            </a:pPr>
            <a:endParaRPr sz="2000" dirty="0"/>
          </a:p>
          <a:p>
            <a:pPr marL="0" lvl="0" indent="0" algn="just" rtl="0">
              <a:lnSpc>
                <a:spcPct val="90000"/>
              </a:lnSpc>
              <a:spcBef>
                <a:spcPts val="1000"/>
              </a:spcBef>
              <a:spcAft>
                <a:spcPts val="0"/>
              </a:spcAft>
              <a:buSzPts val="1800"/>
              <a:buNone/>
            </a:pPr>
            <a:endParaRPr dirty="0"/>
          </a:p>
        </p:txBody>
      </p:sp>
      <p:cxnSp>
        <p:nvCxnSpPr>
          <p:cNvPr id="102" name="Google Shape;102;p27"/>
          <p:cNvCxnSpPr/>
          <p:nvPr/>
        </p:nvCxnSpPr>
        <p:spPr>
          <a:xfrm rot="10800000" flipH="1">
            <a:off x="0" y="1656419"/>
            <a:ext cx="7904054" cy="68537"/>
          </a:xfrm>
          <a:prstGeom prst="straightConnector1">
            <a:avLst/>
          </a:prstGeom>
          <a:noFill/>
          <a:ln w="38100" cap="flat" cmpd="sng">
            <a:solidFill>
              <a:srgbClr val="DFA267"/>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4"/>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Basic idea of combining payoff </a:t>
            </a:r>
            <a:endParaRPr sz="2400" b="0" i="0" u="none" strike="noStrike" cap="none">
              <a:solidFill>
                <a:srgbClr val="000000"/>
              </a:solidFill>
              <a:latin typeface="Arial"/>
              <a:ea typeface="Arial"/>
              <a:cs typeface="Arial"/>
              <a:sym typeface="Arial"/>
            </a:endParaRPr>
          </a:p>
        </p:txBody>
      </p:sp>
      <p:cxnSp>
        <p:nvCxnSpPr>
          <p:cNvPr id="414" name="Google Shape;414;p54"/>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416" name="Google Shape;416;p54"/>
          <p:cNvSpPr txBox="1"/>
          <p:nvPr/>
        </p:nvSpPr>
        <p:spPr>
          <a:xfrm>
            <a:off x="30480" y="1381760"/>
            <a:ext cx="10281920" cy="53187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Each node – </a:t>
            </a:r>
            <a:endParaRPr/>
          </a:p>
          <a:p>
            <a:pPr marL="914400" marR="0" lvl="1" indent="-342900" algn="l"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plays the </a:t>
            </a:r>
            <a:r>
              <a:rPr lang="en-US" sz="2400" b="1" i="0" u="none" strike="noStrike" cap="none">
                <a:solidFill>
                  <a:schemeClr val="dk1"/>
                </a:solidFill>
                <a:latin typeface="Calibri"/>
                <a:ea typeface="Calibri"/>
                <a:cs typeface="Calibri"/>
                <a:sym typeface="Calibri"/>
              </a:rPr>
              <a:t>game with each neighbor </a:t>
            </a:r>
            <a:endParaRPr/>
          </a:p>
          <a:p>
            <a:pPr marL="914400" marR="0" lvl="1" indent="-342900" algn="l"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 Payoff = </a:t>
            </a:r>
            <a:r>
              <a:rPr lang="en-US" sz="2400" b="1" i="0" u="none" strike="noStrike" cap="none">
                <a:solidFill>
                  <a:schemeClr val="dk1"/>
                </a:solidFill>
                <a:latin typeface="Calibri"/>
                <a:ea typeface="Calibri"/>
                <a:cs typeface="Calibri"/>
                <a:sym typeface="Calibri"/>
              </a:rPr>
              <a:t>sum of payoffs of each link</a:t>
            </a:r>
            <a:endParaRPr/>
          </a:p>
          <a:p>
            <a:pPr marL="914400" marR="0" lvl="1" indent="-228600" algn="l" rtl="0">
              <a:lnSpc>
                <a:spcPct val="90000"/>
              </a:lnSpc>
              <a:spcBef>
                <a:spcPts val="500"/>
              </a:spcBef>
              <a:spcAft>
                <a:spcPts val="0"/>
              </a:spcAft>
              <a:buClr>
                <a:schemeClr val="dk1"/>
              </a:buClr>
              <a:buSzPts val="1800"/>
              <a:buFont typeface="Arial"/>
              <a:buNone/>
            </a:pPr>
            <a:endParaRPr sz="2400" b="1" i="0" u="none" strike="noStrike" cap="none">
              <a:solidFill>
                <a:schemeClr val="dk1"/>
              </a:solidFill>
              <a:latin typeface="Calibri"/>
              <a:ea typeface="Calibri"/>
              <a:cs typeface="Calibri"/>
              <a:sym typeface="Calibri"/>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Consider node v – </a:t>
            </a:r>
            <a:endParaRPr/>
          </a:p>
          <a:p>
            <a:pPr marL="914400" marR="0" lvl="1" indent="-342900" algn="l" rtl="0">
              <a:lnSpc>
                <a:spcPct val="90000"/>
              </a:lnSpc>
              <a:spcBef>
                <a:spcPts val="500"/>
              </a:spcBef>
              <a:spcAft>
                <a:spcPts val="0"/>
              </a:spcAft>
              <a:buClr>
                <a:schemeClr val="dk1"/>
              </a:buClr>
              <a:buSzPts val="1800"/>
              <a:buFont typeface="Noto Sans Symbols"/>
              <a:buChar char="⮚"/>
            </a:pPr>
            <a:r>
              <a:rPr lang="en-US" sz="2400" b="0" i="0" u="none" strike="noStrike" cap="none">
                <a:solidFill>
                  <a:schemeClr val="dk1"/>
                </a:solidFill>
                <a:latin typeface="Calibri"/>
                <a:ea typeface="Calibri"/>
                <a:cs typeface="Calibri"/>
                <a:sym typeface="Calibri"/>
              </a:rPr>
              <a:t>	Some neighbors adopt A </a:t>
            </a:r>
            <a:endParaRPr/>
          </a:p>
          <a:p>
            <a:pPr marL="914400" marR="0" lvl="1" indent="-342900" algn="l" rtl="0">
              <a:lnSpc>
                <a:spcPct val="90000"/>
              </a:lnSpc>
              <a:spcBef>
                <a:spcPts val="500"/>
              </a:spcBef>
              <a:spcAft>
                <a:spcPts val="0"/>
              </a:spcAft>
              <a:buClr>
                <a:schemeClr val="dk1"/>
              </a:buClr>
              <a:buSzPts val="1800"/>
              <a:buFont typeface="Noto Sans Symbols"/>
              <a:buChar char="⮚"/>
            </a:pPr>
            <a:r>
              <a:rPr lang="en-US" sz="2400" b="0" i="0" u="none" strike="noStrike" cap="none">
                <a:solidFill>
                  <a:schemeClr val="dk1"/>
                </a:solidFill>
                <a:latin typeface="Calibri"/>
                <a:ea typeface="Calibri"/>
                <a:cs typeface="Calibri"/>
                <a:sym typeface="Calibri"/>
              </a:rPr>
              <a:t>	Some neighbors adopt B </a:t>
            </a:r>
            <a:endParaRPr/>
          </a:p>
          <a:p>
            <a:pPr marL="914400" marR="0" lvl="1" indent="-228600" algn="l" rtl="0">
              <a:lnSpc>
                <a:spcPct val="90000"/>
              </a:lnSpc>
              <a:spcBef>
                <a:spcPts val="500"/>
              </a:spcBef>
              <a:spcAft>
                <a:spcPts val="0"/>
              </a:spcAft>
              <a:buClr>
                <a:schemeClr val="dk1"/>
              </a:buClr>
              <a:buSzPts val="1800"/>
              <a:buFont typeface="Noto Sans Symbols"/>
              <a:buNone/>
            </a:pPr>
            <a:endParaRPr sz="2400" b="0" i="0" u="none" strike="noStrike" cap="none">
              <a:solidFill>
                <a:schemeClr val="dk1"/>
              </a:solidFill>
              <a:latin typeface="Calibri"/>
              <a:ea typeface="Calibri"/>
              <a:cs typeface="Calibri"/>
              <a:sym typeface="Calibri"/>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So the maximum payoff of node v:</a:t>
            </a:r>
            <a:endParaRPr/>
          </a:p>
          <a:p>
            <a:pPr marL="914400" marR="0" lvl="1" indent="-342900" algn="l"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A node v should adopt A if </a:t>
            </a:r>
            <a:r>
              <a:rPr lang="en-US" sz="2400" b="1" i="0" u="none" strike="noStrike" cap="none">
                <a:solidFill>
                  <a:schemeClr val="dk1"/>
                </a:solidFill>
                <a:latin typeface="Calibri"/>
                <a:ea typeface="Calibri"/>
                <a:cs typeface="Calibri"/>
                <a:sym typeface="Calibri"/>
              </a:rPr>
              <a:t>at least a certain fraction of its neighbors follow A</a:t>
            </a:r>
            <a:r>
              <a:rPr lang="en-US"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5"/>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accent2"/>
                </a:solidFill>
                <a:latin typeface="Calibri"/>
                <a:ea typeface="Calibri"/>
                <a:cs typeface="Calibri"/>
                <a:sym typeface="Calibri"/>
              </a:rPr>
              <a:t>Networked coordination game: Payoff of node v</a:t>
            </a:r>
            <a:endParaRPr sz="2400" b="0" i="0" u="none" strike="noStrike" cap="none" dirty="0">
              <a:solidFill>
                <a:srgbClr val="000000"/>
              </a:solidFill>
              <a:latin typeface="Arial"/>
              <a:ea typeface="Arial"/>
              <a:cs typeface="Arial"/>
              <a:sym typeface="Arial"/>
            </a:endParaRPr>
          </a:p>
        </p:txBody>
      </p:sp>
      <p:cxnSp>
        <p:nvCxnSpPr>
          <p:cNvPr id="423" name="Google Shape;423;p55"/>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425" name="Google Shape;425;p55"/>
          <p:cNvSpPr txBox="1"/>
          <p:nvPr/>
        </p:nvSpPr>
        <p:spPr>
          <a:xfrm>
            <a:off x="281230" y="1505587"/>
            <a:ext cx="6271970" cy="2677656"/>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400"/>
              <a:buFont typeface="Arial"/>
              <a:buAutoNum type="arabicPeriod"/>
            </a:pPr>
            <a:r>
              <a:rPr lang="en-US" sz="2400" b="1" i="1" u="none" strike="noStrike" cap="none">
                <a:solidFill>
                  <a:srgbClr val="000000"/>
                </a:solidFill>
                <a:latin typeface="Calibri"/>
                <a:ea typeface="Calibri"/>
                <a:cs typeface="Calibri"/>
                <a:sym typeface="Calibri"/>
              </a:rPr>
              <a:t>Each node v</a:t>
            </a:r>
            <a:r>
              <a:rPr lang="en-US" sz="2400" b="1" i="0" u="none" strike="noStrike" cap="none">
                <a:solidFill>
                  <a:srgbClr val="000000"/>
                </a:solidFill>
                <a:latin typeface="Calibri"/>
                <a:ea typeface="Calibri"/>
                <a:cs typeface="Calibri"/>
                <a:sym typeface="Calibri"/>
              </a:rPr>
              <a:t> plays the same game with </a:t>
            </a:r>
            <a:r>
              <a:rPr lang="en-US" sz="2400" b="1" i="1" u="none" strike="noStrike" cap="none">
                <a:solidFill>
                  <a:srgbClr val="000000"/>
                </a:solidFill>
                <a:latin typeface="Calibri"/>
                <a:ea typeface="Calibri"/>
                <a:cs typeface="Calibri"/>
                <a:sym typeface="Calibri"/>
              </a:rPr>
              <a:t>each of its neighbors</a:t>
            </a:r>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Its payoff is the </a:t>
            </a:r>
            <a:r>
              <a:rPr lang="en-US" sz="2400" b="1" i="1" u="none" strike="noStrike" cap="none">
                <a:solidFill>
                  <a:srgbClr val="FF0000"/>
                </a:solidFill>
                <a:latin typeface="Calibri"/>
                <a:ea typeface="Calibri"/>
                <a:cs typeface="Calibri"/>
                <a:sym typeface="Calibri"/>
              </a:rPr>
              <a:t>sum</a:t>
            </a:r>
            <a:r>
              <a:rPr lang="en-US" sz="2400" b="1" i="0" u="none" strike="noStrike" cap="none">
                <a:solidFill>
                  <a:srgbClr val="FF0000"/>
                </a:solidFill>
                <a:latin typeface="Calibri"/>
                <a:ea typeface="Calibri"/>
                <a:cs typeface="Calibri"/>
                <a:sym typeface="Calibri"/>
              </a:rPr>
              <a:t> </a:t>
            </a:r>
            <a:r>
              <a:rPr lang="en-US" sz="2400" b="1" i="0" u="none" strike="noStrike" cap="none">
                <a:solidFill>
                  <a:srgbClr val="000000"/>
                </a:solidFill>
                <a:latin typeface="Calibri"/>
                <a:ea typeface="Calibri"/>
                <a:cs typeface="Calibri"/>
                <a:sym typeface="Calibri"/>
              </a:rPr>
              <a:t>of the payoffs </a:t>
            </a:r>
            <a:r>
              <a:rPr lang="en-US" sz="2400" b="0" i="0" u="none" strike="noStrike" cap="none">
                <a:solidFill>
                  <a:srgbClr val="000000"/>
                </a:solidFill>
                <a:latin typeface="Calibri"/>
                <a:ea typeface="Calibri"/>
                <a:cs typeface="Calibri"/>
                <a:sym typeface="Calibri"/>
              </a:rPr>
              <a:t>in the games played on each edge</a:t>
            </a:r>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Hence v’s choice of strategy will be based on the </a:t>
            </a:r>
            <a:r>
              <a:rPr lang="en-US" sz="2400" b="1" i="0" u="none" strike="noStrike" cap="none">
                <a:solidFill>
                  <a:srgbClr val="000000"/>
                </a:solidFill>
                <a:latin typeface="Calibri"/>
                <a:ea typeface="Calibri"/>
                <a:cs typeface="Calibri"/>
                <a:sym typeface="Calibri"/>
              </a:rPr>
              <a:t>choices made by all of its neighbors , taken together   </a:t>
            </a:r>
            <a:endParaRPr sz="2400" b="1" i="0" u="none" strike="noStrike" cap="none">
              <a:solidFill>
                <a:srgbClr val="000000"/>
              </a:solidFill>
              <a:latin typeface="Calibri"/>
              <a:ea typeface="Calibri"/>
              <a:cs typeface="Calibri"/>
              <a:sym typeface="Calibri"/>
            </a:endParaRPr>
          </a:p>
        </p:txBody>
      </p:sp>
      <p:sp>
        <p:nvSpPr>
          <p:cNvPr id="426" name="Google Shape;426;p55"/>
          <p:cNvSpPr txBox="1"/>
          <p:nvPr/>
        </p:nvSpPr>
        <p:spPr>
          <a:xfrm>
            <a:off x="6752303" y="1505587"/>
            <a:ext cx="3748064" cy="415498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400"/>
              <a:buFont typeface="Noto Sans Symbols"/>
              <a:buChar char="▪"/>
            </a:pPr>
            <a:r>
              <a:rPr lang="en-US" sz="2400" b="1" i="0" u="none" strike="noStrike" cap="none" dirty="0">
                <a:solidFill>
                  <a:srgbClr val="000000"/>
                </a:solidFill>
                <a:latin typeface="Arial"/>
                <a:ea typeface="Arial"/>
                <a:cs typeface="Arial"/>
                <a:sym typeface="Arial"/>
              </a:rPr>
              <a:t>A is a better choice</a:t>
            </a:r>
            <a:r>
              <a:rPr lang="en-US" sz="2400" b="0" i="0" u="none" strike="noStrike" cap="none" dirty="0">
                <a:solidFill>
                  <a:srgbClr val="000000"/>
                </a:solidFill>
                <a:latin typeface="Arial"/>
                <a:ea typeface="Arial"/>
                <a:cs typeface="Arial"/>
                <a:sym typeface="Arial"/>
              </a:rPr>
              <a:t> if</a:t>
            </a:r>
            <a:endParaRPr dirty="0"/>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dirty="0">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dirty="0">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dirty="0">
                <a:solidFill>
                  <a:srgbClr val="000000"/>
                </a:solidFill>
                <a:latin typeface="Arial"/>
                <a:ea typeface="Arial"/>
                <a:cs typeface="Arial"/>
                <a:sym typeface="Arial"/>
              </a:rPr>
              <a:t>After rearranging,  </a:t>
            </a:r>
            <a:endParaRPr dirty="0"/>
          </a:p>
          <a:p>
            <a:pPr marL="342900" marR="0" lvl="0" indent="-190500" algn="just" rtl="0">
              <a:lnSpc>
                <a:spcPct val="100000"/>
              </a:lnSpc>
              <a:spcBef>
                <a:spcPts val="0"/>
              </a:spcBef>
              <a:spcAft>
                <a:spcPts val="0"/>
              </a:spcAft>
              <a:buClr>
                <a:srgbClr val="000000"/>
              </a:buClr>
              <a:buSzPts val="2400"/>
              <a:buFont typeface="Noto Sans Symbols"/>
              <a:buNone/>
            </a:pPr>
            <a:endParaRPr sz="2400" b="1" i="0" u="none" strike="noStrike" cap="none" dirty="0">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1" i="0" u="none" strike="noStrike" cap="none" dirty="0">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1" i="0" u="none" strike="noStrike" cap="none" dirty="0">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1" i="0" u="none" strike="noStrike" cap="none" dirty="0">
                <a:solidFill>
                  <a:srgbClr val="000000"/>
                </a:solidFill>
                <a:latin typeface="Arial"/>
                <a:ea typeface="Arial"/>
                <a:cs typeface="Arial"/>
                <a:sym typeface="Arial"/>
              </a:rPr>
              <a:t>We call RHS as </a:t>
            </a:r>
            <a:r>
              <a:rPr lang="en-US" sz="2400" b="1" i="0" u="sng" strike="noStrike" cap="none" dirty="0">
                <a:solidFill>
                  <a:srgbClr val="548135"/>
                </a:solidFill>
                <a:latin typeface="Arial"/>
                <a:ea typeface="Arial"/>
                <a:cs typeface="Arial"/>
                <a:sym typeface="Arial"/>
              </a:rPr>
              <a:t>Threshold</a:t>
            </a:r>
            <a:r>
              <a:rPr lang="en-US" sz="2400" b="1" i="0" u="sng" strike="noStrike" cap="none" dirty="0">
                <a:solidFill>
                  <a:srgbClr val="000000"/>
                </a:solidFill>
                <a:latin typeface="Arial"/>
                <a:ea typeface="Arial"/>
                <a:cs typeface="Arial"/>
                <a:sym typeface="Arial"/>
              </a:rPr>
              <a:t> </a:t>
            </a:r>
            <a:r>
              <a:rPr lang="en-US" sz="2400" b="1" i="1" u="sng" strike="noStrike" cap="none" dirty="0">
                <a:solidFill>
                  <a:srgbClr val="FF0000"/>
                </a:solidFill>
                <a:latin typeface="Arial"/>
                <a:ea typeface="Arial"/>
                <a:cs typeface="Arial"/>
                <a:sym typeface="Arial"/>
              </a:rPr>
              <a:t>q </a:t>
            </a:r>
            <a:r>
              <a:rPr lang="en-US" sz="2400" b="1" i="1" u="none" strike="noStrike" cap="none" dirty="0">
                <a:solidFill>
                  <a:srgbClr val="000000"/>
                </a:solidFill>
                <a:latin typeface="Arial"/>
                <a:ea typeface="Arial"/>
                <a:cs typeface="Arial"/>
                <a:sym typeface="Arial"/>
              </a:rPr>
              <a:t>for </a:t>
            </a:r>
            <a:r>
              <a:rPr lang="en-US" sz="2400" b="1" i="1" u="sng" strike="noStrike" cap="none" dirty="0">
                <a:solidFill>
                  <a:srgbClr val="000000"/>
                </a:solidFill>
                <a:latin typeface="Arial"/>
                <a:ea typeface="Arial"/>
                <a:cs typeface="Arial"/>
                <a:sym typeface="Arial"/>
              </a:rPr>
              <a:t>preferring </a:t>
            </a:r>
            <a:r>
              <a:rPr lang="en-US" sz="2400" b="1" i="1" u="sng" strike="noStrike" cap="none" dirty="0">
                <a:solidFill>
                  <a:srgbClr val="FF0000"/>
                </a:solidFill>
                <a:latin typeface="Arial"/>
                <a:ea typeface="Arial"/>
                <a:cs typeface="Arial"/>
                <a:sym typeface="Arial"/>
              </a:rPr>
              <a:t>A</a:t>
            </a:r>
            <a:r>
              <a:rPr lang="en-US" sz="2400" b="1" i="0" u="none" strike="noStrike" cap="none" dirty="0">
                <a:solidFill>
                  <a:srgbClr val="000000"/>
                </a:solidFill>
                <a:latin typeface="Arial"/>
                <a:ea typeface="Arial"/>
                <a:cs typeface="Arial"/>
                <a:sym typeface="Arial"/>
              </a:rPr>
              <a:t> </a:t>
            </a:r>
            <a:endParaRPr dirty="0"/>
          </a:p>
          <a:p>
            <a:pPr marL="342900" marR="0" lvl="0" indent="-190500" algn="just" rtl="0">
              <a:lnSpc>
                <a:spcPct val="100000"/>
              </a:lnSpc>
              <a:spcBef>
                <a:spcPts val="0"/>
              </a:spcBef>
              <a:spcAft>
                <a:spcPts val="0"/>
              </a:spcAft>
              <a:buClr>
                <a:srgbClr val="000000"/>
              </a:buClr>
              <a:buSzPts val="2400"/>
              <a:buFont typeface="Noto Sans Symbols"/>
              <a:buNone/>
            </a:pPr>
            <a:endParaRPr sz="2400" b="1" i="0" u="none" strike="noStrike" cap="none" dirty="0">
              <a:solidFill>
                <a:srgbClr val="000000"/>
              </a:solidFill>
              <a:latin typeface="Arial"/>
              <a:ea typeface="Arial"/>
              <a:cs typeface="Arial"/>
              <a:sym typeface="Arial"/>
            </a:endParaRPr>
          </a:p>
        </p:txBody>
      </p:sp>
      <p:pic>
        <p:nvPicPr>
          <p:cNvPr id="427" name="Google Shape;427;p55"/>
          <p:cNvPicPr preferRelativeResize="0"/>
          <p:nvPr/>
        </p:nvPicPr>
        <p:blipFill rotWithShape="1">
          <a:blip r:embed="rId3">
            <a:alphaModFix/>
          </a:blip>
          <a:srcRect/>
          <a:stretch/>
        </p:blipFill>
        <p:spPr>
          <a:xfrm>
            <a:off x="379592" y="4183243"/>
            <a:ext cx="5878968" cy="1760357"/>
          </a:xfrm>
          <a:prstGeom prst="rect">
            <a:avLst/>
          </a:prstGeom>
          <a:noFill/>
          <a:ln>
            <a:noFill/>
          </a:ln>
        </p:spPr>
      </p:pic>
      <p:sp>
        <p:nvSpPr>
          <p:cNvPr id="428" name="Google Shape;428;p55"/>
          <p:cNvSpPr txBox="1"/>
          <p:nvPr/>
        </p:nvSpPr>
        <p:spPr>
          <a:xfrm>
            <a:off x="434226" y="5943600"/>
            <a:ext cx="1037828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FF0000"/>
                </a:solidFill>
                <a:latin typeface="Arial"/>
                <a:ea typeface="Arial"/>
                <a:cs typeface="Arial"/>
                <a:sym typeface="Arial"/>
              </a:rPr>
              <a:t>It is a </a:t>
            </a:r>
            <a:r>
              <a:rPr lang="en-US" sz="1800" b="1" i="0" u="none" strike="noStrike" cap="none" dirty="0">
                <a:solidFill>
                  <a:srgbClr val="FF0000"/>
                </a:solidFill>
                <a:latin typeface="Arial"/>
                <a:ea typeface="Arial"/>
                <a:cs typeface="Arial"/>
                <a:sym typeface="Arial"/>
              </a:rPr>
              <a:t>myopic model of individual decision </a:t>
            </a:r>
            <a:r>
              <a:rPr lang="en-US" sz="1800" b="0" i="0" u="none" strike="noStrike" cap="none" dirty="0">
                <a:solidFill>
                  <a:srgbClr val="FF0000"/>
                </a:solidFill>
                <a:latin typeface="Arial"/>
                <a:ea typeface="Arial"/>
                <a:cs typeface="Arial"/>
                <a:sym typeface="Arial"/>
              </a:rPr>
              <a:t>making  (=immediate consideration only). </a:t>
            </a:r>
            <a:endParaRPr dirty="0"/>
          </a:p>
          <a:p>
            <a:pPr marL="0" marR="0" lvl="0" indent="0" algn="l" rtl="0">
              <a:lnSpc>
                <a:spcPct val="100000"/>
              </a:lnSpc>
              <a:spcBef>
                <a:spcPts val="0"/>
              </a:spcBef>
              <a:spcAft>
                <a:spcPts val="0"/>
              </a:spcAft>
              <a:buNone/>
            </a:pPr>
            <a:r>
              <a:rPr lang="en-US" sz="1800" b="0" i="0" u="none" strike="noStrike" cap="none" dirty="0">
                <a:solidFill>
                  <a:srgbClr val="FF0000"/>
                </a:solidFill>
                <a:latin typeface="Arial"/>
                <a:ea typeface="Arial"/>
                <a:cs typeface="Arial"/>
                <a:sym typeface="Arial"/>
              </a:rPr>
              <a:t>In a richer model, models will try to have more long range consideration !</a:t>
            </a:r>
            <a:endParaRPr dirty="0"/>
          </a:p>
        </p:txBody>
      </p:sp>
      <p:pic>
        <p:nvPicPr>
          <p:cNvPr id="430" name="Google Shape;430;p55"/>
          <p:cNvPicPr preferRelativeResize="0"/>
          <p:nvPr/>
        </p:nvPicPr>
        <p:blipFill rotWithShape="1">
          <a:blip r:embed="rId4">
            <a:alphaModFix/>
          </a:blip>
          <a:srcRect/>
          <a:stretch/>
        </p:blipFill>
        <p:spPr>
          <a:xfrm>
            <a:off x="8433983" y="3076968"/>
            <a:ext cx="2378531" cy="910241"/>
          </a:xfrm>
          <a:prstGeom prst="rect">
            <a:avLst/>
          </a:prstGeom>
          <a:noFill/>
          <a:ln>
            <a:noFill/>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527C9AD-D8F5-246A-9C33-572B25703806}"/>
                  </a:ext>
                </a:extLst>
              </p:cNvPr>
              <p:cNvSpPr txBox="1"/>
              <p:nvPr/>
            </p:nvSpPr>
            <p:spPr>
              <a:xfrm>
                <a:off x="7570382" y="2137389"/>
                <a:ext cx="4093534" cy="8309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𝑝</m:t>
                      </m:r>
                      <m:r>
                        <a:rPr lang="en-IN" sz="2400" b="0" i="1" smtClean="0">
                          <a:latin typeface="Cambria Math" panose="02040503050406030204" pitchFamily="18" charset="0"/>
                        </a:rPr>
                        <m:t>∗</m:t>
                      </m:r>
                      <m:r>
                        <a:rPr lang="en-IN" sz="2400" b="0" i="1" smtClean="0">
                          <a:latin typeface="Cambria Math" panose="02040503050406030204" pitchFamily="18" charset="0"/>
                        </a:rPr>
                        <m:t>𝑎</m:t>
                      </m:r>
                      <m:r>
                        <a:rPr lang="en-IN" sz="2400" b="0" i="1" smtClean="0">
                          <a:latin typeface="Cambria Math" panose="02040503050406030204" pitchFamily="18" charset="0"/>
                        </a:rPr>
                        <m:t>∗</m:t>
                      </m:r>
                      <m:r>
                        <a:rPr lang="en-IN" sz="2400" b="0" i="1" smtClean="0">
                          <a:latin typeface="Cambria Math" panose="02040503050406030204" pitchFamily="18" charset="0"/>
                        </a:rPr>
                        <m:t>𝑛</m:t>
                      </m:r>
                      <m:r>
                        <a:rPr lang="en-IN" sz="2400" b="0" i="1" smtClean="0">
                          <a:latin typeface="Cambria Math" panose="02040503050406030204" pitchFamily="18" charset="0"/>
                          <a:ea typeface="Cambria Math" panose="02040503050406030204" pitchFamily="18" charset="0"/>
                        </a:rPr>
                        <m:t>≥</m:t>
                      </m:r>
                      <m:d>
                        <m:dPr>
                          <m:ctrlPr>
                            <a:rPr lang="en-IN" sz="2400" b="0" i="1" smtClean="0">
                              <a:latin typeface="Cambria Math" panose="02040503050406030204" pitchFamily="18" charset="0"/>
                              <a:ea typeface="Cambria Math" panose="02040503050406030204" pitchFamily="18" charset="0"/>
                            </a:rPr>
                          </m:ctrlPr>
                        </m:dPr>
                        <m:e>
                          <m:r>
                            <a:rPr lang="en-IN" sz="2400" b="0" i="1" smtClean="0">
                              <a:latin typeface="Cambria Math" panose="02040503050406030204" pitchFamily="18" charset="0"/>
                              <a:ea typeface="Cambria Math" panose="02040503050406030204" pitchFamily="18" charset="0"/>
                            </a:rPr>
                            <m:t>1−</m:t>
                          </m:r>
                          <m:r>
                            <a:rPr lang="en-IN" sz="2400" b="0" i="1" smtClean="0">
                              <a:latin typeface="Cambria Math" panose="02040503050406030204" pitchFamily="18" charset="0"/>
                              <a:ea typeface="Cambria Math" panose="02040503050406030204" pitchFamily="18" charset="0"/>
                            </a:rPr>
                            <m:t>𝑝</m:t>
                          </m:r>
                        </m:e>
                      </m:d>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𝑏</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𝑛</m:t>
                      </m:r>
                    </m:oMath>
                  </m:oMathPara>
                </a14:m>
                <a:endParaRPr lang="en-IN" sz="2400" b="0" dirty="0">
                  <a:ea typeface="Cambria Math" panose="02040503050406030204" pitchFamily="18" charset="0"/>
                </a:endParaRPr>
              </a:p>
              <a:p>
                <a:endParaRPr lang="en-IN" sz="2400" dirty="0"/>
              </a:p>
            </p:txBody>
          </p:sp>
        </mc:Choice>
        <mc:Fallback>
          <p:sp>
            <p:nvSpPr>
              <p:cNvPr id="2" name="TextBox 1">
                <a:extLst>
                  <a:ext uri="{FF2B5EF4-FFF2-40B4-BE49-F238E27FC236}">
                    <a16:creationId xmlns:a16="http://schemas.microsoft.com/office/drawing/2014/main" id="{C527C9AD-D8F5-246A-9C33-572B25703806}"/>
                  </a:ext>
                </a:extLst>
              </p:cNvPr>
              <p:cNvSpPr txBox="1">
                <a:spLocks noRot="1" noChangeAspect="1" noMove="1" noResize="1" noEditPoints="1" noAdjustHandles="1" noChangeArrowheads="1" noChangeShapeType="1" noTextEdit="1"/>
              </p:cNvSpPr>
              <p:nvPr/>
            </p:nvSpPr>
            <p:spPr>
              <a:xfrm>
                <a:off x="7570382" y="2137389"/>
                <a:ext cx="4093534" cy="83099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FDCEE26-34D9-4097-7FE1-1471BE1DFCB9}"/>
                  </a:ext>
                </a:extLst>
              </p14:cNvPr>
              <p14:cNvContentPartPr/>
              <p14:nvPr/>
            </p14:nvContentPartPr>
            <p14:xfrm>
              <a:off x="1568520" y="2576520"/>
              <a:ext cx="9623880" cy="3389400"/>
            </p14:xfrm>
          </p:contentPart>
        </mc:Choice>
        <mc:Fallback>
          <p:pic>
            <p:nvPicPr>
              <p:cNvPr id="4" name="Ink 3">
                <a:extLst>
                  <a:ext uri="{FF2B5EF4-FFF2-40B4-BE49-F238E27FC236}">
                    <a16:creationId xmlns:a16="http://schemas.microsoft.com/office/drawing/2014/main" id="{EFDCEE26-34D9-4097-7FE1-1471BE1DFCB9}"/>
                  </a:ext>
                </a:extLst>
              </p:cNvPr>
              <p:cNvPicPr/>
              <p:nvPr/>
            </p:nvPicPr>
            <p:blipFill>
              <a:blip r:embed="rId7"/>
              <a:stretch>
                <a:fillRect/>
              </a:stretch>
            </p:blipFill>
            <p:spPr>
              <a:xfrm>
                <a:off x="1559160" y="2567160"/>
                <a:ext cx="9642600" cy="3408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 grpId="0"/>
      <p:bldP spid="4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6"/>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The myopic model of individual decision making </a:t>
            </a:r>
            <a:endParaRPr sz="2400" b="0" i="0" u="none" strike="noStrike" cap="none">
              <a:solidFill>
                <a:srgbClr val="000000"/>
              </a:solidFill>
              <a:latin typeface="Arial"/>
              <a:ea typeface="Arial"/>
              <a:cs typeface="Arial"/>
              <a:sym typeface="Arial"/>
            </a:endParaRPr>
          </a:p>
        </p:txBody>
      </p:sp>
      <p:cxnSp>
        <p:nvCxnSpPr>
          <p:cNvPr id="437" name="Google Shape;437;p56"/>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439" name="Google Shape;439;p56"/>
          <p:cNvSpPr txBox="1"/>
          <p:nvPr/>
        </p:nvSpPr>
        <p:spPr>
          <a:xfrm>
            <a:off x="173838" y="1539240"/>
            <a:ext cx="9457842" cy="531876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126C570-4748-3176-552D-A23223F38BCA}"/>
                  </a:ext>
                </a:extLst>
              </p14:cNvPr>
              <p14:cNvContentPartPr/>
              <p14:nvPr/>
            </p14:nvContentPartPr>
            <p14:xfrm>
              <a:off x="1557360" y="2500560"/>
              <a:ext cx="7352640" cy="1410120"/>
            </p14:xfrm>
          </p:contentPart>
        </mc:Choice>
        <mc:Fallback>
          <p:pic>
            <p:nvPicPr>
              <p:cNvPr id="2" name="Ink 1">
                <a:extLst>
                  <a:ext uri="{FF2B5EF4-FFF2-40B4-BE49-F238E27FC236}">
                    <a16:creationId xmlns:a16="http://schemas.microsoft.com/office/drawing/2014/main" id="{1126C570-4748-3176-552D-A23223F38BCA}"/>
                  </a:ext>
                </a:extLst>
              </p:cNvPr>
              <p:cNvPicPr/>
              <p:nvPr/>
            </p:nvPicPr>
            <p:blipFill>
              <a:blip r:embed="rId5"/>
              <a:stretch>
                <a:fillRect/>
              </a:stretch>
            </p:blipFill>
            <p:spPr>
              <a:xfrm>
                <a:off x="1548000" y="2491200"/>
                <a:ext cx="7371360" cy="142884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7"/>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Social  reinforcement playing a role …cascading behaviour</a:t>
            </a:r>
            <a:endParaRPr sz="2400" b="0" i="0" u="none" strike="noStrike" cap="none">
              <a:solidFill>
                <a:srgbClr val="000000"/>
              </a:solidFill>
              <a:latin typeface="Arial"/>
              <a:ea typeface="Arial"/>
              <a:cs typeface="Arial"/>
              <a:sym typeface="Arial"/>
            </a:endParaRPr>
          </a:p>
        </p:txBody>
      </p:sp>
      <p:cxnSp>
        <p:nvCxnSpPr>
          <p:cNvPr id="446" name="Google Shape;446;p57"/>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448" name="Google Shape;448;p57"/>
          <p:cNvSpPr txBox="1"/>
          <p:nvPr/>
        </p:nvSpPr>
        <p:spPr>
          <a:xfrm>
            <a:off x="153518" y="1686560"/>
            <a:ext cx="9427362" cy="53187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1" i="1" u="none" strike="noStrike" cap="none">
                <a:solidFill>
                  <a:schemeClr val="dk1"/>
                </a:solidFill>
                <a:latin typeface="Calibri"/>
                <a:ea typeface="Calibri"/>
                <a:cs typeface="Calibri"/>
                <a:sym typeface="Calibri"/>
              </a:rPr>
              <a:t>We originally </a:t>
            </a:r>
            <a:r>
              <a:rPr lang="en-US" sz="2800" b="1" i="0" u="none" strike="noStrike" cap="none">
                <a:solidFill>
                  <a:schemeClr val="dk1"/>
                </a:solidFill>
                <a:latin typeface="Calibri"/>
                <a:ea typeface="Calibri"/>
                <a:cs typeface="Calibri"/>
                <a:sym typeface="Calibri"/>
              </a:rPr>
              <a:t>decided to bunk </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1" i="0" u="none" strike="noStrike" cap="none">
                <a:solidFill>
                  <a:srgbClr val="FF0000"/>
                </a:solidFill>
                <a:latin typeface="Calibri"/>
                <a:ea typeface="Calibri"/>
                <a:cs typeface="Calibri"/>
                <a:sym typeface="Calibri"/>
              </a:rPr>
              <a:t>But more and more people decided to attend ( with b and  a remaining the same ..) </a:t>
            </a:r>
            <a:endParaRPr/>
          </a:p>
          <a:p>
            <a:pPr marL="914400" marR="0" lvl="1" indent="-342900" algn="l" rtl="0">
              <a:lnSpc>
                <a:spcPct val="90000"/>
              </a:lnSpc>
              <a:spcBef>
                <a:spcPts val="500"/>
              </a:spcBef>
              <a:spcAft>
                <a:spcPts val="0"/>
              </a:spcAft>
              <a:buClr>
                <a:schemeClr val="dk1"/>
              </a:buClr>
              <a:buSzPts val="1800"/>
              <a:buFont typeface="Arial"/>
              <a:buChar char="•"/>
            </a:pPr>
            <a:r>
              <a:rPr lang="en-US" sz="2400" b="1" i="0" u="none" strike="noStrike" cap="none">
                <a:solidFill>
                  <a:srgbClr val="FF0000"/>
                </a:solidFill>
                <a:latin typeface="Calibri"/>
                <a:ea typeface="Calibri"/>
                <a:cs typeface="Calibri"/>
                <a:sym typeface="Calibri"/>
              </a:rPr>
              <a:t>Reason : payoff (for bunking) reached bottom </a:t>
            </a:r>
            <a:endParaRPr/>
          </a:p>
          <a:p>
            <a:pPr marL="914400" marR="0" lvl="1" indent="-342900" algn="l" rtl="0">
              <a:lnSpc>
                <a:spcPct val="90000"/>
              </a:lnSpc>
              <a:spcBef>
                <a:spcPts val="5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The ratio value changed </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1" i="1" u="none" strike="noStrike" cap="none">
                <a:solidFill>
                  <a:schemeClr val="dk1"/>
                </a:solidFill>
                <a:latin typeface="Calibri"/>
                <a:ea typeface="Calibri"/>
                <a:cs typeface="Calibri"/>
                <a:sym typeface="Calibri"/>
              </a:rPr>
              <a:t>Now we </a:t>
            </a:r>
            <a:r>
              <a:rPr lang="en-US" sz="2800" b="1" i="0" u="none" strike="noStrike" cap="none">
                <a:solidFill>
                  <a:schemeClr val="dk1"/>
                </a:solidFill>
                <a:latin typeface="Calibri"/>
                <a:ea typeface="Calibri"/>
                <a:cs typeface="Calibri"/>
                <a:sym typeface="Calibri"/>
              </a:rPr>
              <a:t>decided to attend classes </a:t>
            </a:r>
            <a:endParaRPr/>
          </a:p>
          <a:p>
            <a:pPr marL="457200" marR="0" lvl="0" indent="-228600" algn="l" rtl="0">
              <a:lnSpc>
                <a:spcPct val="90000"/>
              </a:lnSpc>
              <a:spcBef>
                <a:spcPts val="1000"/>
              </a:spcBef>
              <a:spcAft>
                <a:spcPts val="0"/>
              </a:spcAft>
              <a:buClr>
                <a:schemeClr val="dk1"/>
              </a:buClr>
              <a:buSzPts val="1800"/>
              <a:buFont typeface="Arial"/>
              <a:buNone/>
            </a:pPr>
            <a:endParaRPr sz="2800" b="1"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6BDA354-9349-46D9-7FFF-6E272B9E4CD6}"/>
                  </a:ext>
                </a:extLst>
              </p14:cNvPr>
              <p14:cNvContentPartPr/>
              <p14:nvPr/>
            </p14:nvContentPartPr>
            <p14:xfrm>
              <a:off x="2938680" y="2216880"/>
              <a:ext cx="1691280" cy="114480"/>
            </p14:xfrm>
          </p:contentPart>
        </mc:Choice>
        <mc:Fallback>
          <p:pic>
            <p:nvPicPr>
              <p:cNvPr id="2" name="Ink 1">
                <a:extLst>
                  <a:ext uri="{FF2B5EF4-FFF2-40B4-BE49-F238E27FC236}">
                    <a16:creationId xmlns:a16="http://schemas.microsoft.com/office/drawing/2014/main" id="{06BDA354-9349-46D9-7FFF-6E272B9E4CD6}"/>
                  </a:ext>
                </a:extLst>
              </p:cNvPr>
              <p:cNvPicPr/>
              <p:nvPr/>
            </p:nvPicPr>
            <p:blipFill>
              <a:blip r:embed="rId4"/>
              <a:stretch>
                <a:fillRect/>
              </a:stretch>
            </p:blipFill>
            <p:spPr>
              <a:xfrm>
                <a:off x="2929320" y="2207520"/>
                <a:ext cx="1710000" cy="13320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8"/>
          <p:cNvSpPr/>
          <p:nvPr/>
        </p:nvSpPr>
        <p:spPr>
          <a:xfrm>
            <a:off x="434226" y="768428"/>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Modeling cascade</a:t>
            </a:r>
            <a:endParaRPr sz="2400" b="0" i="0" u="none" strike="noStrike" cap="none">
              <a:solidFill>
                <a:srgbClr val="000000"/>
              </a:solidFill>
              <a:latin typeface="Arial"/>
              <a:ea typeface="Arial"/>
              <a:cs typeface="Arial"/>
              <a:sym typeface="Arial"/>
            </a:endParaRPr>
          </a:p>
        </p:txBody>
      </p:sp>
      <p:cxnSp>
        <p:nvCxnSpPr>
          <p:cNvPr id="455" name="Google Shape;455;p58"/>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457" name="Google Shape;457;p58"/>
          <p:cNvSpPr txBox="1"/>
          <p:nvPr/>
        </p:nvSpPr>
        <p:spPr>
          <a:xfrm>
            <a:off x="57312" y="1424090"/>
            <a:ext cx="8234432" cy="5318760"/>
          </a:xfrm>
          <a:prstGeom prst="rect">
            <a:avLst/>
          </a:prstGeom>
          <a:blipFill rotWithShape="1">
            <a:blip r:embed="rId3">
              <a:alphaModFix/>
            </a:blip>
            <a:stretch>
              <a:fillRect r="-5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58" name="Google Shape;458;p58"/>
          <p:cNvSpPr txBox="1"/>
          <p:nvPr/>
        </p:nvSpPr>
        <p:spPr>
          <a:xfrm>
            <a:off x="8433984" y="2641600"/>
            <a:ext cx="3453216" cy="14773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The largest value of the fraction ‘q’ that would still enable all the users in  the network to adopt the same decision is called the </a:t>
            </a:r>
            <a:r>
              <a:rPr lang="en-US" sz="1800" b="1" i="0" u="none" strike="noStrike" cap="none">
                <a:solidFill>
                  <a:srgbClr val="FF0066"/>
                </a:solidFill>
                <a:latin typeface="Calibri"/>
                <a:ea typeface="Calibri"/>
                <a:cs typeface="Calibri"/>
                <a:sym typeface="Calibri"/>
              </a:rPr>
              <a:t>cascading capacity</a:t>
            </a:r>
            <a:r>
              <a:rPr lang="en-US" sz="1800" b="1" i="0" u="none" strike="noStrike" cap="none">
                <a:solidFill>
                  <a:srgbClr val="0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of the network.</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DB08965-4388-5520-D1C1-605ECE60D176}"/>
                  </a:ext>
                </a:extLst>
              </p14:cNvPr>
              <p14:cNvContentPartPr/>
              <p14:nvPr/>
            </p14:nvContentPartPr>
            <p14:xfrm>
              <a:off x="975960" y="1332720"/>
              <a:ext cx="10683000" cy="2865960"/>
            </p14:xfrm>
          </p:contentPart>
        </mc:Choice>
        <mc:Fallback>
          <p:pic>
            <p:nvPicPr>
              <p:cNvPr id="2" name="Ink 1">
                <a:extLst>
                  <a:ext uri="{FF2B5EF4-FFF2-40B4-BE49-F238E27FC236}">
                    <a16:creationId xmlns:a16="http://schemas.microsoft.com/office/drawing/2014/main" id="{DDB08965-4388-5520-D1C1-605ECE60D176}"/>
                  </a:ext>
                </a:extLst>
              </p:cNvPr>
              <p:cNvPicPr/>
              <p:nvPr/>
            </p:nvPicPr>
            <p:blipFill>
              <a:blip r:embed="rId5"/>
              <a:stretch>
                <a:fillRect/>
              </a:stretch>
            </p:blipFill>
            <p:spPr>
              <a:xfrm>
                <a:off x="966600" y="1323360"/>
                <a:ext cx="10701720" cy="2884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9"/>
          <p:cNvSpPr/>
          <p:nvPr/>
        </p:nvSpPr>
        <p:spPr>
          <a:xfrm>
            <a:off x="464706" y="713905"/>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Cascading behavior – when everybody switches </a:t>
            </a:r>
            <a:endParaRPr sz="2400" b="0" i="0" u="none" strike="noStrike" cap="none">
              <a:solidFill>
                <a:srgbClr val="000000"/>
              </a:solidFill>
              <a:latin typeface="Arial"/>
              <a:ea typeface="Arial"/>
              <a:cs typeface="Arial"/>
              <a:sym typeface="Arial"/>
            </a:endParaRPr>
          </a:p>
        </p:txBody>
      </p:sp>
      <p:cxnSp>
        <p:nvCxnSpPr>
          <p:cNvPr id="465" name="Google Shape;465;p59"/>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467" name="Google Shape;467;p59"/>
          <p:cNvSpPr txBox="1"/>
          <p:nvPr/>
        </p:nvSpPr>
        <p:spPr>
          <a:xfrm>
            <a:off x="316358" y="1405619"/>
            <a:ext cx="812854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chemeClr val="dk1"/>
                </a:solidFill>
                <a:latin typeface="Arial"/>
                <a:ea typeface="Arial"/>
                <a:cs typeface="Arial"/>
                <a:sym typeface="Arial"/>
              </a:rPr>
              <a:t>The coordination game is set up as follows:  </a:t>
            </a:r>
            <a:endParaRPr/>
          </a:p>
          <a:p>
            <a:pPr marL="0" marR="0" lvl="0" indent="0" algn="l" rtl="0">
              <a:lnSpc>
                <a:spcPct val="100000"/>
              </a:lnSpc>
              <a:spcBef>
                <a:spcPts val="0"/>
              </a:spcBef>
              <a:spcAft>
                <a:spcPts val="0"/>
              </a:spcAft>
              <a:buNone/>
            </a:pPr>
            <a:r>
              <a:rPr lang="en-US" sz="2000" b="0" i="1" u="none" strike="noStrike" cap="none">
                <a:solidFill>
                  <a:schemeClr val="dk1"/>
                </a:solidFill>
                <a:latin typeface="Arial"/>
                <a:ea typeface="Arial"/>
                <a:cs typeface="Arial"/>
                <a:sym typeface="Arial"/>
              </a:rPr>
              <a:t>a </a:t>
            </a:r>
            <a:r>
              <a:rPr lang="en-US" sz="2000" b="0" i="0" u="none" strike="noStrike" cap="none">
                <a:solidFill>
                  <a:schemeClr val="dk1"/>
                </a:solidFill>
                <a:latin typeface="Arial"/>
                <a:ea typeface="Arial"/>
                <a:cs typeface="Arial"/>
                <a:sym typeface="Arial"/>
              </a:rPr>
              <a:t>= 3, </a:t>
            </a:r>
            <a:r>
              <a:rPr lang="en-US" sz="2000" b="0" i="1" u="none" strike="noStrike" cap="none">
                <a:solidFill>
                  <a:schemeClr val="dk1"/>
                </a:solidFill>
                <a:latin typeface="Arial"/>
                <a:ea typeface="Arial"/>
                <a:cs typeface="Arial"/>
                <a:sym typeface="Arial"/>
              </a:rPr>
              <a:t>b</a:t>
            </a:r>
            <a:r>
              <a:rPr lang="en-US" sz="2000" b="0" i="0" u="none" strike="noStrike" cap="none">
                <a:solidFill>
                  <a:schemeClr val="dk1"/>
                </a:solidFill>
                <a:latin typeface="Arial"/>
                <a:ea typeface="Arial"/>
                <a:cs typeface="Arial"/>
                <a:sym typeface="Arial"/>
              </a:rPr>
              <a:t> = 2, so </a:t>
            </a:r>
            <a:r>
              <a:rPr lang="en-US" sz="2000" b="0" i="1" u="none" strike="noStrike" cap="none">
                <a:solidFill>
                  <a:schemeClr val="dk1"/>
                </a:solidFill>
                <a:latin typeface="Arial"/>
                <a:ea typeface="Arial"/>
                <a:cs typeface="Arial"/>
                <a:sym typeface="Arial"/>
              </a:rPr>
              <a:t>q</a:t>
            </a:r>
            <a:r>
              <a:rPr lang="en-US" sz="2000" b="0" i="0" u="none" strike="noStrike" cap="none">
                <a:solidFill>
                  <a:schemeClr val="dk1"/>
                </a:solidFill>
                <a:latin typeface="Arial"/>
                <a:ea typeface="Arial"/>
                <a:cs typeface="Arial"/>
                <a:sym typeface="Arial"/>
              </a:rPr>
              <a:t> = 2/5  i.e. </a:t>
            </a:r>
            <a:r>
              <a:rPr lang="en-US" sz="2000" b="1" i="0" u="none" strike="noStrike" cap="none">
                <a:solidFill>
                  <a:schemeClr val="dk1"/>
                </a:solidFill>
                <a:latin typeface="Arial"/>
                <a:ea typeface="Arial"/>
                <a:cs typeface="Arial"/>
                <a:sym typeface="Arial"/>
              </a:rPr>
              <a:t>nodes will switch from B to A if at least a fraction q of their neighbors are using A</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v and w are the early adopters </a:t>
            </a:r>
            <a:endParaRPr sz="2000" b="0" i="0" u="none" strike="noStrike" cap="none">
              <a:solidFill>
                <a:schemeClr val="dk1"/>
              </a:solidFill>
              <a:latin typeface="Arial"/>
              <a:ea typeface="Arial"/>
              <a:cs typeface="Arial"/>
              <a:sym typeface="Arial"/>
            </a:endParaRPr>
          </a:p>
        </p:txBody>
      </p:sp>
      <p:sp>
        <p:nvSpPr>
          <p:cNvPr id="468" name="Google Shape;468;p59"/>
          <p:cNvSpPr txBox="1"/>
          <p:nvPr/>
        </p:nvSpPr>
        <p:spPr>
          <a:xfrm>
            <a:off x="3935228" y="7206179"/>
            <a:ext cx="14401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C55A11"/>
                </a:solidFill>
                <a:latin typeface="Arial"/>
                <a:ea typeface="Arial"/>
                <a:cs typeface="Arial"/>
                <a:sym typeface="Arial"/>
              </a:rPr>
              <a:t>Step 2</a:t>
            </a:r>
            <a:endParaRPr sz="1400" b="1" i="0" u="none" strike="noStrike" cap="none">
              <a:solidFill>
                <a:srgbClr val="C55A11"/>
              </a:solidFill>
              <a:latin typeface="Arial"/>
              <a:ea typeface="Arial"/>
              <a:cs typeface="Arial"/>
              <a:sym typeface="Arial"/>
            </a:endParaRPr>
          </a:p>
        </p:txBody>
      </p:sp>
      <p:pic>
        <p:nvPicPr>
          <p:cNvPr id="469" name="Google Shape;469;p59"/>
          <p:cNvPicPr preferRelativeResize="0"/>
          <p:nvPr/>
        </p:nvPicPr>
        <p:blipFill rotWithShape="1">
          <a:blip r:embed="rId3">
            <a:alphaModFix/>
          </a:blip>
          <a:srcRect/>
          <a:stretch/>
        </p:blipFill>
        <p:spPr>
          <a:xfrm>
            <a:off x="2696293" y="2974477"/>
            <a:ext cx="4090587" cy="3502117"/>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3A61C51-7DE6-D51E-E628-61FBE08D9ACD}"/>
                  </a:ext>
                </a:extLst>
              </p14:cNvPr>
              <p14:cNvContentPartPr/>
              <p14:nvPr/>
            </p14:nvContentPartPr>
            <p14:xfrm>
              <a:off x="420840" y="266400"/>
              <a:ext cx="7659720" cy="4679640"/>
            </p14:xfrm>
          </p:contentPart>
        </mc:Choice>
        <mc:Fallback>
          <p:pic>
            <p:nvPicPr>
              <p:cNvPr id="2" name="Ink 1">
                <a:extLst>
                  <a:ext uri="{FF2B5EF4-FFF2-40B4-BE49-F238E27FC236}">
                    <a16:creationId xmlns:a16="http://schemas.microsoft.com/office/drawing/2014/main" id="{D3A61C51-7DE6-D51E-E628-61FBE08D9ACD}"/>
                  </a:ext>
                </a:extLst>
              </p:cNvPr>
              <p:cNvPicPr/>
              <p:nvPr/>
            </p:nvPicPr>
            <p:blipFill>
              <a:blip r:embed="rId5"/>
              <a:stretch>
                <a:fillRect/>
              </a:stretch>
            </p:blipFill>
            <p:spPr>
              <a:xfrm>
                <a:off x="411480" y="257040"/>
                <a:ext cx="7678440" cy="469836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0"/>
          <p:cNvSpPr/>
          <p:nvPr/>
        </p:nvSpPr>
        <p:spPr>
          <a:xfrm>
            <a:off x="464706" y="713905"/>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Cascading behavior – when everybody switches </a:t>
            </a:r>
            <a:endParaRPr sz="2400" b="0" i="0" u="none" strike="noStrike" cap="none">
              <a:solidFill>
                <a:srgbClr val="000000"/>
              </a:solidFill>
              <a:latin typeface="Arial"/>
              <a:ea typeface="Arial"/>
              <a:cs typeface="Arial"/>
              <a:sym typeface="Arial"/>
            </a:endParaRPr>
          </a:p>
        </p:txBody>
      </p:sp>
      <p:cxnSp>
        <p:nvCxnSpPr>
          <p:cNvPr id="476" name="Google Shape;476;p6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478" name="Google Shape;478;p60"/>
          <p:cNvSpPr txBox="1"/>
          <p:nvPr/>
        </p:nvSpPr>
        <p:spPr>
          <a:xfrm>
            <a:off x="8520256" y="4059036"/>
            <a:ext cx="14401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C55A11"/>
                </a:solidFill>
                <a:latin typeface="Arial"/>
                <a:ea typeface="Arial"/>
                <a:cs typeface="Arial"/>
                <a:sym typeface="Arial"/>
              </a:rPr>
              <a:t>Step 1</a:t>
            </a:r>
            <a:endParaRPr sz="2000" b="1" i="0" u="none" strike="noStrike" cap="none">
              <a:solidFill>
                <a:srgbClr val="C55A11"/>
              </a:solidFill>
              <a:latin typeface="Arial"/>
              <a:ea typeface="Arial"/>
              <a:cs typeface="Arial"/>
              <a:sym typeface="Arial"/>
            </a:endParaRPr>
          </a:p>
        </p:txBody>
      </p:sp>
      <p:sp>
        <p:nvSpPr>
          <p:cNvPr id="479" name="Google Shape;479;p60"/>
          <p:cNvSpPr txBox="1"/>
          <p:nvPr/>
        </p:nvSpPr>
        <p:spPr>
          <a:xfrm>
            <a:off x="3935228" y="7206179"/>
            <a:ext cx="14401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C55A11"/>
                </a:solidFill>
                <a:latin typeface="Arial"/>
                <a:ea typeface="Arial"/>
                <a:cs typeface="Arial"/>
                <a:sym typeface="Arial"/>
              </a:rPr>
              <a:t>Step 2</a:t>
            </a:r>
            <a:endParaRPr sz="1400" b="1" i="0" u="none" strike="noStrike" cap="none">
              <a:solidFill>
                <a:srgbClr val="C55A11"/>
              </a:solidFill>
              <a:latin typeface="Arial"/>
              <a:ea typeface="Arial"/>
              <a:cs typeface="Arial"/>
              <a:sym typeface="Arial"/>
            </a:endParaRPr>
          </a:p>
        </p:txBody>
      </p:sp>
      <p:sp>
        <p:nvSpPr>
          <p:cNvPr id="480" name="Google Shape;480;p60"/>
          <p:cNvSpPr txBox="1"/>
          <p:nvPr/>
        </p:nvSpPr>
        <p:spPr>
          <a:xfrm>
            <a:off x="3841408" y="2222970"/>
            <a:ext cx="4834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A</a:t>
            </a:r>
            <a:endParaRPr/>
          </a:p>
        </p:txBody>
      </p:sp>
      <p:sp>
        <p:nvSpPr>
          <p:cNvPr id="481" name="Google Shape;481;p60"/>
          <p:cNvSpPr txBox="1"/>
          <p:nvPr/>
        </p:nvSpPr>
        <p:spPr>
          <a:xfrm>
            <a:off x="5355989" y="3230860"/>
            <a:ext cx="4834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A</a:t>
            </a:r>
            <a:endParaRPr/>
          </a:p>
        </p:txBody>
      </p:sp>
      <p:sp>
        <p:nvSpPr>
          <p:cNvPr id="482" name="Google Shape;482;p60"/>
          <p:cNvSpPr txBox="1"/>
          <p:nvPr/>
        </p:nvSpPr>
        <p:spPr>
          <a:xfrm>
            <a:off x="5598641" y="5291003"/>
            <a:ext cx="5435119" cy="1569660"/>
          </a:xfrm>
          <a:prstGeom prst="rect">
            <a:avLst/>
          </a:prstGeom>
          <a:blipFill rotWithShape="1">
            <a:blip r:embed="rId3">
              <a:alphaModFix/>
            </a:blip>
            <a:stretch>
              <a:fillRect l="-1681" t="-3112" r="-1680" b="-816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83" name="Google Shape;483;p60"/>
          <p:cNvSpPr txBox="1"/>
          <p:nvPr/>
        </p:nvSpPr>
        <p:spPr>
          <a:xfrm>
            <a:off x="1582124" y="4074425"/>
            <a:ext cx="4892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 </a:t>
            </a:r>
            <a:endParaRPr/>
          </a:p>
        </p:txBody>
      </p:sp>
      <p:sp>
        <p:nvSpPr>
          <p:cNvPr id="484" name="Google Shape;484;p60"/>
          <p:cNvSpPr txBox="1"/>
          <p:nvPr/>
        </p:nvSpPr>
        <p:spPr>
          <a:xfrm>
            <a:off x="5045579" y="4031388"/>
            <a:ext cx="5004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 </a:t>
            </a:r>
            <a:endParaRPr/>
          </a:p>
        </p:txBody>
      </p:sp>
      <p:sp>
        <p:nvSpPr>
          <p:cNvPr id="485" name="Google Shape;485;p60"/>
          <p:cNvSpPr txBox="1"/>
          <p:nvPr/>
        </p:nvSpPr>
        <p:spPr>
          <a:xfrm>
            <a:off x="7890325" y="4074425"/>
            <a:ext cx="5293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 ) </a:t>
            </a:r>
            <a:endParaRPr/>
          </a:p>
        </p:txBody>
      </p:sp>
      <p:sp>
        <p:nvSpPr>
          <p:cNvPr id="486" name="Google Shape;486;p60"/>
          <p:cNvSpPr txBox="1"/>
          <p:nvPr/>
        </p:nvSpPr>
        <p:spPr>
          <a:xfrm>
            <a:off x="2151652" y="6236428"/>
            <a:ext cx="60625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  ) </a:t>
            </a:r>
            <a:endParaRPr/>
          </a:p>
        </p:txBody>
      </p:sp>
      <p:sp>
        <p:nvSpPr>
          <p:cNvPr id="487" name="Google Shape;487;p60"/>
          <p:cNvSpPr txBox="1"/>
          <p:nvPr/>
        </p:nvSpPr>
        <p:spPr>
          <a:xfrm>
            <a:off x="1382400" y="5656762"/>
            <a:ext cx="14401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C55A11"/>
                </a:solidFill>
                <a:latin typeface="Arial"/>
                <a:ea typeface="Arial"/>
                <a:cs typeface="Arial"/>
                <a:sym typeface="Arial"/>
              </a:rPr>
              <a:t>Step 2</a:t>
            </a:r>
            <a:endParaRPr sz="2000" b="1" i="0" u="none" strike="noStrike" cap="none">
              <a:solidFill>
                <a:srgbClr val="C55A11"/>
              </a:solidFill>
              <a:latin typeface="Arial"/>
              <a:ea typeface="Arial"/>
              <a:cs typeface="Arial"/>
              <a:sym typeface="Arial"/>
            </a:endParaRPr>
          </a:p>
        </p:txBody>
      </p:sp>
      <p:pic>
        <p:nvPicPr>
          <p:cNvPr id="488" name="Google Shape;488;p60"/>
          <p:cNvPicPr preferRelativeResize="0"/>
          <p:nvPr/>
        </p:nvPicPr>
        <p:blipFill rotWithShape="1">
          <a:blip r:embed="rId4">
            <a:alphaModFix/>
          </a:blip>
          <a:srcRect/>
          <a:stretch/>
        </p:blipFill>
        <p:spPr>
          <a:xfrm>
            <a:off x="505866" y="1533392"/>
            <a:ext cx="2714625" cy="2324100"/>
          </a:xfrm>
          <a:prstGeom prst="rect">
            <a:avLst/>
          </a:prstGeom>
          <a:noFill/>
          <a:ln>
            <a:noFill/>
          </a:ln>
        </p:spPr>
      </p:pic>
      <p:pic>
        <p:nvPicPr>
          <p:cNvPr id="489" name="Google Shape;489;p60"/>
          <p:cNvPicPr preferRelativeResize="0"/>
          <p:nvPr/>
        </p:nvPicPr>
        <p:blipFill rotWithShape="1">
          <a:blip r:embed="rId5">
            <a:alphaModFix/>
          </a:blip>
          <a:srcRect/>
          <a:stretch/>
        </p:blipFill>
        <p:spPr>
          <a:xfrm>
            <a:off x="4138884" y="1637908"/>
            <a:ext cx="2695575" cy="2247900"/>
          </a:xfrm>
          <a:prstGeom prst="rect">
            <a:avLst/>
          </a:prstGeom>
          <a:noFill/>
          <a:ln>
            <a:noFill/>
          </a:ln>
        </p:spPr>
      </p:pic>
      <p:pic>
        <p:nvPicPr>
          <p:cNvPr id="490" name="Google Shape;490;p60"/>
          <p:cNvPicPr preferRelativeResize="0"/>
          <p:nvPr/>
        </p:nvPicPr>
        <p:blipFill rotWithShape="1">
          <a:blip r:embed="rId6">
            <a:alphaModFix/>
          </a:blip>
          <a:srcRect/>
          <a:stretch/>
        </p:blipFill>
        <p:spPr>
          <a:xfrm>
            <a:off x="7371125" y="1527315"/>
            <a:ext cx="2941330" cy="2612300"/>
          </a:xfrm>
          <a:prstGeom prst="rect">
            <a:avLst/>
          </a:prstGeom>
          <a:noFill/>
          <a:ln>
            <a:noFill/>
          </a:ln>
        </p:spPr>
      </p:pic>
      <p:pic>
        <p:nvPicPr>
          <p:cNvPr id="491" name="Google Shape;491;p60"/>
          <p:cNvPicPr preferRelativeResize="0"/>
          <p:nvPr/>
        </p:nvPicPr>
        <p:blipFill rotWithShape="1">
          <a:blip r:embed="rId7">
            <a:alphaModFix/>
          </a:blip>
          <a:srcRect/>
          <a:stretch/>
        </p:blipFill>
        <p:spPr>
          <a:xfrm>
            <a:off x="2905760" y="4456308"/>
            <a:ext cx="2508373" cy="2316825"/>
          </a:xfrm>
          <a:prstGeom prst="rect">
            <a:avLst/>
          </a:prstGeom>
          <a:noFill/>
          <a:ln>
            <a:noFill/>
          </a:ln>
        </p:spPr>
      </p:pic>
      <p:sp>
        <p:nvSpPr>
          <p:cNvPr id="492" name="Google Shape;492;p60"/>
          <p:cNvSpPr txBox="1"/>
          <p:nvPr/>
        </p:nvSpPr>
        <p:spPr>
          <a:xfrm>
            <a:off x="5337933" y="2167695"/>
            <a:ext cx="4834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A</a:t>
            </a:r>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D963E12F-0D2F-375B-9537-6FF9C6726755}"/>
                  </a:ext>
                </a:extLst>
              </p14:cNvPr>
              <p14:cNvContentPartPr/>
              <p14:nvPr/>
            </p14:nvContentPartPr>
            <p14:xfrm>
              <a:off x="635040" y="147240"/>
              <a:ext cx="11007000" cy="6562800"/>
            </p14:xfrm>
          </p:contentPart>
        </mc:Choice>
        <mc:Fallback>
          <p:pic>
            <p:nvPicPr>
              <p:cNvPr id="2" name="Ink 1">
                <a:extLst>
                  <a:ext uri="{FF2B5EF4-FFF2-40B4-BE49-F238E27FC236}">
                    <a16:creationId xmlns:a16="http://schemas.microsoft.com/office/drawing/2014/main" id="{D963E12F-0D2F-375B-9537-6FF9C6726755}"/>
                  </a:ext>
                </a:extLst>
              </p:cNvPr>
              <p:cNvPicPr/>
              <p:nvPr/>
            </p:nvPicPr>
            <p:blipFill>
              <a:blip r:embed="rId9"/>
              <a:stretch>
                <a:fillRect/>
              </a:stretch>
            </p:blipFill>
            <p:spPr>
              <a:xfrm>
                <a:off x="625680" y="137880"/>
                <a:ext cx="11025720" cy="6581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cxnSp>
        <p:nvCxnSpPr>
          <p:cNvPr id="498" name="Google Shape;498;p61"/>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500" name="Google Shape;500;p61"/>
          <p:cNvSpPr txBox="1"/>
          <p:nvPr/>
        </p:nvSpPr>
        <p:spPr>
          <a:xfrm>
            <a:off x="8117840" y="2078057"/>
            <a:ext cx="396590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chemeClr val="dk1"/>
                </a:solidFill>
                <a:latin typeface="Arial"/>
                <a:ea typeface="Arial"/>
                <a:cs typeface="Arial"/>
                <a:sym typeface="Arial"/>
              </a:rPr>
              <a:t>Here, the game is set up for a </a:t>
            </a:r>
            <a:r>
              <a:rPr lang="en-US" sz="2000" b="0" i="0" u="none" strike="noStrike" cap="none">
                <a:solidFill>
                  <a:schemeClr val="dk1"/>
                </a:solidFill>
                <a:latin typeface="Arial"/>
                <a:ea typeface="Arial"/>
                <a:cs typeface="Arial"/>
                <a:sym typeface="Arial"/>
              </a:rPr>
              <a:t>= 3, </a:t>
            </a:r>
            <a:r>
              <a:rPr lang="en-US" sz="2000" b="0" i="1" u="none" strike="noStrike" cap="none">
                <a:solidFill>
                  <a:schemeClr val="dk1"/>
                </a:solidFill>
                <a:latin typeface="Arial"/>
                <a:ea typeface="Arial"/>
                <a:cs typeface="Arial"/>
                <a:sym typeface="Arial"/>
              </a:rPr>
              <a:t>b</a:t>
            </a:r>
            <a:r>
              <a:rPr lang="en-US" sz="2000" b="0" i="0" u="none" strike="noStrike" cap="none">
                <a:solidFill>
                  <a:schemeClr val="dk1"/>
                </a:solidFill>
                <a:latin typeface="Arial"/>
                <a:ea typeface="Arial"/>
                <a:cs typeface="Arial"/>
                <a:sym typeface="Arial"/>
              </a:rPr>
              <a:t> = 2, </a:t>
            </a:r>
            <a:r>
              <a:rPr lang="en-US" sz="2000" b="1" i="1" u="none" strike="noStrike" cap="none">
                <a:solidFill>
                  <a:schemeClr val="dk1"/>
                </a:solidFill>
                <a:latin typeface="Arial"/>
                <a:ea typeface="Arial"/>
                <a:cs typeface="Arial"/>
                <a:sym typeface="Arial"/>
              </a:rPr>
              <a:t>q (threshold)</a:t>
            </a:r>
            <a:r>
              <a:rPr lang="en-US" sz="2000" b="1" i="0" u="none" strike="noStrike" cap="none">
                <a:solidFill>
                  <a:schemeClr val="dk1"/>
                </a:solidFill>
                <a:latin typeface="Arial"/>
                <a:ea typeface="Arial"/>
                <a:cs typeface="Arial"/>
                <a:sym typeface="Arial"/>
              </a:rPr>
              <a:t> = 2/5. </a:t>
            </a:r>
            <a:r>
              <a:rPr lang="en-US" sz="2000" b="0" i="0" u="none" strike="noStrike" cap="none">
                <a:solidFill>
                  <a:schemeClr val="dk1"/>
                </a:solidFill>
                <a:latin typeface="Arial"/>
                <a:ea typeface="Arial"/>
                <a:cs typeface="Arial"/>
                <a:sym typeface="Arial"/>
              </a:rPr>
              <a:t>Nodes </a:t>
            </a:r>
            <a:r>
              <a:rPr lang="en-US" sz="2000" b="1" i="0" u="none" strike="noStrike" cap="none">
                <a:solidFill>
                  <a:schemeClr val="dk1"/>
                </a:solidFill>
                <a:latin typeface="Arial"/>
                <a:ea typeface="Arial"/>
                <a:cs typeface="Arial"/>
                <a:sym typeface="Arial"/>
              </a:rPr>
              <a:t>7,8 are the early adopters </a:t>
            </a:r>
            <a:endParaRPr sz="2000" b="1" i="0" u="none" strike="noStrike" cap="none">
              <a:solidFill>
                <a:schemeClr val="dk1"/>
              </a:solidFill>
              <a:latin typeface="Arial"/>
              <a:ea typeface="Arial"/>
              <a:cs typeface="Arial"/>
              <a:sym typeface="Arial"/>
            </a:endParaRPr>
          </a:p>
        </p:txBody>
      </p:sp>
      <p:pic>
        <p:nvPicPr>
          <p:cNvPr id="501" name="Google Shape;501;p61"/>
          <p:cNvPicPr preferRelativeResize="0"/>
          <p:nvPr/>
        </p:nvPicPr>
        <p:blipFill rotWithShape="1">
          <a:blip r:embed="rId3">
            <a:alphaModFix/>
          </a:blip>
          <a:srcRect/>
          <a:stretch/>
        </p:blipFill>
        <p:spPr>
          <a:xfrm>
            <a:off x="567761" y="1344310"/>
            <a:ext cx="6879519" cy="5185252"/>
          </a:xfrm>
          <a:prstGeom prst="rect">
            <a:avLst/>
          </a:prstGeom>
          <a:noFill/>
          <a:ln>
            <a:noFill/>
          </a:ln>
        </p:spPr>
      </p:pic>
      <p:sp>
        <p:nvSpPr>
          <p:cNvPr id="502" name="Google Shape;502;p61"/>
          <p:cNvSpPr/>
          <p:nvPr/>
        </p:nvSpPr>
        <p:spPr>
          <a:xfrm>
            <a:off x="464706" y="713905"/>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Cascading behavior – when everybody  does not switch </a:t>
            </a:r>
            <a:endParaRPr sz="2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0B44A68-1CE6-8A4E-51D5-232AB03078C9}"/>
                  </a:ext>
                </a:extLst>
              </p14:cNvPr>
              <p14:cNvContentPartPr/>
              <p14:nvPr/>
            </p14:nvContentPartPr>
            <p14:xfrm>
              <a:off x="2941200" y="1368000"/>
              <a:ext cx="2627280" cy="2388960"/>
            </p14:xfrm>
          </p:contentPart>
        </mc:Choice>
        <mc:Fallback>
          <p:pic>
            <p:nvPicPr>
              <p:cNvPr id="2" name="Ink 1">
                <a:extLst>
                  <a:ext uri="{FF2B5EF4-FFF2-40B4-BE49-F238E27FC236}">
                    <a16:creationId xmlns:a16="http://schemas.microsoft.com/office/drawing/2014/main" id="{E0B44A68-1CE6-8A4E-51D5-232AB03078C9}"/>
                  </a:ext>
                </a:extLst>
              </p:cNvPr>
              <p:cNvPicPr/>
              <p:nvPr/>
            </p:nvPicPr>
            <p:blipFill>
              <a:blip r:embed="rId5"/>
              <a:stretch>
                <a:fillRect/>
              </a:stretch>
            </p:blipFill>
            <p:spPr>
              <a:xfrm>
                <a:off x="2931840" y="1358640"/>
                <a:ext cx="2646000" cy="240768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cxnSp>
        <p:nvCxnSpPr>
          <p:cNvPr id="508" name="Google Shape;508;p62"/>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510" name="Google Shape;510;p62"/>
          <p:cNvPicPr preferRelativeResize="0"/>
          <p:nvPr/>
        </p:nvPicPr>
        <p:blipFill rotWithShape="1">
          <a:blip r:embed="rId3">
            <a:alphaModFix/>
          </a:blip>
          <a:srcRect/>
          <a:stretch/>
        </p:blipFill>
        <p:spPr>
          <a:xfrm>
            <a:off x="419733" y="1915677"/>
            <a:ext cx="8089704" cy="4009957"/>
          </a:xfrm>
          <a:prstGeom prst="rect">
            <a:avLst/>
          </a:prstGeom>
          <a:noFill/>
          <a:ln>
            <a:noFill/>
          </a:ln>
        </p:spPr>
      </p:pic>
      <p:sp>
        <p:nvSpPr>
          <p:cNvPr id="511" name="Google Shape;511;p62"/>
          <p:cNvSpPr txBox="1"/>
          <p:nvPr/>
        </p:nvSpPr>
        <p:spPr>
          <a:xfrm>
            <a:off x="1744464" y="5908393"/>
            <a:ext cx="5004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 </a:t>
            </a:r>
            <a:endParaRPr/>
          </a:p>
        </p:txBody>
      </p:sp>
      <p:sp>
        <p:nvSpPr>
          <p:cNvPr id="512" name="Google Shape;512;p62"/>
          <p:cNvSpPr/>
          <p:nvPr/>
        </p:nvSpPr>
        <p:spPr>
          <a:xfrm>
            <a:off x="464706" y="70327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Cascading behavior – when everybody  does not switch </a:t>
            </a:r>
            <a:endParaRPr sz="2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8E051E5-CAC7-6EC6-E8AB-9F4CA50363DC}"/>
                  </a:ext>
                </a:extLst>
              </p14:cNvPr>
              <p14:cNvContentPartPr/>
              <p14:nvPr/>
            </p14:nvContentPartPr>
            <p14:xfrm>
              <a:off x="148680" y="1307880"/>
              <a:ext cx="11980080" cy="5416920"/>
            </p14:xfrm>
          </p:contentPart>
        </mc:Choice>
        <mc:Fallback>
          <p:pic>
            <p:nvPicPr>
              <p:cNvPr id="2" name="Ink 1">
                <a:extLst>
                  <a:ext uri="{FF2B5EF4-FFF2-40B4-BE49-F238E27FC236}">
                    <a16:creationId xmlns:a16="http://schemas.microsoft.com/office/drawing/2014/main" id="{F8E051E5-CAC7-6EC6-E8AB-9F4CA50363DC}"/>
                  </a:ext>
                </a:extLst>
              </p:cNvPr>
              <p:cNvPicPr/>
              <p:nvPr/>
            </p:nvPicPr>
            <p:blipFill>
              <a:blip r:embed="rId5"/>
              <a:stretch>
                <a:fillRect/>
              </a:stretch>
            </p:blipFill>
            <p:spPr>
              <a:xfrm>
                <a:off x="139320" y="1298520"/>
                <a:ext cx="11998800" cy="543564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cxnSp>
        <p:nvCxnSpPr>
          <p:cNvPr id="518" name="Google Shape;518;p6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520" name="Google Shape;520;p63"/>
          <p:cNvPicPr preferRelativeResize="0"/>
          <p:nvPr/>
        </p:nvPicPr>
        <p:blipFill rotWithShape="1">
          <a:blip r:embed="rId3">
            <a:alphaModFix/>
          </a:blip>
          <a:srcRect/>
          <a:stretch/>
        </p:blipFill>
        <p:spPr>
          <a:xfrm>
            <a:off x="567761" y="1344310"/>
            <a:ext cx="6879519" cy="5185252"/>
          </a:xfrm>
          <a:prstGeom prst="rect">
            <a:avLst/>
          </a:prstGeom>
          <a:noFill/>
          <a:ln>
            <a:noFill/>
          </a:ln>
        </p:spPr>
      </p:pic>
      <p:sp>
        <p:nvSpPr>
          <p:cNvPr id="521" name="Google Shape;521;p63"/>
          <p:cNvSpPr/>
          <p:nvPr/>
        </p:nvSpPr>
        <p:spPr>
          <a:xfrm>
            <a:off x="464706" y="713905"/>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Cascading behavior – when everybody  does not switch </a:t>
            </a:r>
            <a:endParaRPr sz="2400" b="0" i="0" u="none" strike="noStrike" cap="none">
              <a:solidFill>
                <a:srgbClr val="000000"/>
              </a:solidFill>
              <a:latin typeface="Arial"/>
              <a:ea typeface="Arial"/>
              <a:cs typeface="Arial"/>
              <a:sym typeface="Arial"/>
            </a:endParaRPr>
          </a:p>
        </p:txBody>
      </p:sp>
      <p:sp>
        <p:nvSpPr>
          <p:cNvPr id="522" name="Google Shape;522;p63"/>
          <p:cNvSpPr txBox="1"/>
          <p:nvPr/>
        </p:nvSpPr>
        <p:spPr>
          <a:xfrm>
            <a:off x="8113538" y="2294960"/>
            <a:ext cx="3479579"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1" i="1" u="none" strike="noStrike" cap="none">
                <a:solidFill>
                  <a:schemeClr val="dk1"/>
                </a:solidFill>
                <a:latin typeface="Arial"/>
                <a:ea typeface="Arial"/>
                <a:cs typeface="Arial"/>
                <a:sym typeface="Arial"/>
              </a:rPr>
              <a:t>Step 1</a:t>
            </a:r>
            <a:r>
              <a:rPr lang="en-US" sz="2400" b="0" i="1" u="none" strike="noStrike" cap="none">
                <a:solidFill>
                  <a:schemeClr val="dk1"/>
                </a:solidFill>
                <a:latin typeface="Arial"/>
                <a:ea typeface="Arial"/>
                <a:cs typeface="Arial"/>
                <a:sym typeface="Arial"/>
              </a:rPr>
              <a:t> : nodes 5, 10 switch to A as 2/3 &gt; 2/5</a:t>
            </a:r>
            <a:endParaRPr/>
          </a:p>
        </p:txBody>
      </p:sp>
      <p:sp>
        <p:nvSpPr>
          <p:cNvPr id="523" name="Google Shape;523;p63"/>
          <p:cNvSpPr/>
          <p:nvPr/>
        </p:nvSpPr>
        <p:spPr>
          <a:xfrm>
            <a:off x="5114880" y="2286000"/>
            <a:ext cx="731520" cy="731520"/>
          </a:xfrm>
          <a:prstGeom prst="ellipse">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p:sp>
        <p:nvSpPr>
          <p:cNvPr id="524" name="Google Shape;524;p63"/>
          <p:cNvSpPr/>
          <p:nvPr/>
        </p:nvSpPr>
        <p:spPr>
          <a:xfrm>
            <a:off x="4312800" y="1267560"/>
            <a:ext cx="731520" cy="731520"/>
          </a:xfrm>
          <a:prstGeom prst="ellipse">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p:sp>
        <p:nvSpPr>
          <p:cNvPr id="525" name="Google Shape;525;p63"/>
          <p:cNvSpPr/>
          <p:nvPr/>
        </p:nvSpPr>
        <p:spPr>
          <a:xfrm>
            <a:off x="4280040" y="3331440"/>
            <a:ext cx="914400" cy="914400"/>
          </a:xfrm>
          <a:prstGeom prst="ellipse">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p:sp>
        <p:nvSpPr>
          <p:cNvPr id="526" name="Google Shape;526;p63"/>
          <p:cNvSpPr/>
          <p:nvPr/>
        </p:nvSpPr>
        <p:spPr>
          <a:xfrm rot="-900000">
            <a:off x="3808440" y="2301480"/>
            <a:ext cx="731520" cy="731520"/>
          </a:xfrm>
          <a:prstGeom prst="ellipse">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A277D74-9360-467F-F8E0-F3B14D4D2672}"/>
                  </a:ext>
                </a:extLst>
              </p14:cNvPr>
              <p14:cNvContentPartPr/>
              <p14:nvPr/>
            </p14:nvContentPartPr>
            <p14:xfrm>
              <a:off x="6058800" y="1304280"/>
              <a:ext cx="2953800" cy="785880"/>
            </p14:xfrm>
          </p:contentPart>
        </mc:Choice>
        <mc:Fallback>
          <p:pic>
            <p:nvPicPr>
              <p:cNvPr id="2" name="Ink 1">
                <a:extLst>
                  <a:ext uri="{FF2B5EF4-FFF2-40B4-BE49-F238E27FC236}">
                    <a16:creationId xmlns:a16="http://schemas.microsoft.com/office/drawing/2014/main" id="{5A277D74-9360-467F-F8E0-F3B14D4D2672}"/>
                  </a:ext>
                </a:extLst>
              </p:cNvPr>
              <p:cNvPicPr/>
              <p:nvPr/>
            </p:nvPicPr>
            <p:blipFill>
              <a:blip r:embed="rId5"/>
              <a:stretch>
                <a:fillRect/>
              </a:stretch>
            </p:blipFill>
            <p:spPr>
              <a:xfrm>
                <a:off x="6049440" y="1294920"/>
                <a:ext cx="2972520" cy="8046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8"/>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Dynamics in graph </a:t>
            </a:r>
            <a:endParaRPr sz="2400" b="0" i="0" u="none" strike="noStrike" cap="none">
              <a:solidFill>
                <a:srgbClr val="000000"/>
              </a:solidFill>
              <a:latin typeface="Arial"/>
              <a:ea typeface="Arial"/>
              <a:cs typeface="Arial"/>
              <a:sym typeface="Arial"/>
            </a:endParaRPr>
          </a:p>
        </p:txBody>
      </p:sp>
      <p:sp>
        <p:nvSpPr>
          <p:cNvPr id="110" name="Google Shape;110;p28"/>
          <p:cNvSpPr txBox="1"/>
          <p:nvPr/>
        </p:nvSpPr>
        <p:spPr>
          <a:xfrm>
            <a:off x="0" y="1422400"/>
            <a:ext cx="10972800"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Networks of different types </a:t>
            </a:r>
            <a:r>
              <a:rPr lang="en-US" sz="2800" b="1" i="0" u="none" strike="noStrike" cap="none">
                <a:solidFill>
                  <a:schemeClr val="dk1"/>
                </a:solidFill>
                <a:latin typeface="Calibri"/>
                <a:ea typeface="Calibri"/>
                <a:cs typeface="Calibri"/>
                <a:sym typeface="Calibri"/>
              </a:rPr>
              <a:t>: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Technological network : </a:t>
            </a:r>
            <a:r>
              <a:rPr lang="en-US" sz="2400" b="0" i="0" u="none" strike="noStrike" cap="none">
                <a:solidFill>
                  <a:schemeClr val="dk1"/>
                </a:solidFill>
                <a:latin typeface="Calibri"/>
                <a:ea typeface="Calibri"/>
                <a:cs typeface="Calibri"/>
                <a:sym typeface="Calibri"/>
              </a:rPr>
              <a:t>Communication network, road network etc.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Network of content : </a:t>
            </a:r>
            <a:r>
              <a:rPr lang="en-US" sz="2400" b="0" i="0" u="none" strike="noStrike" cap="none">
                <a:solidFill>
                  <a:schemeClr val="dk1"/>
                </a:solidFill>
                <a:latin typeface="Calibri"/>
                <a:ea typeface="Calibri"/>
                <a:cs typeface="Calibri"/>
                <a:sym typeface="Calibri"/>
              </a:rPr>
              <a:t>web , documents and media</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Human networks :</a:t>
            </a:r>
            <a:r>
              <a:rPr lang="en-US" sz="2400" b="0" i="0" u="none" strike="noStrike" cap="none">
                <a:solidFill>
                  <a:schemeClr val="dk1"/>
                </a:solidFill>
                <a:latin typeface="Calibri"/>
                <a:ea typeface="Calibri"/>
                <a:cs typeface="Calibri"/>
                <a:sym typeface="Calibri"/>
              </a:rPr>
              <a:t> connecting people and organizations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So far we focused on </a:t>
            </a:r>
            <a:r>
              <a:rPr lang="en-US" sz="2800" b="1" i="0" u="sng" strike="noStrike" cap="none">
                <a:solidFill>
                  <a:schemeClr val="dk1"/>
                </a:solidFill>
                <a:latin typeface="Calibri"/>
                <a:ea typeface="Calibri"/>
                <a:cs typeface="Calibri"/>
                <a:sym typeface="Calibri"/>
              </a:rPr>
              <a:t>static structure of  the networks</a:t>
            </a:r>
            <a:r>
              <a:rPr lang="en-US" sz="2800" b="1" i="0" u="none" strike="noStrike" cap="none">
                <a:solidFill>
                  <a:schemeClr val="dk1"/>
                </a:solidFill>
                <a:latin typeface="Calibri"/>
                <a:ea typeface="Calibri"/>
                <a:cs typeface="Calibri"/>
                <a:sym typeface="Calibri"/>
              </a:rPr>
              <a:t>  i.e. paths, clusters, prominent nodes</a:t>
            </a:r>
            <a:endParaRPr/>
          </a:p>
          <a:p>
            <a:pPr marL="457200" marR="0" lvl="0" indent="-342900" algn="just"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What we have NOT discussed so far is DYNAMICS in the social graph: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Cascade, Contagion, Evolution !!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Many things </a:t>
            </a:r>
            <a:r>
              <a:rPr lang="en-US" sz="2800" b="1" i="0" u="none" strike="noStrike" cap="none">
                <a:solidFill>
                  <a:schemeClr val="dk1"/>
                </a:solidFill>
                <a:latin typeface="Calibri"/>
                <a:ea typeface="Calibri"/>
                <a:cs typeface="Calibri"/>
                <a:sym typeface="Calibri"/>
              </a:rPr>
              <a:t>flow through networks </a:t>
            </a:r>
            <a:r>
              <a:rPr lang="en-US" sz="2800" b="0" i="0" u="none" strike="noStrike" cap="none">
                <a:solidFill>
                  <a:schemeClr val="dk1"/>
                </a:solidFill>
                <a:latin typeface="Calibri"/>
                <a:ea typeface="Calibri"/>
                <a:cs typeface="Calibri"/>
                <a:sym typeface="Calibri"/>
              </a:rPr>
              <a:t>( traffic, information, disease , behaviour etc.) . We are now focusing on these !!</a:t>
            </a:r>
            <a:endParaRPr/>
          </a:p>
        </p:txBody>
      </p:sp>
      <p:cxnSp>
        <p:nvCxnSpPr>
          <p:cNvPr id="111" name="Google Shape;111;p28"/>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7567B95-2328-080F-87F5-912A0EEA7F9F}"/>
                  </a:ext>
                </a:extLst>
              </p14:cNvPr>
              <p14:cNvContentPartPr/>
              <p14:nvPr/>
            </p14:nvContentPartPr>
            <p14:xfrm>
              <a:off x="1527120" y="1881720"/>
              <a:ext cx="6606720" cy="3656160"/>
            </p14:xfrm>
          </p:contentPart>
        </mc:Choice>
        <mc:Fallback>
          <p:pic>
            <p:nvPicPr>
              <p:cNvPr id="2" name="Ink 1">
                <a:extLst>
                  <a:ext uri="{FF2B5EF4-FFF2-40B4-BE49-F238E27FC236}">
                    <a16:creationId xmlns:a16="http://schemas.microsoft.com/office/drawing/2014/main" id="{B7567B95-2328-080F-87F5-912A0EEA7F9F}"/>
                  </a:ext>
                </a:extLst>
              </p:cNvPr>
              <p:cNvPicPr/>
              <p:nvPr/>
            </p:nvPicPr>
            <p:blipFill>
              <a:blip r:embed="rId4"/>
              <a:stretch>
                <a:fillRect/>
              </a:stretch>
            </p:blipFill>
            <p:spPr>
              <a:xfrm>
                <a:off x="1517760" y="1872360"/>
                <a:ext cx="6625440" cy="367488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cxnSp>
        <p:nvCxnSpPr>
          <p:cNvPr id="532" name="Google Shape;532;p64"/>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534" name="Google Shape;534;p64"/>
          <p:cNvPicPr preferRelativeResize="0"/>
          <p:nvPr/>
        </p:nvPicPr>
        <p:blipFill rotWithShape="1">
          <a:blip r:embed="rId3">
            <a:alphaModFix/>
          </a:blip>
          <a:srcRect/>
          <a:stretch/>
        </p:blipFill>
        <p:spPr>
          <a:xfrm>
            <a:off x="464706" y="1356511"/>
            <a:ext cx="6879519" cy="5185252"/>
          </a:xfrm>
          <a:prstGeom prst="rect">
            <a:avLst/>
          </a:prstGeom>
          <a:noFill/>
          <a:ln>
            <a:noFill/>
          </a:ln>
        </p:spPr>
      </p:pic>
      <p:sp>
        <p:nvSpPr>
          <p:cNvPr id="535" name="Google Shape;535;p64"/>
          <p:cNvSpPr/>
          <p:nvPr/>
        </p:nvSpPr>
        <p:spPr>
          <a:xfrm>
            <a:off x="464706" y="713905"/>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accent2"/>
                </a:solidFill>
                <a:latin typeface="Calibri"/>
                <a:ea typeface="Calibri"/>
                <a:cs typeface="Calibri"/>
                <a:sym typeface="Calibri"/>
              </a:rPr>
              <a:t>Cascading behavior – when everybody  does not switch </a:t>
            </a:r>
            <a:endParaRPr sz="2400" b="0" i="0" u="none" strike="noStrike" cap="none" dirty="0">
              <a:solidFill>
                <a:srgbClr val="000000"/>
              </a:solidFill>
              <a:latin typeface="Arial"/>
              <a:ea typeface="Arial"/>
              <a:cs typeface="Arial"/>
              <a:sym typeface="Arial"/>
            </a:endParaRPr>
          </a:p>
        </p:txBody>
      </p:sp>
      <p:sp>
        <p:nvSpPr>
          <p:cNvPr id="536" name="Google Shape;536;p64"/>
          <p:cNvSpPr/>
          <p:nvPr/>
        </p:nvSpPr>
        <p:spPr>
          <a:xfrm>
            <a:off x="4312800" y="1267560"/>
            <a:ext cx="731520" cy="731520"/>
          </a:xfrm>
          <a:prstGeom prst="ellipse">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p:sp>
        <p:nvSpPr>
          <p:cNvPr id="537" name="Google Shape;537;p64"/>
          <p:cNvSpPr/>
          <p:nvPr/>
        </p:nvSpPr>
        <p:spPr>
          <a:xfrm>
            <a:off x="2879415" y="1213514"/>
            <a:ext cx="731520" cy="731520"/>
          </a:xfrm>
          <a:prstGeom prst="ellipse">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p:sp>
        <p:nvSpPr>
          <p:cNvPr id="538" name="Google Shape;538;p64"/>
          <p:cNvSpPr/>
          <p:nvPr/>
        </p:nvSpPr>
        <p:spPr>
          <a:xfrm>
            <a:off x="3635600" y="2344579"/>
            <a:ext cx="731520" cy="548640"/>
          </a:xfrm>
          <a:prstGeom prst="hexagon">
            <a:avLst>
              <a:gd name="adj" fmla="val 28888"/>
              <a:gd name="vf" fmla="val 115470"/>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p:sp>
        <p:nvSpPr>
          <p:cNvPr id="539" name="Google Shape;539;p64"/>
          <p:cNvSpPr/>
          <p:nvPr/>
        </p:nvSpPr>
        <p:spPr>
          <a:xfrm>
            <a:off x="4927487" y="2293154"/>
            <a:ext cx="731520" cy="731520"/>
          </a:xfrm>
          <a:prstGeom prst="ellipse">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p:sp>
        <p:nvSpPr>
          <p:cNvPr id="540" name="Google Shape;540;p64"/>
          <p:cNvSpPr/>
          <p:nvPr/>
        </p:nvSpPr>
        <p:spPr>
          <a:xfrm>
            <a:off x="2879415" y="3424087"/>
            <a:ext cx="914400" cy="914400"/>
          </a:xfrm>
          <a:prstGeom prst="ellipse">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p:sp>
        <p:nvSpPr>
          <p:cNvPr id="541" name="Google Shape;541;p64"/>
          <p:cNvSpPr/>
          <p:nvPr/>
        </p:nvSpPr>
        <p:spPr>
          <a:xfrm>
            <a:off x="4280040" y="3331440"/>
            <a:ext cx="914400" cy="914400"/>
          </a:xfrm>
          <a:prstGeom prst="ellipse">
            <a:avLst/>
          </a:prstGeom>
          <a:solidFill>
            <a:srgbClr val="E71224">
              <a:alpha val="4705"/>
            </a:srgbClr>
          </a:solidFill>
          <a:ln w="18000" cap="flat" cmpd="sng">
            <a:solidFill>
              <a:srgbClr val="E71224"/>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None/>
            </a:pPr>
            <a:endParaRPr sz="1400" b="0" i="0" u="none" strike="noStrike" cap="none">
              <a:solidFill>
                <a:srgbClr val="E71224"/>
              </a:solidFill>
              <a:latin typeface="Arial"/>
              <a:ea typeface="Arial"/>
              <a:cs typeface="Arial"/>
              <a:sym typeface="Arial"/>
            </a:endParaRPr>
          </a:p>
        </p:txBody>
      </p:sp>
      <p:sp>
        <p:nvSpPr>
          <p:cNvPr id="542" name="Google Shape;542;p64"/>
          <p:cNvSpPr txBox="1"/>
          <p:nvPr/>
        </p:nvSpPr>
        <p:spPr>
          <a:xfrm>
            <a:off x="7608979" y="2190690"/>
            <a:ext cx="2512809"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1" i="1" u="none" strike="noStrike" cap="none">
                <a:solidFill>
                  <a:schemeClr val="dk1"/>
                </a:solidFill>
                <a:latin typeface="Calibri"/>
                <a:ea typeface="Calibri"/>
                <a:cs typeface="Calibri"/>
                <a:sym typeface="Calibri"/>
              </a:rPr>
              <a:t>Step 2 </a:t>
            </a:r>
            <a:r>
              <a:rPr lang="en-US" sz="2400" b="0" i="1" u="none" strike="noStrike" cap="none">
                <a:solidFill>
                  <a:schemeClr val="dk1"/>
                </a:solidFill>
                <a:latin typeface="Calibri"/>
                <a:ea typeface="Calibri"/>
                <a:cs typeface="Calibri"/>
                <a:sym typeface="Calibri"/>
              </a:rPr>
              <a:t>: 4,9 switch  </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D6C7F76-A391-A590-A1EB-AA5EBC595B9F}"/>
                  </a:ext>
                </a:extLst>
              </p14:cNvPr>
              <p14:cNvContentPartPr/>
              <p14:nvPr/>
            </p14:nvContentPartPr>
            <p14:xfrm>
              <a:off x="6242400" y="2647800"/>
              <a:ext cx="5904360" cy="4161960"/>
            </p14:xfrm>
          </p:contentPart>
        </mc:Choice>
        <mc:Fallback>
          <p:pic>
            <p:nvPicPr>
              <p:cNvPr id="2" name="Ink 1">
                <a:extLst>
                  <a:ext uri="{FF2B5EF4-FFF2-40B4-BE49-F238E27FC236}">
                    <a16:creationId xmlns:a16="http://schemas.microsoft.com/office/drawing/2014/main" id="{0D6C7F76-A391-A590-A1EB-AA5EBC595B9F}"/>
                  </a:ext>
                </a:extLst>
              </p:cNvPr>
              <p:cNvPicPr/>
              <p:nvPr/>
            </p:nvPicPr>
            <p:blipFill>
              <a:blip r:embed="rId5"/>
              <a:stretch>
                <a:fillRect/>
              </a:stretch>
            </p:blipFill>
            <p:spPr>
              <a:xfrm>
                <a:off x="6233040" y="2638440"/>
                <a:ext cx="5923080" cy="418068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cxnSp>
        <p:nvCxnSpPr>
          <p:cNvPr id="548" name="Google Shape;548;p65"/>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550" name="Google Shape;550;p65"/>
          <p:cNvPicPr preferRelativeResize="0"/>
          <p:nvPr/>
        </p:nvPicPr>
        <p:blipFill rotWithShape="1">
          <a:blip r:embed="rId3">
            <a:alphaModFix/>
          </a:blip>
          <a:srcRect/>
          <a:stretch/>
        </p:blipFill>
        <p:spPr>
          <a:xfrm>
            <a:off x="713177" y="1457347"/>
            <a:ext cx="7751287" cy="5131352"/>
          </a:xfrm>
          <a:prstGeom prst="rect">
            <a:avLst/>
          </a:prstGeom>
          <a:noFill/>
          <a:ln>
            <a:noFill/>
          </a:ln>
        </p:spPr>
      </p:pic>
      <p:sp>
        <p:nvSpPr>
          <p:cNvPr id="551" name="Google Shape;551;p65"/>
          <p:cNvSpPr txBox="1"/>
          <p:nvPr/>
        </p:nvSpPr>
        <p:spPr>
          <a:xfrm>
            <a:off x="8855680" y="3138947"/>
            <a:ext cx="2343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sp>
        <p:nvSpPr>
          <p:cNvPr id="552" name="Google Shape;552;p65"/>
          <p:cNvSpPr txBox="1"/>
          <p:nvPr/>
        </p:nvSpPr>
        <p:spPr>
          <a:xfrm>
            <a:off x="8950959" y="2261784"/>
            <a:ext cx="2693027" cy="23083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2400" b="1" i="1"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None/>
            </a:pPr>
            <a:endParaRPr sz="2400" b="1" i="1"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None/>
            </a:pPr>
            <a:r>
              <a:rPr lang="en-US" sz="2400" b="1" i="1" u="none" strike="noStrike" cap="none">
                <a:solidFill>
                  <a:schemeClr val="dk1"/>
                </a:solidFill>
                <a:latin typeface="Arial"/>
                <a:ea typeface="Arial"/>
                <a:cs typeface="Arial"/>
                <a:sym typeface="Arial"/>
              </a:rPr>
              <a:t>Step 3 </a:t>
            </a:r>
            <a:r>
              <a:rPr lang="en-US" sz="2400" b="0" i="1" u="none" strike="noStrike" cap="none">
                <a:solidFill>
                  <a:schemeClr val="dk1"/>
                </a:solidFill>
                <a:latin typeface="Arial"/>
                <a:ea typeface="Arial"/>
                <a:cs typeface="Arial"/>
                <a:sym typeface="Arial"/>
              </a:rPr>
              <a:t>: 6  switch </a:t>
            </a:r>
            <a:endParaRPr/>
          </a:p>
          <a:p>
            <a:pPr marL="0" marR="0" lvl="0" indent="0" algn="just" rtl="0">
              <a:lnSpc>
                <a:spcPct val="100000"/>
              </a:lnSpc>
              <a:spcBef>
                <a:spcPts val="0"/>
              </a:spcBef>
              <a:spcAft>
                <a:spcPts val="0"/>
              </a:spcAft>
              <a:buNone/>
            </a:pPr>
            <a:r>
              <a:rPr lang="en-US" sz="2400" b="1" i="1" u="none" strike="noStrike" cap="none">
                <a:solidFill>
                  <a:schemeClr val="dk1"/>
                </a:solidFill>
                <a:latin typeface="Arial"/>
                <a:ea typeface="Arial"/>
                <a:cs typeface="Arial"/>
                <a:sym typeface="Arial"/>
              </a:rPr>
              <a:t>At this no further node will be willing !</a:t>
            </a:r>
            <a:endParaRPr sz="2400" b="1" i="0" u="none" strike="noStrike" cap="none">
              <a:solidFill>
                <a:schemeClr val="dk1"/>
              </a:solidFill>
              <a:latin typeface="Arial"/>
              <a:ea typeface="Arial"/>
              <a:cs typeface="Arial"/>
              <a:sym typeface="Arial"/>
            </a:endParaRPr>
          </a:p>
        </p:txBody>
      </p:sp>
      <p:sp>
        <p:nvSpPr>
          <p:cNvPr id="553" name="Google Shape;553;p65"/>
          <p:cNvSpPr/>
          <p:nvPr/>
        </p:nvSpPr>
        <p:spPr>
          <a:xfrm>
            <a:off x="464706" y="713905"/>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Cascading behavior – when everybody  does not switch </a:t>
            </a:r>
            <a:endParaRPr sz="2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7C2FF31-B041-286A-A951-F8B0ED3CF932}"/>
                  </a:ext>
                </a:extLst>
              </p14:cNvPr>
              <p14:cNvContentPartPr/>
              <p14:nvPr/>
            </p14:nvContentPartPr>
            <p14:xfrm>
              <a:off x="2565000" y="1017000"/>
              <a:ext cx="8503200" cy="3570840"/>
            </p14:xfrm>
          </p:contentPart>
        </mc:Choice>
        <mc:Fallback>
          <p:pic>
            <p:nvPicPr>
              <p:cNvPr id="2" name="Ink 1">
                <a:extLst>
                  <a:ext uri="{FF2B5EF4-FFF2-40B4-BE49-F238E27FC236}">
                    <a16:creationId xmlns:a16="http://schemas.microsoft.com/office/drawing/2014/main" id="{67C2FF31-B041-286A-A951-F8B0ED3CF932}"/>
                  </a:ext>
                </a:extLst>
              </p:cNvPr>
              <p:cNvPicPr/>
              <p:nvPr/>
            </p:nvPicPr>
            <p:blipFill>
              <a:blip r:embed="rId5"/>
              <a:stretch>
                <a:fillRect/>
              </a:stretch>
            </p:blipFill>
            <p:spPr>
              <a:xfrm>
                <a:off x="2555640" y="1007640"/>
                <a:ext cx="8521920" cy="358956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6"/>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Three possibilities and defining complete cascade</a:t>
            </a:r>
            <a:endParaRPr sz="2400" b="0" i="0" u="none" strike="noStrike" cap="none">
              <a:solidFill>
                <a:srgbClr val="000000"/>
              </a:solidFill>
              <a:latin typeface="Arial"/>
              <a:ea typeface="Arial"/>
              <a:cs typeface="Arial"/>
              <a:sym typeface="Arial"/>
            </a:endParaRPr>
          </a:p>
        </p:txBody>
      </p:sp>
      <p:cxnSp>
        <p:nvCxnSpPr>
          <p:cNvPr id="560" name="Google Shape;560;p66"/>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562" name="Google Shape;562;p66"/>
          <p:cNvSpPr txBox="1"/>
          <p:nvPr/>
        </p:nvSpPr>
        <p:spPr>
          <a:xfrm>
            <a:off x="192401" y="1316458"/>
            <a:ext cx="9388479" cy="5318760"/>
          </a:xfrm>
          <a:prstGeom prst="rect">
            <a:avLst/>
          </a:prstGeom>
          <a:noFill/>
          <a:ln>
            <a:noFill/>
          </a:ln>
        </p:spPr>
        <p:txBody>
          <a:bodyPr spcFirstLastPara="1" wrap="square" lIns="91425" tIns="45700" rIns="91425" bIns="45700" anchor="t" anchorCtr="0">
            <a:normAutofit fontScale="92500" lnSpcReduction="10000"/>
          </a:bodyPr>
          <a:lstStyle/>
          <a:p>
            <a:pPr marL="457200" marR="0" lvl="0" indent="-342900" algn="just" rtl="0">
              <a:lnSpc>
                <a:spcPct val="90000"/>
              </a:lnSpc>
              <a:spcBef>
                <a:spcPts val="1000"/>
              </a:spcBef>
              <a:spcAft>
                <a:spcPts val="0"/>
              </a:spcAft>
              <a:buClr>
                <a:schemeClr val="dk1"/>
              </a:buClr>
              <a:buSzPct val="69498"/>
              <a:buFont typeface="Arial"/>
              <a:buChar char="•"/>
            </a:pPr>
            <a:r>
              <a:rPr lang="en-US" sz="2800" b="1" i="0" u="none" strike="noStrike" cap="none">
                <a:solidFill>
                  <a:schemeClr val="dk1"/>
                </a:solidFill>
                <a:latin typeface="Calibri"/>
                <a:ea typeface="Calibri"/>
                <a:cs typeface="Calibri"/>
                <a:sym typeface="Calibri"/>
              </a:rPr>
              <a:t>At the end, three things can happen </a:t>
            </a:r>
            <a:endParaRPr/>
          </a:p>
          <a:p>
            <a:pPr marL="914400" marR="0" lvl="1" indent="-342900" algn="just" rtl="0">
              <a:lnSpc>
                <a:spcPct val="90000"/>
              </a:lnSpc>
              <a:spcBef>
                <a:spcPts val="500"/>
              </a:spcBef>
              <a:spcAft>
                <a:spcPts val="0"/>
              </a:spcAft>
              <a:buClr>
                <a:schemeClr val="dk1"/>
              </a:buClr>
              <a:buSzPct val="81081"/>
              <a:buFont typeface="Arial"/>
              <a:buChar char="•"/>
            </a:pPr>
            <a:r>
              <a:rPr lang="en-US" sz="2400" b="1" i="0" u="none" strike="noStrike" cap="none">
                <a:solidFill>
                  <a:schemeClr val="dk1"/>
                </a:solidFill>
                <a:latin typeface="Calibri"/>
                <a:ea typeface="Calibri"/>
                <a:cs typeface="Calibri"/>
                <a:sym typeface="Calibri"/>
              </a:rPr>
              <a:t>All bunked or all attended . In the case all adopted behaviour A or all adopted behaviour B </a:t>
            </a:r>
            <a:endParaRPr/>
          </a:p>
          <a:p>
            <a:pPr marL="914400" marR="0" lvl="1" indent="-342900" algn="just" rtl="0">
              <a:lnSpc>
                <a:spcPct val="90000"/>
              </a:lnSpc>
              <a:spcBef>
                <a:spcPts val="500"/>
              </a:spcBef>
              <a:spcAft>
                <a:spcPts val="0"/>
              </a:spcAft>
              <a:buClr>
                <a:schemeClr val="dk1"/>
              </a:buClr>
              <a:buSzPct val="81081"/>
              <a:buFont typeface="Arial"/>
              <a:buChar char="•"/>
            </a:pPr>
            <a:r>
              <a:rPr lang="en-US" sz="2400" b="1" i="0" u="none" strike="noStrike" cap="none">
                <a:solidFill>
                  <a:schemeClr val="dk1"/>
                </a:solidFill>
                <a:latin typeface="Calibri"/>
                <a:ea typeface="Calibri"/>
                <a:cs typeface="Calibri"/>
                <a:sym typeface="Calibri"/>
              </a:rPr>
              <a:t>A group bunked and another group attended   </a:t>
            </a:r>
            <a:endParaRPr sz="2400" b="0" i="0" u="none" strike="noStrike" cap="none">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ct val="69498"/>
              <a:buFont typeface="Arial"/>
              <a:buChar char="•"/>
            </a:pPr>
            <a:r>
              <a:rPr lang="en-US" sz="2800" b="1" i="0" u="none" strike="noStrike" cap="none">
                <a:solidFill>
                  <a:schemeClr val="dk1"/>
                </a:solidFill>
                <a:latin typeface="Calibri"/>
                <a:ea typeface="Calibri"/>
                <a:cs typeface="Calibri"/>
                <a:sym typeface="Calibri"/>
              </a:rPr>
              <a:t>Definition</a:t>
            </a:r>
            <a:r>
              <a:rPr lang="en-US" sz="2800" b="0" i="0" u="none" strike="noStrike" cap="none">
                <a:solidFill>
                  <a:schemeClr val="dk1"/>
                </a:solidFill>
                <a:latin typeface="Calibri"/>
                <a:ea typeface="Calibri"/>
                <a:cs typeface="Calibri"/>
                <a:sym typeface="Calibri"/>
              </a:rPr>
              <a:t> :  For a set of initial adopters who start with a new behaviour A while every other node starts with behaviour B . Nodes then repeatedly evaluate decision to switch from B to A using a threshold of q </a:t>
            </a:r>
            <a:endParaRPr/>
          </a:p>
          <a:p>
            <a:pPr marL="914400" marR="0" lvl="1" indent="-342900" algn="just" rtl="0">
              <a:lnSpc>
                <a:spcPct val="90000"/>
              </a:lnSpc>
              <a:spcBef>
                <a:spcPts val="500"/>
              </a:spcBef>
              <a:spcAft>
                <a:spcPts val="0"/>
              </a:spcAft>
              <a:buClr>
                <a:schemeClr val="dk1"/>
              </a:buClr>
              <a:buSzPct val="81081"/>
              <a:buFont typeface="Arial"/>
              <a:buChar char="•"/>
            </a:pPr>
            <a:r>
              <a:rPr lang="en-US" sz="2400" b="0" i="1" u="none" strike="noStrike" cap="none">
                <a:solidFill>
                  <a:schemeClr val="dk1"/>
                </a:solidFill>
                <a:latin typeface="Calibri"/>
                <a:ea typeface="Calibri"/>
                <a:cs typeface="Calibri"/>
                <a:sym typeface="Calibri"/>
              </a:rPr>
              <a:t>If the resulting cascade of adoptions of A eventually causes every node to switch from B to A </a:t>
            </a:r>
            <a:r>
              <a:rPr lang="en-US" sz="2400" b="0" i="1" u="none" strike="noStrike" cap="none">
                <a:solidFill>
                  <a:srgbClr val="FF0066"/>
                </a:solidFill>
                <a:latin typeface="Calibri"/>
                <a:ea typeface="Calibri"/>
                <a:cs typeface="Calibri"/>
                <a:sym typeface="Calibri"/>
              </a:rPr>
              <a:t>, we say that the set of initial adopters completed cascade at threshold q </a:t>
            </a:r>
            <a:endParaRPr/>
          </a:p>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a:solidFill>
                  <a:schemeClr val="dk1"/>
                </a:solidFill>
                <a:latin typeface="Calibri"/>
                <a:ea typeface="Calibri"/>
                <a:cs typeface="Calibri"/>
                <a:sym typeface="Calibri"/>
              </a:rPr>
              <a:t>Note that our discussion about co-existence of A and B along a natural boundary in the network depends not only on the network structure but also on the relative payoff of coordinating on A versus B</a:t>
            </a:r>
            <a:endParaRPr/>
          </a:p>
          <a:p>
            <a:pPr marL="457200" marR="0" lvl="0" indent="-228600" algn="just" rtl="0">
              <a:lnSpc>
                <a:spcPct val="90000"/>
              </a:lnSpc>
              <a:spcBef>
                <a:spcPts val="1000"/>
              </a:spcBef>
              <a:spcAft>
                <a:spcPts val="0"/>
              </a:spcAft>
              <a:buClr>
                <a:schemeClr val="dk1"/>
              </a:buClr>
              <a:buSzPct val="69498"/>
              <a:buFont typeface="Arial"/>
              <a:buNone/>
            </a:pPr>
            <a:endParaRPr sz="2800" b="0"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3525897-7368-1EB8-B953-B7DC924F8D1C}"/>
                  </a:ext>
                </a:extLst>
              </p14:cNvPr>
              <p14:cNvContentPartPr/>
              <p14:nvPr/>
            </p14:nvContentPartPr>
            <p14:xfrm>
              <a:off x="2880" y="860400"/>
              <a:ext cx="5213160" cy="1880280"/>
            </p14:xfrm>
          </p:contentPart>
        </mc:Choice>
        <mc:Fallback>
          <p:pic>
            <p:nvPicPr>
              <p:cNvPr id="2" name="Ink 1">
                <a:extLst>
                  <a:ext uri="{FF2B5EF4-FFF2-40B4-BE49-F238E27FC236}">
                    <a16:creationId xmlns:a16="http://schemas.microsoft.com/office/drawing/2014/main" id="{C3525897-7368-1EB8-B953-B7DC924F8D1C}"/>
                  </a:ext>
                </a:extLst>
              </p:cNvPr>
              <p:cNvPicPr/>
              <p:nvPr/>
            </p:nvPicPr>
            <p:blipFill>
              <a:blip r:embed="rId4"/>
              <a:stretch>
                <a:fillRect/>
              </a:stretch>
            </p:blipFill>
            <p:spPr>
              <a:xfrm>
                <a:off x="-6480" y="851040"/>
                <a:ext cx="5231880" cy="189900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7"/>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Cascading and virality </a:t>
            </a:r>
            <a:endParaRPr sz="2400" b="0" i="0" u="none" strike="noStrike" cap="none">
              <a:solidFill>
                <a:srgbClr val="000000"/>
              </a:solidFill>
              <a:latin typeface="Arial"/>
              <a:ea typeface="Arial"/>
              <a:cs typeface="Arial"/>
              <a:sym typeface="Arial"/>
            </a:endParaRPr>
          </a:p>
        </p:txBody>
      </p:sp>
      <p:cxnSp>
        <p:nvCxnSpPr>
          <p:cNvPr id="569" name="Google Shape;569;p67"/>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571" name="Google Shape;571;p67"/>
          <p:cNvSpPr txBox="1"/>
          <p:nvPr/>
        </p:nvSpPr>
        <p:spPr>
          <a:xfrm>
            <a:off x="-8308" y="1316458"/>
            <a:ext cx="9965108" cy="5318760"/>
          </a:xfrm>
          <a:prstGeom prst="rect">
            <a:avLst/>
          </a:prstGeom>
          <a:noFill/>
          <a:ln>
            <a:noFill/>
          </a:ln>
        </p:spPr>
        <p:txBody>
          <a:bodyPr spcFirstLastPara="1" wrap="square" lIns="91425" tIns="45700" rIns="91425" bIns="45700" anchor="t" anchorCtr="0">
            <a:normAutofit lnSpcReduction="10000"/>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dirty="0">
                <a:solidFill>
                  <a:schemeClr val="dk1"/>
                </a:solidFill>
                <a:latin typeface="Calibri"/>
                <a:ea typeface="Calibri"/>
                <a:cs typeface="Calibri"/>
                <a:sym typeface="Calibri"/>
              </a:rPr>
              <a:t> If we change the payoff a from a=3 to 4, b=1  then the threshold q (=b/</a:t>
            </a:r>
            <a:r>
              <a:rPr lang="en-US" sz="2800" b="0" i="0" u="none" strike="noStrike" cap="none" dirty="0" err="1">
                <a:solidFill>
                  <a:schemeClr val="dk1"/>
                </a:solidFill>
                <a:latin typeface="Calibri"/>
                <a:ea typeface="Calibri"/>
                <a:cs typeface="Calibri"/>
                <a:sym typeface="Calibri"/>
              </a:rPr>
              <a:t>a+b</a:t>
            </a:r>
            <a:r>
              <a:rPr lang="en-US" sz="2800" b="0" i="0" u="none" strike="noStrike" cap="none" dirty="0">
                <a:solidFill>
                  <a:schemeClr val="dk1"/>
                </a:solidFill>
                <a:latin typeface="Calibri"/>
                <a:ea typeface="Calibri"/>
                <a:cs typeface="Calibri"/>
                <a:sym typeface="Calibri"/>
              </a:rPr>
              <a:t>) for adopting A drops from 2/5 to 1/5 . This captures a scenario when </a:t>
            </a:r>
            <a:r>
              <a:rPr lang="en-US" sz="2800" b="1" i="0" u="none" strike="noStrike" cap="none" dirty="0">
                <a:solidFill>
                  <a:schemeClr val="dk1"/>
                </a:solidFill>
                <a:latin typeface="Calibri"/>
                <a:ea typeface="Calibri"/>
                <a:cs typeface="Calibri"/>
                <a:sym typeface="Calibri"/>
              </a:rPr>
              <a:t>making an existing innovation slightly more attractive greatly increases its network reach </a:t>
            </a:r>
            <a:r>
              <a:rPr lang="en-US" sz="2800" b="0" i="0" u="none" strike="noStrike" cap="none" dirty="0">
                <a:solidFill>
                  <a:schemeClr val="dk1"/>
                </a:solidFill>
                <a:latin typeface="Calibri"/>
                <a:ea typeface="Calibri"/>
                <a:cs typeface="Calibri"/>
                <a:sym typeface="Calibri"/>
              </a:rPr>
              <a:t>!!</a:t>
            </a:r>
            <a:endParaRPr dirty="0"/>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dirty="0">
                <a:solidFill>
                  <a:srgbClr val="FF0000"/>
                </a:solidFill>
                <a:latin typeface="Calibri"/>
                <a:ea typeface="Calibri"/>
                <a:cs typeface="Calibri"/>
                <a:sym typeface="Calibri"/>
              </a:rPr>
              <a:t>If it is not possible to raise the quality of A</a:t>
            </a:r>
            <a:r>
              <a:rPr lang="en-US" sz="2800" b="0" i="0" u="none" strike="noStrike" cap="none" dirty="0">
                <a:solidFill>
                  <a:schemeClr val="dk1"/>
                </a:solidFill>
                <a:latin typeface="Calibri"/>
                <a:ea typeface="Calibri"/>
                <a:cs typeface="Calibri"/>
                <a:sym typeface="Calibri"/>
              </a:rPr>
              <a:t>, a different strategy will be followed to convince &amp; convert a </a:t>
            </a:r>
            <a:r>
              <a:rPr lang="en-US" sz="2800" b="0" i="0" u="none" strike="noStrike" cap="none" dirty="0">
                <a:solidFill>
                  <a:srgbClr val="FF0066"/>
                </a:solidFill>
                <a:latin typeface="Calibri"/>
                <a:ea typeface="Calibri"/>
                <a:cs typeface="Calibri"/>
                <a:sym typeface="Calibri"/>
              </a:rPr>
              <a:t>number of key people in the other network </a:t>
            </a:r>
            <a:r>
              <a:rPr lang="en-US" sz="2800" b="0" i="0" u="none" strike="noStrike" cap="none" dirty="0">
                <a:solidFill>
                  <a:schemeClr val="dk1"/>
                </a:solidFill>
                <a:latin typeface="Calibri"/>
                <a:ea typeface="Calibri"/>
                <a:cs typeface="Calibri"/>
                <a:sym typeface="Calibri"/>
              </a:rPr>
              <a:t>. choosing these </a:t>
            </a:r>
            <a:r>
              <a:rPr lang="en-US" sz="2800" b="0" i="0" u="none" strike="noStrike" cap="none" dirty="0">
                <a:solidFill>
                  <a:srgbClr val="00B0F0"/>
                </a:solidFill>
                <a:latin typeface="Calibri"/>
                <a:ea typeface="Calibri"/>
                <a:cs typeface="Calibri"/>
                <a:sym typeface="Calibri"/>
              </a:rPr>
              <a:t>key people is vital in viral marketing !!</a:t>
            </a:r>
            <a:endParaRPr dirty="0"/>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dirty="0">
                <a:solidFill>
                  <a:schemeClr val="dk1"/>
                </a:solidFill>
                <a:latin typeface="Calibri"/>
                <a:ea typeface="Calibri"/>
                <a:cs typeface="Calibri"/>
                <a:sym typeface="Calibri"/>
              </a:rPr>
              <a:t>In a population-based model, when everybody evaluate their adoption decision based on fraction of entire population that adopted the innovation, </a:t>
            </a:r>
            <a:r>
              <a:rPr lang="en-US" sz="2800" b="0" i="0" u="none" strike="noStrike" cap="none" dirty="0">
                <a:solidFill>
                  <a:srgbClr val="FF0000"/>
                </a:solidFill>
                <a:latin typeface="Calibri"/>
                <a:ea typeface="Calibri"/>
                <a:cs typeface="Calibri"/>
                <a:sym typeface="Calibri"/>
              </a:rPr>
              <a:t>a new technology will never get started, even if it is better</a:t>
            </a:r>
            <a:r>
              <a:rPr lang="en-US" sz="2800" b="0" i="0" u="none" strike="noStrike" cap="none" dirty="0">
                <a:solidFill>
                  <a:schemeClr val="dk1"/>
                </a:solidFill>
                <a:latin typeface="Calibri"/>
                <a:ea typeface="Calibri"/>
                <a:cs typeface="Calibri"/>
                <a:sym typeface="Calibri"/>
              </a:rPr>
              <a:t>.  However, the current model makes it possible as </a:t>
            </a:r>
            <a:r>
              <a:rPr lang="en-US" sz="2800" b="1" i="0" u="none" strike="noStrike" cap="none" dirty="0">
                <a:solidFill>
                  <a:schemeClr val="dk1"/>
                </a:solidFill>
                <a:latin typeface="Calibri"/>
                <a:ea typeface="Calibri"/>
                <a:cs typeface="Calibri"/>
                <a:sym typeface="Calibri"/>
              </a:rPr>
              <a:t>it looks to its immediate neighbors </a:t>
            </a:r>
            <a:r>
              <a:rPr lang="en-US" sz="2800" b="0" i="0" u="none" strike="noStrike" cap="none" dirty="0">
                <a:solidFill>
                  <a:schemeClr val="dk1"/>
                </a:solidFill>
                <a:latin typeface="Calibri"/>
                <a:ea typeface="Calibri"/>
                <a:cs typeface="Calibri"/>
                <a:sym typeface="Calibri"/>
              </a:rPr>
              <a:t>! </a:t>
            </a:r>
            <a:endParaRPr dirty="0"/>
          </a:p>
          <a:p>
            <a:pPr marL="457200" marR="0" lvl="0" indent="-228600" algn="just" rtl="0">
              <a:lnSpc>
                <a:spcPct val="90000"/>
              </a:lnSpc>
              <a:spcBef>
                <a:spcPts val="1000"/>
              </a:spcBef>
              <a:spcAft>
                <a:spcPts val="0"/>
              </a:spcAft>
              <a:buClr>
                <a:schemeClr val="dk1"/>
              </a:buClr>
              <a:buSzPts val="1800"/>
              <a:buFont typeface="Arial"/>
              <a:buNone/>
            </a:pPr>
            <a:endParaRPr sz="2800" b="0" i="0" u="none" strike="noStrike" cap="none" dirty="0">
              <a:solidFill>
                <a:schemeClr val="dk1"/>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ts val="1800"/>
              <a:buFont typeface="Arial"/>
              <a:buNone/>
            </a:pPr>
            <a:endParaRPr sz="2800" b="0" i="0" u="none" strike="noStrike" cap="none" dirty="0">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1088E92-1584-2566-FF3B-47D0211C06A3}"/>
                  </a:ext>
                </a:extLst>
              </p14:cNvPr>
              <p14:cNvContentPartPr/>
              <p14:nvPr/>
            </p14:nvContentPartPr>
            <p14:xfrm>
              <a:off x="2216160" y="1189800"/>
              <a:ext cx="1323720" cy="116280"/>
            </p14:xfrm>
          </p:contentPart>
        </mc:Choice>
        <mc:Fallback>
          <p:pic>
            <p:nvPicPr>
              <p:cNvPr id="2" name="Ink 1">
                <a:extLst>
                  <a:ext uri="{FF2B5EF4-FFF2-40B4-BE49-F238E27FC236}">
                    <a16:creationId xmlns:a16="http://schemas.microsoft.com/office/drawing/2014/main" id="{61088E92-1584-2566-FF3B-47D0211C06A3}"/>
                  </a:ext>
                </a:extLst>
              </p:cNvPr>
              <p:cNvPicPr/>
              <p:nvPr/>
            </p:nvPicPr>
            <p:blipFill>
              <a:blip r:embed="rId4"/>
              <a:stretch>
                <a:fillRect/>
              </a:stretch>
            </p:blipFill>
            <p:spPr>
              <a:xfrm>
                <a:off x="2206800" y="1180440"/>
                <a:ext cx="1342440" cy="1350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8"/>
          <p:cNvSpPr/>
          <p:nvPr/>
        </p:nvSpPr>
        <p:spPr>
          <a:xfrm>
            <a:off x="434226" y="747162"/>
            <a:ext cx="893329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Suppose one community wants to influence the other community </a:t>
            </a:r>
            <a:endParaRPr sz="2400" b="0" i="0" u="none" strike="noStrike" cap="none">
              <a:solidFill>
                <a:srgbClr val="000000"/>
              </a:solidFill>
              <a:latin typeface="Arial"/>
              <a:ea typeface="Arial"/>
              <a:cs typeface="Arial"/>
              <a:sym typeface="Arial"/>
            </a:endParaRPr>
          </a:p>
        </p:txBody>
      </p:sp>
      <p:cxnSp>
        <p:nvCxnSpPr>
          <p:cNvPr id="578" name="Google Shape;578;p68"/>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580" name="Google Shape;580;p68"/>
          <p:cNvSpPr txBox="1"/>
          <p:nvPr/>
        </p:nvSpPr>
        <p:spPr>
          <a:xfrm>
            <a:off x="153518" y="1539240"/>
            <a:ext cx="9640722" cy="53187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Suppose I want to bunk and I want everybody to bunk the class. </a:t>
            </a:r>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What are the options ? </a:t>
            </a:r>
            <a:endParaRPr/>
          </a:p>
          <a:p>
            <a:pPr marL="914400" marR="0" lvl="1" indent="-342900" algn="l"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I can manipulate </a:t>
            </a:r>
            <a:r>
              <a:rPr lang="en-US" sz="2400" b="1" i="0" u="none" strike="noStrike" cap="none">
                <a:solidFill>
                  <a:schemeClr val="dk1"/>
                </a:solidFill>
                <a:latin typeface="Calibri"/>
                <a:ea typeface="Calibri"/>
                <a:cs typeface="Calibri"/>
                <a:sym typeface="Calibri"/>
              </a:rPr>
              <a:t>payoff  in my favor </a:t>
            </a:r>
            <a:endParaRPr/>
          </a:p>
          <a:p>
            <a:pPr marL="914400" marR="0" lvl="1" indent="-342900" algn="l"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I can </a:t>
            </a:r>
            <a:r>
              <a:rPr lang="en-US" sz="2400" b="1" i="0" u="none" strike="noStrike" cap="none">
                <a:solidFill>
                  <a:schemeClr val="dk1"/>
                </a:solidFill>
                <a:latin typeface="Calibri"/>
                <a:ea typeface="Calibri"/>
                <a:cs typeface="Calibri"/>
                <a:sym typeface="Calibri"/>
              </a:rPr>
              <a:t>target key influencers in the other camp ( so that the p changes)  </a:t>
            </a:r>
            <a:r>
              <a:rPr lang="en-US" sz="2400" b="0" i="0" u="none" strike="noStrike" cap="none">
                <a:solidFill>
                  <a:schemeClr val="dk1"/>
                </a:solidFill>
                <a:latin typeface="Calibri"/>
                <a:ea typeface="Calibri"/>
                <a:cs typeface="Calibri"/>
                <a:sym typeface="Calibri"/>
              </a:rPr>
              <a:t>and if they change sides, then the rest will follow !</a:t>
            </a:r>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357BF42-64E8-9492-0C2D-E84C72A50B17}"/>
                  </a:ext>
                </a:extLst>
              </p14:cNvPr>
              <p14:cNvContentPartPr/>
              <p14:nvPr/>
            </p14:nvContentPartPr>
            <p14:xfrm>
              <a:off x="386640" y="1110960"/>
              <a:ext cx="7547400" cy="3650760"/>
            </p14:xfrm>
          </p:contentPart>
        </mc:Choice>
        <mc:Fallback>
          <p:pic>
            <p:nvPicPr>
              <p:cNvPr id="2" name="Ink 1">
                <a:extLst>
                  <a:ext uri="{FF2B5EF4-FFF2-40B4-BE49-F238E27FC236}">
                    <a16:creationId xmlns:a16="http://schemas.microsoft.com/office/drawing/2014/main" id="{C357BF42-64E8-9492-0C2D-E84C72A50B17}"/>
                  </a:ext>
                </a:extLst>
              </p:cNvPr>
              <p:cNvPicPr/>
              <p:nvPr/>
            </p:nvPicPr>
            <p:blipFill>
              <a:blip r:embed="rId4"/>
              <a:stretch>
                <a:fillRect/>
              </a:stretch>
            </p:blipFill>
            <p:spPr>
              <a:xfrm>
                <a:off x="377280" y="1101600"/>
                <a:ext cx="7566120" cy="366948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9"/>
          <p:cNvSpPr/>
          <p:nvPr/>
        </p:nvSpPr>
        <p:spPr>
          <a:xfrm>
            <a:off x="434226" y="747162"/>
            <a:ext cx="893329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Suppose one community wants to influence the other community </a:t>
            </a:r>
            <a:endParaRPr sz="2400" b="0" i="0" u="none" strike="noStrike" cap="none">
              <a:solidFill>
                <a:srgbClr val="000000"/>
              </a:solidFill>
              <a:latin typeface="Arial"/>
              <a:ea typeface="Arial"/>
              <a:cs typeface="Arial"/>
              <a:sym typeface="Arial"/>
            </a:endParaRPr>
          </a:p>
        </p:txBody>
      </p:sp>
      <p:cxnSp>
        <p:nvCxnSpPr>
          <p:cNvPr id="587" name="Google Shape;587;p69"/>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589" name="Google Shape;589;p69"/>
          <p:cNvSpPr/>
          <p:nvPr/>
        </p:nvSpPr>
        <p:spPr>
          <a:xfrm>
            <a:off x="824463" y="2606804"/>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0" name="Google Shape;590;p69"/>
          <p:cNvSpPr/>
          <p:nvPr/>
        </p:nvSpPr>
        <p:spPr>
          <a:xfrm>
            <a:off x="1800637" y="2675605"/>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1" name="Google Shape;591;p69"/>
          <p:cNvSpPr/>
          <p:nvPr/>
        </p:nvSpPr>
        <p:spPr>
          <a:xfrm>
            <a:off x="1033087" y="4084083"/>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2" name="Google Shape;592;p69"/>
          <p:cNvSpPr/>
          <p:nvPr/>
        </p:nvSpPr>
        <p:spPr>
          <a:xfrm>
            <a:off x="2049212" y="3088413"/>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3" name="Google Shape;593;p69"/>
          <p:cNvSpPr/>
          <p:nvPr/>
        </p:nvSpPr>
        <p:spPr>
          <a:xfrm>
            <a:off x="1311625" y="2961390"/>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4" name="Google Shape;594;p69"/>
          <p:cNvSpPr/>
          <p:nvPr/>
        </p:nvSpPr>
        <p:spPr>
          <a:xfrm>
            <a:off x="1222694" y="3406304"/>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95" name="Google Shape;595;p69"/>
          <p:cNvCxnSpPr>
            <a:stCxn id="589" idx="4"/>
            <a:endCxn id="591" idx="3"/>
          </p:cNvCxnSpPr>
          <p:nvPr/>
        </p:nvCxnSpPr>
        <p:spPr>
          <a:xfrm>
            <a:off x="948751" y="2793235"/>
            <a:ext cx="120600" cy="1449900"/>
          </a:xfrm>
          <a:prstGeom prst="straightConnector1">
            <a:avLst/>
          </a:prstGeom>
          <a:noFill/>
          <a:ln w="9525" cap="flat" cmpd="sng">
            <a:solidFill>
              <a:srgbClr val="3E6EC2"/>
            </a:solidFill>
            <a:prstDash val="solid"/>
            <a:round/>
            <a:headEnd type="none" w="sm" len="sm"/>
            <a:tailEnd type="triangle" w="med" len="med"/>
          </a:ln>
        </p:spPr>
      </p:cxnSp>
      <p:cxnSp>
        <p:nvCxnSpPr>
          <p:cNvPr id="596" name="Google Shape;596;p69"/>
          <p:cNvCxnSpPr/>
          <p:nvPr/>
        </p:nvCxnSpPr>
        <p:spPr>
          <a:xfrm>
            <a:off x="975894" y="2643790"/>
            <a:ext cx="399278" cy="381888"/>
          </a:xfrm>
          <a:prstGeom prst="straightConnector1">
            <a:avLst/>
          </a:prstGeom>
          <a:noFill/>
          <a:ln w="9525" cap="flat" cmpd="sng">
            <a:solidFill>
              <a:srgbClr val="3E6EC2"/>
            </a:solidFill>
            <a:prstDash val="solid"/>
            <a:round/>
            <a:headEnd type="none" w="sm" len="sm"/>
            <a:tailEnd type="none" w="sm" len="sm"/>
          </a:ln>
        </p:spPr>
      </p:cxnSp>
      <p:cxnSp>
        <p:nvCxnSpPr>
          <p:cNvPr id="597" name="Google Shape;597;p69"/>
          <p:cNvCxnSpPr/>
          <p:nvPr/>
        </p:nvCxnSpPr>
        <p:spPr>
          <a:xfrm flipH="1">
            <a:off x="1373027" y="3040955"/>
            <a:ext cx="98242" cy="574541"/>
          </a:xfrm>
          <a:prstGeom prst="straightConnector1">
            <a:avLst/>
          </a:prstGeom>
          <a:noFill/>
          <a:ln w="9525" cap="flat" cmpd="sng">
            <a:solidFill>
              <a:srgbClr val="3E6EC2"/>
            </a:solidFill>
            <a:prstDash val="solid"/>
            <a:round/>
            <a:headEnd type="none" w="sm" len="sm"/>
            <a:tailEnd type="none" w="sm" len="sm"/>
          </a:ln>
        </p:spPr>
      </p:cxnSp>
      <p:cxnSp>
        <p:nvCxnSpPr>
          <p:cNvPr id="598" name="Google Shape;598;p69"/>
          <p:cNvCxnSpPr>
            <a:stCxn id="594" idx="0"/>
            <a:endCxn id="591" idx="2"/>
          </p:cNvCxnSpPr>
          <p:nvPr/>
        </p:nvCxnSpPr>
        <p:spPr>
          <a:xfrm flipH="1">
            <a:off x="1033182" y="3406304"/>
            <a:ext cx="313800" cy="771000"/>
          </a:xfrm>
          <a:prstGeom prst="straightConnector1">
            <a:avLst/>
          </a:prstGeom>
          <a:noFill/>
          <a:ln w="9525" cap="flat" cmpd="sng">
            <a:solidFill>
              <a:srgbClr val="3E6EC2"/>
            </a:solidFill>
            <a:prstDash val="solid"/>
            <a:round/>
            <a:headEnd type="none" w="sm" len="sm"/>
            <a:tailEnd type="none" w="sm" len="sm"/>
          </a:ln>
        </p:spPr>
      </p:cxnSp>
      <p:cxnSp>
        <p:nvCxnSpPr>
          <p:cNvPr id="599" name="Google Shape;599;p69"/>
          <p:cNvCxnSpPr>
            <a:stCxn id="593" idx="6"/>
            <a:endCxn id="590" idx="1"/>
          </p:cNvCxnSpPr>
          <p:nvPr/>
        </p:nvCxnSpPr>
        <p:spPr>
          <a:xfrm rot="10800000" flipH="1">
            <a:off x="1560200" y="2703006"/>
            <a:ext cx="276900" cy="351600"/>
          </a:xfrm>
          <a:prstGeom prst="straightConnector1">
            <a:avLst/>
          </a:prstGeom>
          <a:noFill/>
          <a:ln w="9525" cap="flat" cmpd="sng">
            <a:solidFill>
              <a:srgbClr val="3E6EC2"/>
            </a:solidFill>
            <a:prstDash val="solid"/>
            <a:round/>
            <a:headEnd type="none" w="sm" len="sm"/>
            <a:tailEnd type="none" w="sm" len="sm"/>
          </a:ln>
        </p:spPr>
      </p:cxnSp>
      <p:cxnSp>
        <p:nvCxnSpPr>
          <p:cNvPr id="600" name="Google Shape;600;p69"/>
          <p:cNvCxnSpPr>
            <a:stCxn id="593" idx="5"/>
            <a:endCxn id="592" idx="2"/>
          </p:cNvCxnSpPr>
          <p:nvPr/>
        </p:nvCxnSpPr>
        <p:spPr>
          <a:xfrm>
            <a:off x="1523797" y="3120519"/>
            <a:ext cx="525300" cy="61200"/>
          </a:xfrm>
          <a:prstGeom prst="straightConnector1">
            <a:avLst/>
          </a:prstGeom>
          <a:noFill/>
          <a:ln w="9525" cap="flat" cmpd="sng">
            <a:solidFill>
              <a:srgbClr val="3E6EC2"/>
            </a:solidFill>
            <a:prstDash val="solid"/>
            <a:round/>
            <a:headEnd type="none" w="sm" len="sm"/>
            <a:tailEnd type="none" w="sm" len="sm"/>
          </a:ln>
        </p:spPr>
      </p:cxnSp>
      <p:cxnSp>
        <p:nvCxnSpPr>
          <p:cNvPr id="601" name="Google Shape;601;p69"/>
          <p:cNvCxnSpPr>
            <a:stCxn id="592" idx="1"/>
            <a:endCxn id="594" idx="6"/>
          </p:cNvCxnSpPr>
          <p:nvPr/>
        </p:nvCxnSpPr>
        <p:spPr>
          <a:xfrm flipH="1">
            <a:off x="1471215" y="3115715"/>
            <a:ext cx="614400" cy="383700"/>
          </a:xfrm>
          <a:prstGeom prst="straightConnector1">
            <a:avLst/>
          </a:prstGeom>
          <a:noFill/>
          <a:ln w="9525" cap="flat" cmpd="sng">
            <a:solidFill>
              <a:srgbClr val="3E6EC2"/>
            </a:solidFill>
            <a:prstDash val="solid"/>
            <a:round/>
            <a:headEnd type="none" w="sm" len="sm"/>
            <a:tailEnd type="none" w="sm" len="sm"/>
          </a:ln>
        </p:spPr>
      </p:cxnSp>
      <p:cxnSp>
        <p:nvCxnSpPr>
          <p:cNvPr id="602" name="Google Shape;602;p69"/>
          <p:cNvCxnSpPr>
            <a:stCxn id="590" idx="5"/>
            <a:endCxn id="592" idx="3"/>
          </p:cNvCxnSpPr>
          <p:nvPr/>
        </p:nvCxnSpPr>
        <p:spPr>
          <a:xfrm>
            <a:off x="2012809" y="2834734"/>
            <a:ext cx="72900" cy="412800"/>
          </a:xfrm>
          <a:prstGeom prst="straightConnector1">
            <a:avLst/>
          </a:prstGeom>
          <a:noFill/>
          <a:ln w="9525" cap="flat" cmpd="sng">
            <a:solidFill>
              <a:srgbClr val="3E6EC2"/>
            </a:solidFill>
            <a:prstDash val="solid"/>
            <a:round/>
            <a:headEnd type="none" w="sm" len="sm"/>
            <a:tailEnd type="none" w="sm" len="sm"/>
          </a:ln>
        </p:spPr>
      </p:cxnSp>
      <p:cxnSp>
        <p:nvCxnSpPr>
          <p:cNvPr id="603" name="Google Shape;603;p69"/>
          <p:cNvCxnSpPr>
            <a:stCxn id="589" idx="6"/>
            <a:endCxn id="590" idx="1"/>
          </p:cNvCxnSpPr>
          <p:nvPr/>
        </p:nvCxnSpPr>
        <p:spPr>
          <a:xfrm>
            <a:off x="1073038" y="2700020"/>
            <a:ext cx="764100" cy="3000"/>
          </a:xfrm>
          <a:prstGeom prst="straightConnector1">
            <a:avLst/>
          </a:prstGeom>
          <a:noFill/>
          <a:ln w="9525" cap="flat" cmpd="sng">
            <a:solidFill>
              <a:srgbClr val="3E6EC2"/>
            </a:solidFill>
            <a:prstDash val="solid"/>
            <a:round/>
            <a:headEnd type="none" w="sm" len="sm"/>
            <a:tailEnd type="none" w="sm" len="sm"/>
          </a:ln>
        </p:spPr>
      </p:cxnSp>
      <p:cxnSp>
        <p:nvCxnSpPr>
          <p:cNvPr id="604" name="Google Shape;604;p69"/>
          <p:cNvCxnSpPr>
            <a:stCxn id="592" idx="0"/>
            <a:endCxn id="589" idx="6"/>
          </p:cNvCxnSpPr>
          <p:nvPr/>
        </p:nvCxnSpPr>
        <p:spPr>
          <a:xfrm rot="10800000">
            <a:off x="1073100" y="2699913"/>
            <a:ext cx="1100400" cy="388500"/>
          </a:xfrm>
          <a:prstGeom prst="straightConnector1">
            <a:avLst/>
          </a:prstGeom>
          <a:noFill/>
          <a:ln w="9525" cap="flat" cmpd="sng">
            <a:solidFill>
              <a:srgbClr val="3E6EC2"/>
            </a:solidFill>
            <a:prstDash val="solid"/>
            <a:round/>
            <a:headEnd type="none" w="sm" len="sm"/>
            <a:tailEnd type="none" w="sm" len="sm"/>
          </a:ln>
        </p:spPr>
      </p:cxnSp>
      <p:cxnSp>
        <p:nvCxnSpPr>
          <p:cNvPr id="605" name="Google Shape;605;p69"/>
          <p:cNvCxnSpPr>
            <a:stCxn id="592" idx="3"/>
            <a:endCxn id="591" idx="3"/>
          </p:cNvCxnSpPr>
          <p:nvPr/>
        </p:nvCxnSpPr>
        <p:spPr>
          <a:xfrm flipH="1">
            <a:off x="1069515" y="3247542"/>
            <a:ext cx="1016100" cy="995700"/>
          </a:xfrm>
          <a:prstGeom prst="straightConnector1">
            <a:avLst/>
          </a:prstGeom>
          <a:noFill/>
          <a:ln w="9525" cap="flat" cmpd="sng">
            <a:solidFill>
              <a:srgbClr val="3E6EC2"/>
            </a:solidFill>
            <a:prstDash val="solid"/>
            <a:round/>
            <a:headEnd type="none" w="sm" len="sm"/>
            <a:tailEnd type="none" w="sm" len="sm"/>
          </a:ln>
        </p:spPr>
      </p:cxnSp>
      <p:sp>
        <p:nvSpPr>
          <p:cNvPr id="606" name="Google Shape;606;p69"/>
          <p:cNvSpPr/>
          <p:nvPr/>
        </p:nvSpPr>
        <p:spPr>
          <a:xfrm>
            <a:off x="3249550" y="2404097"/>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7" name="Google Shape;607;p69"/>
          <p:cNvSpPr/>
          <p:nvPr/>
        </p:nvSpPr>
        <p:spPr>
          <a:xfrm>
            <a:off x="4225724" y="2472898"/>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8" name="Google Shape;608;p69"/>
          <p:cNvSpPr/>
          <p:nvPr/>
        </p:nvSpPr>
        <p:spPr>
          <a:xfrm>
            <a:off x="4386414" y="3444711"/>
            <a:ext cx="248575" cy="186431"/>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9" name="Google Shape;609;p69"/>
          <p:cNvSpPr/>
          <p:nvPr/>
        </p:nvSpPr>
        <p:spPr>
          <a:xfrm>
            <a:off x="4474299" y="2885706"/>
            <a:ext cx="248575" cy="186431"/>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10" name="Google Shape;610;p69"/>
          <p:cNvCxnSpPr/>
          <p:nvPr/>
        </p:nvCxnSpPr>
        <p:spPr>
          <a:xfrm>
            <a:off x="3400981" y="2441083"/>
            <a:ext cx="399278" cy="381888"/>
          </a:xfrm>
          <a:prstGeom prst="straightConnector1">
            <a:avLst/>
          </a:prstGeom>
          <a:noFill/>
          <a:ln w="9525" cap="flat" cmpd="sng">
            <a:solidFill>
              <a:srgbClr val="3E6EC2"/>
            </a:solidFill>
            <a:prstDash val="solid"/>
            <a:round/>
            <a:headEnd type="none" w="sm" len="sm"/>
            <a:tailEnd type="none" w="sm" len="sm"/>
          </a:ln>
        </p:spPr>
      </p:cxnSp>
      <p:cxnSp>
        <p:nvCxnSpPr>
          <p:cNvPr id="611" name="Google Shape;611;p69"/>
          <p:cNvCxnSpPr/>
          <p:nvPr/>
        </p:nvCxnSpPr>
        <p:spPr>
          <a:xfrm flipH="1">
            <a:off x="3772069" y="2838248"/>
            <a:ext cx="124288" cy="365349"/>
          </a:xfrm>
          <a:prstGeom prst="straightConnector1">
            <a:avLst/>
          </a:prstGeom>
          <a:noFill/>
          <a:ln w="9525" cap="flat" cmpd="sng">
            <a:solidFill>
              <a:srgbClr val="3E6EC2"/>
            </a:solidFill>
            <a:prstDash val="solid"/>
            <a:round/>
            <a:headEnd type="none" w="sm" len="sm"/>
            <a:tailEnd type="none" w="sm" len="sm"/>
          </a:ln>
        </p:spPr>
      </p:cxnSp>
      <p:cxnSp>
        <p:nvCxnSpPr>
          <p:cNvPr id="612" name="Google Shape;612;p69"/>
          <p:cNvCxnSpPr>
            <a:endCxn id="613" idx="3"/>
          </p:cNvCxnSpPr>
          <p:nvPr/>
        </p:nvCxnSpPr>
        <p:spPr>
          <a:xfrm rot="10800000" flipH="1">
            <a:off x="3985227" y="2641798"/>
            <a:ext cx="276900" cy="210000"/>
          </a:xfrm>
          <a:prstGeom prst="straightConnector1">
            <a:avLst/>
          </a:prstGeom>
          <a:noFill/>
          <a:ln w="9525" cap="flat" cmpd="sng">
            <a:solidFill>
              <a:srgbClr val="3E6EC2"/>
            </a:solidFill>
            <a:prstDash val="solid"/>
            <a:round/>
            <a:headEnd type="none" w="sm" len="sm"/>
            <a:tailEnd type="none" w="sm" len="sm"/>
          </a:ln>
        </p:spPr>
      </p:cxnSp>
      <p:cxnSp>
        <p:nvCxnSpPr>
          <p:cNvPr id="614" name="Google Shape;614;p69"/>
          <p:cNvCxnSpPr>
            <a:endCxn id="609" idx="2"/>
          </p:cNvCxnSpPr>
          <p:nvPr/>
        </p:nvCxnSpPr>
        <p:spPr>
          <a:xfrm>
            <a:off x="3948999" y="2917722"/>
            <a:ext cx="525300" cy="61200"/>
          </a:xfrm>
          <a:prstGeom prst="straightConnector1">
            <a:avLst/>
          </a:prstGeom>
          <a:noFill/>
          <a:ln w="9525" cap="flat" cmpd="sng">
            <a:solidFill>
              <a:srgbClr val="3E6EC2"/>
            </a:solidFill>
            <a:prstDash val="solid"/>
            <a:round/>
            <a:headEnd type="none" w="sm" len="sm"/>
            <a:tailEnd type="none" w="sm" len="sm"/>
          </a:ln>
        </p:spPr>
      </p:cxnSp>
      <p:cxnSp>
        <p:nvCxnSpPr>
          <p:cNvPr id="615" name="Google Shape;615;p69"/>
          <p:cNvCxnSpPr>
            <a:stCxn id="609" idx="1"/>
          </p:cNvCxnSpPr>
          <p:nvPr/>
        </p:nvCxnSpPr>
        <p:spPr>
          <a:xfrm flipH="1">
            <a:off x="3896302" y="2913008"/>
            <a:ext cx="614400" cy="383700"/>
          </a:xfrm>
          <a:prstGeom prst="straightConnector1">
            <a:avLst/>
          </a:prstGeom>
          <a:noFill/>
          <a:ln w="9525" cap="flat" cmpd="sng">
            <a:solidFill>
              <a:srgbClr val="3E6EC2"/>
            </a:solidFill>
            <a:prstDash val="solid"/>
            <a:round/>
            <a:headEnd type="none" w="sm" len="sm"/>
            <a:tailEnd type="none" w="sm" len="sm"/>
          </a:ln>
        </p:spPr>
      </p:cxnSp>
      <p:cxnSp>
        <p:nvCxnSpPr>
          <p:cNvPr id="616" name="Google Shape;616;p69"/>
          <p:cNvCxnSpPr>
            <a:stCxn id="606" idx="6"/>
            <a:endCxn id="607" idx="1"/>
          </p:cNvCxnSpPr>
          <p:nvPr/>
        </p:nvCxnSpPr>
        <p:spPr>
          <a:xfrm>
            <a:off x="3498125" y="2497313"/>
            <a:ext cx="764100" cy="3000"/>
          </a:xfrm>
          <a:prstGeom prst="straightConnector1">
            <a:avLst/>
          </a:prstGeom>
          <a:noFill/>
          <a:ln w="9525" cap="flat" cmpd="sng">
            <a:solidFill>
              <a:srgbClr val="3E6EC2"/>
            </a:solidFill>
            <a:prstDash val="solid"/>
            <a:round/>
            <a:headEnd type="none" w="sm" len="sm"/>
            <a:tailEnd type="none" w="sm" len="sm"/>
          </a:ln>
        </p:spPr>
      </p:cxnSp>
      <p:cxnSp>
        <p:nvCxnSpPr>
          <p:cNvPr id="617" name="Google Shape;617;p69"/>
          <p:cNvCxnSpPr>
            <a:stCxn id="609" idx="0"/>
            <a:endCxn id="606" idx="6"/>
          </p:cNvCxnSpPr>
          <p:nvPr/>
        </p:nvCxnSpPr>
        <p:spPr>
          <a:xfrm rot="10800000">
            <a:off x="3498187" y="2497206"/>
            <a:ext cx="1100400" cy="388500"/>
          </a:xfrm>
          <a:prstGeom prst="straightConnector1">
            <a:avLst/>
          </a:prstGeom>
          <a:noFill/>
          <a:ln w="9525" cap="flat" cmpd="sng">
            <a:solidFill>
              <a:srgbClr val="3E6EC2"/>
            </a:solidFill>
            <a:prstDash val="solid"/>
            <a:round/>
            <a:headEnd type="none" w="sm" len="sm"/>
            <a:tailEnd type="none" w="sm" len="sm"/>
          </a:ln>
        </p:spPr>
      </p:cxnSp>
      <p:cxnSp>
        <p:nvCxnSpPr>
          <p:cNvPr id="618" name="Google Shape;618;p69"/>
          <p:cNvCxnSpPr>
            <a:stCxn id="609" idx="3"/>
            <a:endCxn id="608" idx="0"/>
          </p:cNvCxnSpPr>
          <p:nvPr/>
        </p:nvCxnSpPr>
        <p:spPr>
          <a:xfrm>
            <a:off x="4510702" y="3044835"/>
            <a:ext cx="0" cy="399900"/>
          </a:xfrm>
          <a:prstGeom prst="straightConnector1">
            <a:avLst/>
          </a:prstGeom>
          <a:noFill/>
          <a:ln w="9525" cap="flat" cmpd="sng">
            <a:solidFill>
              <a:srgbClr val="3E6EC2"/>
            </a:solidFill>
            <a:prstDash val="solid"/>
            <a:round/>
            <a:headEnd type="none" w="sm" len="sm"/>
            <a:tailEnd type="none" w="sm" len="sm"/>
          </a:ln>
        </p:spPr>
      </p:cxnSp>
      <p:sp>
        <p:nvSpPr>
          <p:cNvPr id="619" name="Google Shape;619;p69"/>
          <p:cNvSpPr/>
          <p:nvPr/>
        </p:nvSpPr>
        <p:spPr>
          <a:xfrm>
            <a:off x="3249550" y="2413868"/>
            <a:ext cx="248575" cy="186431"/>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3" name="Google Shape;613;p69"/>
          <p:cNvSpPr/>
          <p:nvPr/>
        </p:nvSpPr>
        <p:spPr>
          <a:xfrm>
            <a:off x="4225724" y="2482669"/>
            <a:ext cx="248575" cy="186431"/>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0" name="Google Shape;620;p69"/>
          <p:cNvSpPr/>
          <p:nvPr/>
        </p:nvSpPr>
        <p:spPr>
          <a:xfrm>
            <a:off x="3721402" y="2724176"/>
            <a:ext cx="360056" cy="303683"/>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21" name="Google Shape;621;p69"/>
          <p:cNvCxnSpPr>
            <a:endCxn id="619" idx="6"/>
          </p:cNvCxnSpPr>
          <p:nvPr/>
        </p:nvCxnSpPr>
        <p:spPr>
          <a:xfrm rot="10800000">
            <a:off x="3498125" y="2507084"/>
            <a:ext cx="1100400" cy="388500"/>
          </a:xfrm>
          <a:prstGeom prst="straightConnector1">
            <a:avLst/>
          </a:prstGeom>
          <a:noFill/>
          <a:ln w="9525" cap="flat" cmpd="sng">
            <a:solidFill>
              <a:srgbClr val="3E6EC2"/>
            </a:solidFill>
            <a:prstDash val="solid"/>
            <a:round/>
            <a:headEnd type="none" w="sm" len="sm"/>
            <a:tailEnd type="none" w="sm" len="sm"/>
          </a:ln>
        </p:spPr>
      </p:cxnSp>
      <p:sp>
        <p:nvSpPr>
          <p:cNvPr id="622" name="Google Shape;622;p69"/>
          <p:cNvSpPr/>
          <p:nvPr/>
        </p:nvSpPr>
        <p:spPr>
          <a:xfrm>
            <a:off x="3644053" y="3203474"/>
            <a:ext cx="248575" cy="186431"/>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23" name="Google Shape;623;p69"/>
          <p:cNvCxnSpPr>
            <a:stCxn id="592" idx="7"/>
            <a:endCxn id="620" idx="2"/>
          </p:cNvCxnSpPr>
          <p:nvPr/>
        </p:nvCxnSpPr>
        <p:spPr>
          <a:xfrm rot="10800000" flipH="1">
            <a:off x="2261384" y="2876015"/>
            <a:ext cx="1460100" cy="239700"/>
          </a:xfrm>
          <a:prstGeom prst="straightConnector1">
            <a:avLst/>
          </a:prstGeom>
          <a:noFill/>
          <a:ln w="9525" cap="flat" cmpd="sng">
            <a:solidFill>
              <a:srgbClr val="3E6EC2"/>
            </a:solidFill>
            <a:prstDash val="dashDot"/>
            <a:round/>
            <a:headEnd type="none" w="sm" len="sm"/>
            <a:tailEnd type="none" w="sm" len="sm"/>
          </a:ln>
        </p:spPr>
      </p:cxnSp>
      <p:cxnSp>
        <p:nvCxnSpPr>
          <p:cNvPr id="624" name="Google Shape;624;p69"/>
          <p:cNvCxnSpPr>
            <a:stCxn id="620" idx="5"/>
            <a:endCxn id="608" idx="1"/>
          </p:cNvCxnSpPr>
          <p:nvPr/>
        </p:nvCxnSpPr>
        <p:spPr>
          <a:xfrm>
            <a:off x="4028729" y="2983386"/>
            <a:ext cx="394200" cy="488700"/>
          </a:xfrm>
          <a:prstGeom prst="straightConnector1">
            <a:avLst/>
          </a:prstGeom>
          <a:noFill/>
          <a:ln w="9525" cap="flat" cmpd="sng">
            <a:solidFill>
              <a:srgbClr val="3E6EC2"/>
            </a:solidFill>
            <a:prstDash val="solid"/>
            <a:round/>
            <a:headEnd type="none" w="sm" len="sm"/>
            <a:tailEnd type="none" w="sm" len="sm"/>
          </a:ln>
        </p:spPr>
      </p:cxnSp>
      <p:sp>
        <p:nvSpPr>
          <p:cNvPr id="625" name="Google Shape;625;p69"/>
          <p:cNvSpPr/>
          <p:nvPr/>
        </p:nvSpPr>
        <p:spPr>
          <a:xfrm>
            <a:off x="6800630" y="2007857"/>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6" name="Google Shape;626;p69"/>
          <p:cNvSpPr/>
          <p:nvPr/>
        </p:nvSpPr>
        <p:spPr>
          <a:xfrm>
            <a:off x="7776804" y="2076658"/>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7" name="Google Shape;627;p69"/>
          <p:cNvSpPr/>
          <p:nvPr/>
        </p:nvSpPr>
        <p:spPr>
          <a:xfrm>
            <a:off x="7009254" y="3485136"/>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69"/>
          <p:cNvSpPr/>
          <p:nvPr/>
        </p:nvSpPr>
        <p:spPr>
          <a:xfrm>
            <a:off x="8025379" y="2489466"/>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9" name="Google Shape;629;p69"/>
          <p:cNvSpPr/>
          <p:nvPr/>
        </p:nvSpPr>
        <p:spPr>
          <a:xfrm>
            <a:off x="7287792" y="2362443"/>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0" name="Google Shape;630;p69"/>
          <p:cNvSpPr/>
          <p:nvPr/>
        </p:nvSpPr>
        <p:spPr>
          <a:xfrm>
            <a:off x="7198861" y="2807357"/>
            <a:ext cx="248575" cy="18643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31" name="Google Shape;631;p69"/>
          <p:cNvCxnSpPr>
            <a:stCxn id="625" idx="4"/>
            <a:endCxn id="627" idx="3"/>
          </p:cNvCxnSpPr>
          <p:nvPr/>
        </p:nvCxnSpPr>
        <p:spPr>
          <a:xfrm>
            <a:off x="6924918" y="2194288"/>
            <a:ext cx="120600" cy="1449900"/>
          </a:xfrm>
          <a:prstGeom prst="straightConnector1">
            <a:avLst/>
          </a:prstGeom>
          <a:noFill/>
          <a:ln w="9525" cap="flat" cmpd="sng">
            <a:solidFill>
              <a:srgbClr val="3E6EC2"/>
            </a:solidFill>
            <a:prstDash val="solid"/>
            <a:round/>
            <a:headEnd type="none" w="sm" len="sm"/>
            <a:tailEnd type="triangle" w="med" len="med"/>
          </a:ln>
        </p:spPr>
      </p:cxnSp>
      <p:cxnSp>
        <p:nvCxnSpPr>
          <p:cNvPr id="632" name="Google Shape;632;p69"/>
          <p:cNvCxnSpPr/>
          <p:nvPr/>
        </p:nvCxnSpPr>
        <p:spPr>
          <a:xfrm>
            <a:off x="6952061" y="2044843"/>
            <a:ext cx="399278" cy="381888"/>
          </a:xfrm>
          <a:prstGeom prst="straightConnector1">
            <a:avLst/>
          </a:prstGeom>
          <a:noFill/>
          <a:ln w="9525" cap="flat" cmpd="sng">
            <a:solidFill>
              <a:srgbClr val="3E6EC2"/>
            </a:solidFill>
            <a:prstDash val="solid"/>
            <a:round/>
            <a:headEnd type="none" w="sm" len="sm"/>
            <a:tailEnd type="none" w="sm" len="sm"/>
          </a:ln>
        </p:spPr>
      </p:cxnSp>
      <p:cxnSp>
        <p:nvCxnSpPr>
          <p:cNvPr id="633" name="Google Shape;633;p69"/>
          <p:cNvCxnSpPr/>
          <p:nvPr/>
        </p:nvCxnSpPr>
        <p:spPr>
          <a:xfrm flipH="1">
            <a:off x="7349194" y="2442008"/>
            <a:ext cx="98242" cy="574541"/>
          </a:xfrm>
          <a:prstGeom prst="straightConnector1">
            <a:avLst/>
          </a:prstGeom>
          <a:noFill/>
          <a:ln w="9525" cap="flat" cmpd="sng">
            <a:solidFill>
              <a:srgbClr val="3E6EC2"/>
            </a:solidFill>
            <a:prstDash val="solid"/>
            <a:round/>
            <a:headEnd type="none" w="sm" len="sm"/>
            <a:tailEnd type="none" w="sm" len="sm"/>
          </a:ln>
        </p:spPr>
      </p:cxnSp>
      <p:cxnSp>
        <p:nvCxnSpPr>
          <p:cNvPr id="634" name="Google Shape;634;p69"/>
          <p:cNvCxnSpPr>
            <a:stCxn id="630" idx="0"/>
            <a:endCxn id="627" idx="2"/>
          </p:cNvCxnSpPr>
          <p:nvPr/>
        </p:nvCxnSpPr>
        <p:spPr>
          <a:xfrm flipH="1">
            <a:off x="7009349" y="2807357"/>
            <a:ext cx="313800" cy="771000"/>
          </a:xfrm>
          <a:prstGeom prst="straightConnector1">
            <a:avLst/>
          </a:prstGeom>
          <a:noFill/>
          <a:ln w="9525" cap="flat" cmpd="sng">
            <a:solidFill>
              <a:srgbClr val="3E6EC2"/>
            </a:solidFill>
            <a:prstDash val="solid"/>
            <a:round/>
            <a:headEnd type="none" w="sm" len="sm"/>
            <a:tailEnd type="none" w="sm" len="sm"/>
          </a:ln>
        </p:spPr>
      </p:cxnSp>
      <p:cxnSp>
        <p:nvCxnSpPr>
          <p:cNvPr id="635" name="Google Shape;635;p69"/>
          <p:cNvCxnSpPr>
            <a:stCxn id="629" idx="6"/>
            <a:endCxn id="626" idx="1"/>
          </p:cNvCxnSpPr>
          <p:nvPr/>
        </p:nvCxnSpPr>
        <p:spPr>
          <a:xfrm rot="10800000" flipH="1">
            <a:off x="7536367" y="2104059"/>
            <a:ext cx="276900" cy="351600"/>
          </a:xfrm>
          <a:prstGeom prst="straightConnector1">
            <a:avLst/>
          </a:prstGeom>
          <a:noFill/>
          <a:ln w="9525" cap="flat" cmpd="sng">
            <a:solidFill>
              <a:srgbClr val="3E6EC2"/>
            </a:solidFill>
            <a:prstDash val="solid"/>
            <a:round/>
            <a:headEnd type="none" w="sm" len="sm"/>
            <a:tailEnd type="none" w="sm" len="sm"/>
          </a:ln>
        </p:spPr>
      </p:cxnSp>
      <p:cxnSp>
        <p:nvCxnSpPr>
          <p:cNvPr id="636" name="Google Shape;636;p69"/>
          <p:cNvCxnSpPr>
            <a:stCxn id="629" idx="5"/>
            <a:endCxn id="628" idx="2"/>
          </p:cNvCxnSpPr>
          <p:nvPr/>
        </p:nvCxnSpPr>
        <p:spPr>
          <a:xfrm>
            <a:off x="7499964" y="2521572"/>
            <a:ext cx="525300" cy="61200"/>
          </a:xfrm>
          <a:prstGeom prst="straightConnector1">
            <a:avLst/>
          </a:prstGeom>
          <a:noFill/>
          <a:ln w="9525" cap="flat" cmpd="sng">
            <a:solidFill>
              <a:srgbClr val="3E6EC2"/>
            </a:solidFill>
            <a:prstDash val="solid"/>
            <a:round/>
            <a:headEnd type="none" w="sm" len="sm"/>
            <a:tailEnd type="none" w="sm" len="sm"/>
          </a:ln>
        </p:spPr>
      </p:cxnSp>
      <p:cxnSp>
        <p:nvCxnSpPr>
          <p:cNvPr id="637" name="Google Shape;637;p69"/>
          <p:cNvCxnSpPr>
            <a:stCxn id="628" idx="3"/>
            <a:endCxn id="630" idx="6"/>
          </p:cNvCxnSpPr>
          <p:nvPr/>
        </p:nvCxnSpPr>
        <p:spPr>
          <a:xfrm flipH="1">
            <a:off x="7447382" y="2648595"/>
            <a:ext cx="614400" cy="252000"/>
          </a:xfrm>
          <a:prstGeom prst="straightConnector1">
            <a:avLst/>
          </a:prstGeom>
          <a:noFill/>
          <a:ln w="9525" cap="flat" cmpd="sng">
            <a:solidFill>
              <a:srgbClr val="3E6EC2"/>
            </a:solidFill>
            <a:prstDash val="solid"/>
            <a:round/>
            <a:headEnd type="none" w="sm" len="sm"/>
            <a:tailEnd type="none" w="sm" len="sm"/>
          </a:ln>
        </p:spPr>
      </p:cxnSp>
      <p:cxnSp>
        <p:nvCxnSpPr>
          <p:cNvPr id="638" name="Google Shape;638;p69"/>
          <p:cNvCxnSpPr>
            <a:stCxn id="626" idx="5"/>
            <a:endCxn id="628" idx="3"/>
          </p:cNvCxnSpPr>
          <p:nvPr/>
        </p:nvCxnSpPr>
        <p:spPr>
          <a:xfrm>
            <a:off x="7988976" y="2235787"/>
            <a:ext cx="72900" cy="412800"/>
          </a:xfrm>
          <a:prstGeom prst="straightConnector1">
            <a:avLst/>
          </a:prstGeom>
          <a:noFill/>
          <a:ln w="9525" cap="flat" cmpd="sng">
            <a:solidFill>
              <a:srgbClr val="3E6EC2"/>
            </a:solidFill>
            <a:prstDash val="solid"/>
            <a:round/>
            <a:headEnd type="none" w="sm" len="sm"/>
            <a:tailEnd type="none" w="sm" len="sm"/>
          </a:ln>
        </p:spPr>
      </p:cxnSp>
      <p:cxnSp>
        <p:nvCxnSpPr>
          <p:cNvPr id="639" name="Google Shape;639;p69"/>
          <p:cNvCxnSpPr>
            <a:stCxn id="625" idx="6"/>
            <a:endCxn id="626" idx="1"/>
          </p:cNvCxnSpPr>
          <p:nvPr/>
        </p:nvCxnSpPr>
        <p:spPr>
          <a:xfrm>
            <a:off x="7049205" y="2101073"/>
            <a:ext cx="764100" cy="3000"/>
          </a:xfrm>
          <a:prstGeom prst="straightConnector1">
            <a:avLst/>
          </a:prstGeom>
          <a:noFill/>
          <a:ln w="9525" cap="flat" cmpd="sng">
            <a:solidFill>
              <a:srgbClr val="3E6EC2"/>
            </a:solidFill>
            <a:prstDash val="solid"/>
            <a:round/>
            <a:headEnd type="none" w="sm" len="sm"/>
            <a:tailEnd type="none" w="sm" len="sm"/>
          </a:ln>
        </p:spPr>
      </p:cxnSp>
      <p:cxnSp>
        <p:nvCxnSpPr>
          <p:cNvPr id="640" name="Google Shape;640;p69"/>
          <p:cNvCxnSpPr>
            <a:stCxn id="628" idx="0"/>
            <a:endCxn id="625" idx="6"/>
          </p:cNvCxnSpPr>
          <p:nvPr/>
        </p:nvCxnSpPr>
        <p:spPr>
          <a:xfrm rot="10800000">
            <a:off x="7049266" y="2100966"/>
            <a:ext cx="1100400" cy="388500"/>
          </a:xfrm>
          <a:prstGeom prst="straightConnector1">
            <a:avLst/>
          </a:prstGeom>
          <a:noFill/>
          <a:ln w="9525" cap="flat" cmpd="sng">
            <a:solidFill>
              <a:srgbClr val="3E6EC2"/>
            </a:solidFill>
            <a:prstDash val="solid"/>
            <a:round/>
            <a:headEnd type="none" w="sm" len="sm"/>
            <a:tailEnd type="none" w="sm" len="sm"/>
          </a:ln>
        </p:spPr>
      </p:cxnSp>
      <p:cxnSp>
        <p:nvCxnSpPr>
          <p:cNvPr id="641" name="Google Shape;641;p69"/>
          <p:cNvCxnSpPr>
            <a:stCxn id="628" idx="3"/>
            <a:endCxn id="627" idx="3"/>
          </p:cNvCxnSpPr>
          <p:nvPr/>
        </p:nvCxnSpPr>
        <p:spPr>
          <a:xfrm flipH="1">
            <a:off x="7045682" y="2648595"/>
            <a:ext cx="1016100" cy="995700"/>
          </a:xfrm>
          <a:prstGeom prst="straightConnector1">
            <a:avLst/>
          </a:prstGeom>
          <a:noFill/>
          <a:ln w="9525" cap="flat" cmpd="sng">
            <a:solidFill>
              <a:srgbClr val="3E6EC2"/>
            </a:solidFill>
            <a:prstDash val="solid"/>
            <a:round/>
            <a:headEnd type="none" w="sm" len="sm"/>
            <a:tailEnd type="none" w="sm" len="sm"/>
          </a:ln>
        </p:spPr>
      </p:cxnSp>
      <p:sp>
        <p:nvSpPr>
          <p:cNvPr id="642" name="Google Shape;642;p69"/>
          <p:cNvSpPr/>
          <p:nvPr/>
        </p:nvSpPr>
        <p:spPr>
          <a:xfrm>
            <a:off x="10398321" y="3126027"/>
            <a:ext cx="248575" cy="186431"/>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3" name="Google Shape;643;p69"/>
          <p:cNvSpPr/>
          <p:nvPr/>
        </p:nvSpPr>
        <p:spPr>
          <a:xfrm>
            <a:off x="8643785" y="4537663"/>
            <a:ext cx="248575" cy="186431"/>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4" name="Google Shape;644;p69"/>
          <p:cNvSpPr/>
          <p:nvPr/>
        </p:nvSpPr>
        <p:spPr>
          <a:xfrm>
            <a:off x="9790390" y="4961842"/>
            <a:ext cx="200052" cy="175455"/>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45" name="Google Shape;645;p69"/>
          <p:cNvCxnSpPr>
            <a:stCxn id="646" idx="4"/>
            <a:endCxn id="644" idx="0"/>
          </p:cNvCxnSpPr>
          <p:nvPr/>
        </p:nvCxnSpPr>
        <p:spPr>
          <a:xfrm>
            <a:off x="9681734" y="3959847"/>
            <a:ext cx="208800" cy="1002000"/>
          </a:xfrm>
          <a:prstGeom prst="straightConnector1">
            <a:avLst/>
          </a:prstGeom>
          <a:noFill/>
          <a:ln w="9525" cap="flat" cmpd="sng">
            <a:solidFill>
              <a:srgbClr val="3E6EC2"/>
            </a:solidFill>
            <a:prstDash val="solid"/>
            <a:round/>
            <a:headEnd type="none" w="sm" len="sm"/>
            <a:tailEnd type="none" w="sm" len="sm"/>
          </a:ln>
        </p:spPr>
      </p:cxnSp>
      <p:cxnSp>
        <p:nvCxnSpPr>
          <p:cNvPr id="647" name="Google Shape;647;p69"/>
          <p:cNvCxnSpPr>
            <a:stCxn id="648" idx="3"/>
            <a:endCxn id="646" idx="6"/>
          </p:cNvCxnSpPr>
          <p:nvPr/>
        </p:nvCxnSpPr>
        <p:spPr>
          <a:xfrm rot="10800000">
            <a:off x="9835331" y="3799484"/>
            <a:ext cx="620700" cy="407100"/>
          </a:xfrm>
          <a:prstGeom prst="straightConnector1">
            <a:avLst/>
          </a:prstGeom>
          <a:noFill/>
          <a:ln w="9525" cap="flat" cmpd="sng">
            <a:solidFill>
              <a:srgbClr val="3E6EC2"/>
            </a:solidFill>
            <a:prstDash val="solid"/>
            <a:round/>
            <a:headEnd type="none" w="sm" len="sm"/>
            <a:tailEnd type="none" w="sm" len="sm"/>
          </a:ln>
        </p:spPr>
      </p:cxnSp>
      <p:cxnSp>
        <p:nvCxnSpPr>
          <p:cNvPr id="649" name="Google Shape;649;p69"/>
          <p:cNvCxnSpPr>
            <a:stCxn id="643" idx="6"/>
            <a:endCxn id="648" idx="2"/>
          </p:cNvCxnSpPr>
          <p:nvPr/>
        </p:nvCxnSpPr>
        <p:spPr>
          <a:xfrm rot="10800000" flipH="1">
            <a:off x="8892360" y="4140679"/>
            <a:ext cx="1527300" cy="490200"/>
          </a:xfrm>
          <a:prstGeom prst="straightConnector1">
            <a:avLst/>
          </a:prstGeom>
          <a:noFill/>
          <a:ln w="9525" cap="flat" cmpd="sng">
            <a:solidFill>
              <a:srgbClr val="3E6EC2"/>
            </a:solidFill>
            <a:prstDash val="solid"/>
            <a:round/>
            <a:headEnd type="none" w="sm" len="sm"/>
            <a:tailEnd type="none" w="sm" len="sm"/>
          </a:ln>
        </p:spPr>
      </p:cxnSp>
      <p:sp>
        <p:nvSpPr>
          <p:cNvPr id="650" name="Google Shape;650;p69"/>
          <p:cNvSpPr/>
          <p:nvPr/>
        </p:nvSpPr>
        <p:spPr>
          <a:xfrm>
            <a:off x="9600661" y="2547773"/>
            <a:ext cx="234736" cy="288381"/>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6" name="Google Shape;646;p69"/>
          <p:cNvSpPr/>
          <p:nvPr/>
        </p:nvSpPr>
        <p:spPr>
          <a:xfrm>
            <a:off x="9528070" y="3639402"/>
            <a:ext cx="307327" cy="320445"/>
          </a:xfrm>
          <a:prstGeom prst="ellipse">
            <a:avLst/>
          </a:prstGeom>
          <a:solidFill>
            <a:srgbClr val="0070C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51" name="Google Shape;651;p69"/>
          <p:cNvCxnSpPr>
            <a:stCxn id="648" idx="7"/>
            <a:endCxn id="650" idx="5"/>
          </p:cNvCxnSpPr>
          <p:nvPr/>
        </p:nvCxnSpPr>
        <p:spPr>
          <a:xfrm rot="10800000">
            <a:off x="9801100" y="2794057"/>
            <a:ext cx="830700" cy="1280700"/>
          </a:xfrm>
          <a:prstGeom prst="straightConnector1">
            <a:avLst/>
          </a:prstGeom>
          <a:noFill/>
          <a:ln w="9525" cap="flat" cmpd="sng">
            <a:solidFill>
              <a:srgbClr val="3E6EC2"/>
            </a:solidFill>
            <a:prstDash val="solid"/>
            <a:round/>
            <a:headEnd type="none" w="sm" len="sm"/>
            <a:tailEnd type="none" w="sm" len="sm"/>
          </a:ln>
        </p:spPr>
      </p:cxnSp>
      <p:sp>
        <p:nvSpPr>
          <p:cNvPr id="648" name="Google Shape;648;p69"/>
          <p:cNvSpPr/>
          <p:nvPr/>
        </p:nvSpPr>
        <p:spPr>
          <a:xfrm>
            <a:off x="10419628" y="4047455"/>
            <a:ext cx="248575" cy="186431"/>
          </a:xfrm>
          <a:prstGeom prst="ellipse">
            <a:avLst/>
          </a:prstGeom>
          <a:solidFill>
            <a:schemeClr val="accent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52" name="Google Shape;652;p69"/>
          <p:cNvCxnSpPr>
            <a:stCxn id="628" idx="5"/>
            <a:endCxn id="650" idx="2"/>
          </p:cNvCxnSpPr>
          <p:nvPr/>
        </p:nvCxnSpPr>
        <p:spPr>
          <a:xfrm>
            <a:off x="8237551" y="2648595"/>
            <a:ext cx="1363200" cy="43500"/>
          </a:xfrm>
          <a:prstGeom prst="straightConnector1">
            <a:avLst/>
          </a:prstGeom>
          <a:noFill/>
          <a:ln w="9525" cap="flat" cmpd="sng">
            <a:solidFill>
              <a:srgbClr val="3E6EC2"/>
            </a:solidFill>
            <a:prstDash val="dashDot"/>
            <a:round/>
            <a:headEnd type="none" w="sm" len="sm"/>
            <a:tailEnd type="none" w="sm" len="sm"/>
          </a:ln>
        </p:spPr>
      </p:cxnSp>
      <p:cxnSp>
        <p:nvCxnSpPr>
          <p:cNvPr id="653" name="Google Shape;653;p69"/>
          <p:cNvCxnSpPr>
            <a:stCxn id="646" idx="3"/>
          </p:cNvCxnSpPr>
          <p:nvPr/>
        </p:nvCxnSpPr>
        <p:spPr>
          <a:xfrm flipH="1">
            <a:off x="8723177" y="3912919"/>
            <a:ext cx="849900" cy="642300"/>
          </a:xfrm>
          <a:prstGeom prst="straightConnector1">
            <a:avLst/>
          </a:prstGeom>
          <a:noFill/>
          <a:ln w="9525" cap="flat" cmpd="sng">
            <a:solidFill>
              <a:srgbClr val="3E6EC2"/>
            </a:solidFill>
            <a:prstDash val="solid"/>
            <a:round/>
            <a:headEnd type="none" w="sm" len="sm"/>
            <a:tailEnd type="none" w="sm" len="sm"/>
          </a:ln>
        </p:spPr>
      </p:cxnSp>
      <p:cxnSp>
        <p:nvCxnSpPr>
          <p:cNvPr id="654" name="Google Shape;654;p69"/>
          <p:cNvCxnSpPr>
            <a:stCxn id="630" idx="5"/>
            <a:endCxn id="646" idx="2"/>
          </p:cNvCxnSpPr>
          <p:nvPr/>
        </p:nvCxnSpPr>
        <p:spPr>
          <a:xfrm>
            <a:off x="7411033" y="2966486"/>
            <a:ext cx="2117100" cy="833100"/>
          </a:xfrm>
          <a:prstGeom prst="straightConnector1">
            <a:avLst/>
          </a:prstGeom>
          <a:noFill/>
          <a:ln w="57150" cap="flat" cmpd="sng">
            <a:solidFill>
              <a:srgbClr val="00B0F0"/>
            </a:solidFill>
            <a:prstDash val="solid"/>
            <a:round/>
            <a:headEnd type="none" w="sm" len="sm"/>
            <a:tailEnd type="none" w="sm" len="sm"/>
          </a:ln>
        </p:spPr>
      </p:cxnSp>
      <p:cxnSp>
        <p:nvCxnSpPr>
          <p:cNvPr id="655" name="Google Shape;655;p69"/>
          <p:cNvCxnSpPr>
            <a:stCxn id="646" idx="1"/>
            <a:endCxn id="650" idx="3"/>
          </p:cNvCxnSpPr>
          <p:nvPr/>
        </p:nvCxnSpPr>
        <p:spPr>
          <a:xfrm rot="10800000" flipH="1">
            <a:off x="9573077" y="2793830"/>
            <a:ext cx="62100" cy="892500"/>
          </a:xfrm>
          <a:prstGeom prst="straightConnector1">
            <a:avLst/>
          </a:prstGeom>
          <a:noFill/>
          <a:ln w="9525" cap="flat" cmpd="sng">
            <a:solidFill>
              <a:srgbClr val="3E6EC2"/>
            </a:solidFill>
            <a:prstDash val="solid"/>
            <a:round/>
            <a:headEnd type="none" w="sm" len="sm"/>
            <a:tailEnd type="none" w="sm" len="sm"/>
          </a:ln>
        </p:spPr>
      </p:cxnSp>
      <p:cxnSp>
        <p:nvCxnSpPr>
          <p:cNvPr id="656" name="Google Shape;656;p69"/>
          <p:cNvCxnSpPr>
            <a:stCxn id="648" idx="3"/>
            <a:endCxn id="644" idx="7"/>
          </p:cNvCxnSpPr>
          <p:nvPr/>
        </p:nvCxnSpPr>
        <p:spPr>
          <a:xfrm flipH="1">
            <a:off x="9961031" y="4206584"/>
            <a:ext cx="495000" cy="780900"/>
          </a:xfrm>
          <a:prstGeom prst="straightConnector1">
            <a:avLst/>
          </a:prstGeom>
          <a:noFill/>
          <a:ln w="9525" cap="flat" cmpd="sng">
            <a:solidFill>
              <a:srgbClr val="3E6EC2"/>
            </a:solidFill>
            <a:prstDash val="solid"/>
            <a:round/>
            <a:headEnd type="none" w="sm" len="sm"/>
            <a:tailEnd type="none" w="sm" len="sm"/>
          </a:ln>
        </p:spPr>
      </p:cxnSp>
      <p:cxnSp>
        <p:nvCxnSpPr>
          <p:cNvPr id="657" name="Google Shape;657;p69"/>
          <p:cNvCxnSpPr>
            <a:stCxn id="646" idx="6"/>
            <a:endCxn id="642" idx="3"/>
          </p:cNvCxnSpPr>
          <p:nvPr/>
        </p:nvCxnSpPr>
        <p:spPr>
          <a:xfrm rot="10800000" flipH="1">
            <a:off x="9835397" y="3285125"/>
            <a:ext cx="599400" cy="514500"/>
          </a:xfrm>
          <a:prstGeom prst="straightConnector1">
            <a:avLst/>
          </a:prstGeom>
          <a:noFill/>
          <a:ln w="9525" cap="flat" cmpd="sng">
            <a:solidFill>
              <a:srgbClr val="3E6EC2"/>
            </a:solidFill>
            <a:prstDash val="solid"/>
            <a:round/>
            <a:headEnd type="none" w="sm" len="sm"/>
            <a:tailEnd type="none" w="sm" len="sm"/>
          </a:ln>
        </p:spPr>
      </p:cxnSp>
      <p:cxnSp>
        <p:nvCxnSpPr>
          <p:cNvPr id="658" name="Google Shape;658;p69"/>
          <p:cNvCxnSpPr>
            <a:stCxn id="642" idx="1"/>
            <a:endCxn id="650" idx="5"/>
          </p:cNvCxnSpPr>
          <p:nvPr/>
        </p:nvCxnSpPr>
        <p:spPr>
          <a:xfrm rot="10800000">
            <a:off x="9801124" y="2793929"/>
            <a:ext cx="633600" cy="359400"/>
          </a:xfrm>
          <a:prstGeom prst="straightConnector1">
            <a:avLst/>
          </a:prstGeom>
          <a:noFill/>
          <a:ln w="9525" cap="flat" cmpd="sng">
            <a:solidFill>
              <a:srgbClr val="3E6EC2"/>
            </a:solidFill>
            <a:prstDash val="solid"/>
            <a:round/>
            <a:headEnd type="none" w="sm" len="sm"/>
            <a:tailEnd type="none" w="sm" len="sm"/>
          </a:ln>
        </p:spPr>
      </p:cxnSp>
      <p:cxnSp>
        <p:nvCxnSpPr>
          <p:cNvPr id="659" name="Google Shape;659;p69"/>
          <p:cNvCxnSpPr>
            <a:stCxn id="630" idx="5"/>
            <a:endCxn id="650" idx="2"/>
          </p:cNvCxnSpPr>
          <p:nvPr/>
        </p:nvCxnSpPr>
        <p:spPr>
          <a:xfrm rot="10800000" flipH="1">
            <a:off x="7411033" y="2691986"/>
            <a:ext cx="2189700" cy="274500"/>
          </a:xfrm>
          <a:prstGeom prst="straightConnector1">
            <a:avLst/>
          </a:prstGeom>
          <a:noFill/>
          <a:ln w="57150" cap="flat" cmpd="sng">
            <a:solidFill>
              <a:srgbClr val="00B050"/>
            </a:solidFill>
            <a:prstDash val="solid"/>
            <a:round/>
            <a:headEnd type="none" w="sm" len="sm"/>
            <a:tailEnd type="none" w="sm" len="sm"/>
          </a:ln>
        </p:spPr>
      </p:cxnSp>
      <p:cxnSp>
        <p:nvCxnSpPr>
          <p:cNvPr id="660" name="Google Shape;660;p69"/>
          <p:cNvCxnSpPr>
            <a:stCxn id="630" idx="5"/>
            <a:endCxn id="643" idx="0"/>
          </p:cNvCxnSpPr>
          <p:nvPr/>
        </p:nvCxnSpPr>
        <p:spPr>
          <a:xfrm>
            <a:off x="7411033" y="2966486"/>
            <a:ext cx="1356900" cy="1571100"/>
          </a:xfrm>
          <a:prstGeom prst="straightConnector1">
            <a:avLst/>
          </a:prstGeom>
          <a:noFill/>
          <a:ln w="57150" cap="flat" cmpd="sng">
            <a:solidFill>
              <a:srgbClr val="00B050"/>
            </a:solidFill>
            <a:prstDash val="solid"/>
            <a:round/>
            <a:headEnd type="none" w="sm" len="sm"/>
            <a:tailEnd type="none" w="sm" len="sm"/>
          </a:ln>
        </p:spPr>
      </p:cxnSp>
      <p:sp>
        <p:nvSpPr>
          <p:cNvPr id="661" name="Google Shape;661;p69"/>
          <p:cNvSpPr/>
          <p:nvPr/>
        </p:nvSpPr>
        <p:spPr>
          <a:xfrm>
            <a:off x="5518493" y="2223826"/>
            <a:ext cx="638308" cy="2155134"/>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62" name="Google Shape;662;p69"/>
          <p:cNvCxnSpPr>
            <a:endCxn id="643" idx="1"/>
          </p:cNvCxnSpPr>
          <p:nvPr/>
        </p:nvCxnSpPr>
        <p:spPr>
          <a:xfrm>
            <a:off x="7243488" y="3621765"/>
            <a:ext cx="1436700" cy="943200"/>
          </a:xfrm>
          <a:prstGeom prst="straightConnector1">
            <a:avLst/>
          </a:prstGeom>
          <a:noFill/>
          <a:ln w="57150" cap="flat" cmpd="sng">
            <a:solidFill>
              <a:srgbClr val="00B050"/>
            </a:solidFill>
            <a:prstDash val="solid"/>
            <a:round/>
            <a:headEnd type="none" w="sm" len="sm"/>
            <a:tailEnd type="none" w="sm" len="sm"/>
          </a:ln>
        </p:spPr>
      </p:cxnSp>
      <p:cxnSp>
        <p:nvCxnSpPr>
          <p:cNvPr id="663" name="Google Shape;663;p69"/>
          <p:cNvCxnSpPr>
            <a:stCxn id="628" idx="5"/>
            <a:endCxn id="650" idx="2"/>
          </p:cNvCxnSpPr>
          <p:nvPr/>
        </p:nvCxnSpPr>
        <p:spPr>
          <a:xfrm>
            <a:off x="8237551" y="2648595"/>
            <a:ext cx="1363200" cy="43500"/>
          </a:xfrm>
          <a:prstGeom prst="straightConnector1">
            <a:avLst/>
          </a:prstGeom>
          <a:noFill/>
          <a:ln w="57150" cap="flat" cmpd="sng">
            <a:solidFill>
              <a:srgbClr val="00B050"/>
            </a:solidFill>
            <a:prstDash val="solid"/>
            <a:round/>
            <a:headEnd type="none" w="sm" len="sm"/>
            <a:tailEnd type="none" w="sm" len="sm"/>
          </a:ln>
        </p:spPr>
      </p:cxnSp>
      <p:sp>
        <p:nvSpPr>
          <p:cNvPr id="664" name="Google Shape;664;p69"/>
          <p:cNvSpPr txBox="1"/>
          <p:nvPr/>
        </p:nvSpPr>
        <p:spPr>
          <a:xfrm>
            <a:off x="2434652" y="3578442"/>
            <a:ext cx="137326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Key member</a:t>
            </a:r>
            <a:endParaRPr/>
          </a:p>
        </p:txBody>
      </p:sp>
      <p:cxnSp>
        <p:nvCxnSpPr>
          <p:cNvPr id="665" name="Google Shape;665;p69"/>
          <p:cNvCxnSpPr>
            <a:endCxn id="620" idx="2"/>
          </p:cNvCxnSpPr>
          <p:nvPr/>
        </p:nvCxnSpPr>
        <p:spPr>
          <a:xfrm rot="10800000" flipH="1">
            <a:off x="2965702" y="2876018"/>
            <a:ext cx="755700" cy="819600"/>
          </a:xfrm>
          <a:prstGeom prst="straightConnector1">
            <a:avLst/>
          </a:prstGeom>
          <a:noFill/>
          <a:ln w="9525" cap="flat" cmpd="sng">
            <a:solidFill>
              <a:srgbClr val="3E6EC2"/>
            </a:solidFill>
            <a:prstDash val="solid"/>
            <a:round/>
            <a:headEnd type="none" w="sm" len="sm"/>
            <a:tailEnd type="triangle" w="med" len="med"/>
          </a:ln>
        </p:spPr>
      </p:cxnSp>
      <p:cxnSp>
        <p:nvCxnSpPr>
          <p:cNvPr id="666" name="Google Shape;666;p69"/>
          <p:cNvCxnSpPr>
            <a:stCxn id="622" idx="5"/>
            <a:endCxn id="608" idx="1"/>
          </p:cNvCxnSpPr>
          <p:nvPr/>
        </p:nvCxnSpPr>
        <p:spPr>
          <a:xfrm>
            <a:off x="3856225" y="3362603"/>
            <a:ext cx="566700" cy="109500"/>
          </a:xfrm>
          <a:prstGeom prst="straightConnector1">
            <a:avLst/>
          </a:prstGeom>
          <a:noFill/>
          <a:ln w="9525" cap="flat" cmpd="sng">
            <a:solidFill>
              <a:srgbClr val="3E6EC2"/>
            </a:solidFill>
            <a:prstDash val="solid"/>
            <a:round/>
            <a:headEnd type="none" w="sm" len="sm"/>
            <a:tailEnd type="none" w="sm" len="sm"/>
          </a:ln>
        </p:spPr>
      </p:cxnSp>
      <p:cxnSp>
        <p:nvCxnSpPr>
          <p:cNvPr id="667" name="Google Shape;667;p69"/>
          <p:cNvCxnSpPr/>
          <p:nvPr/>
        </p:nvCxnSpPr>
        <p:spPr>
          <a:xfrm>
            <a:off x="8899076" y="4687002"/>
            <a:ext cx="848436" cy="368056"/>
          </a:xfrm>
          <a:prstGeom prst="straightConnector1">
            <a:avLst/>
          </a:prstGeom>
          <a:noFill/>
          <a:ln w="9525" cap="flat" cmpd="sng">
            <a:solidFill>
              <a:srgbClr val="3E6EC2"/>
            </a:solidFill>
            <a:prstDash val="solid"/>
            <a:round/>
            <a:headEnd type="none" w="sm" len="sm"/>
            <a:tailEnd type="none" w="sm" len="sm"/>
          </a:ln>
        </p:spPr>
      </p:cxnSp>
      <p:sp>
        <p:nvSpPr>
          <p:cNvPr id="668" name="Google Shape;668;p69"/>
          <p:cNvSpPr txBox="1"/>
          <p:nvPr/>
        </p:nvSpPr>
        <p:spPr>
          <a:xfrm>
            <a:off x="1412132" y="4416255"/>
            <a:ext cx="6978215"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Community on left wins over </a:t>
            </a:r>
            <a:r>
              <a:rPr lang="en-US" sz="2000" b="1" i="0" u="none" strike="noStrike" cap="none">
                <a:solidFill>
                  <a:srgbClr val="FF0000"/>
                </a:solidFill>
                <a:latin typeface="Calibri"/>
                <a:ea typeface="Calibri"/>
                <a:cs typeface="Calibri"/>
                <a:sym typeface="Calibri"/>
              </a:rPr>
              <a:t>key member </a:t>
            </a:r>
            <a:r>
              <a:rPr lang="en-US" sz="2000" b="0" i="0" u="none" strike="noStrike" cap="none">
                <a:solidFill>
                  <a:srgbClr val="000000"/>
                </a:solidFill>
                <a:latin typeface="Calibri"/>
                <a:ea typeface="Calibri"/>
                <a:cs typeface="Calibri"/>
                <a:sym typeface="Calibri"/>
              </a:rPr>
              <a:t>from other side, </a:t>
            </a:r>
            <a:r>
              <a:rPr lang="en-US" sz="2000" b="1" i="0" u="none" strike="noStrike" cap="none">
                <a:solidFill>
                  <a:srgbClr val="00B0F0"/>
                </a:solidFill>
                <a:latin typeface="Calibri"/>
                <a:ea typeface="Calibri"/>
                <a:cs typeface="Calibri"/>
                <a:sym typeface="Calibri"/>
              </a:rPr>
              <a:t>edge </a:t>
            </a:r>
            <a:r>
              <a:rPr lang="en-US" sz="2000" b="0" i="0" u="none" strike="noStrike" cap="none">
                <a:solidFill>
                  <a:srgbClr val="000000"/>
                </a:solidFill>
                <a:latin typeface="Calibri"/>
                <a:ea typeface="Calibri"/>
                <a:cs typeface="Calibri"/>
                <a:sym typeface="Calibri"/>
              </a:rPr>
              <a:t>gets made and he is converted. </a:t>
            </a:r>
            <a:endParaRPr/>
          </a:p>
          <a:p>
            <a:pPr marL="0" marR="0" lvl="0" indent="0" algn="just" rtl="0">
              <a:lnSpc>
                <a:spcPct val="100000"/>
              </a:lnSpc>
              <a:spcBef>
                <a:spcPts val="0"/>
              </a:spcBef>
              <a:spcAft>
                <a:spcPts val="0"/>
              </a:spcAft>
              <a:buNone/>
            </a:pPr>
            <a:endParaRPr sz="20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Next, the </a:t>
            </a:r>
            <a:r>
              <a:rPr lang="en-US" sz="2000" b="1" i="0" u="none" strike="noStrike" cap="none">
                <a:solidFill>
                  <a:srgbClr val="000000"/>
                </a:solidFill>
                <a:latin typeface="Calibri"/>
                <a:ea typeface="Calibri"/>
                <a:cs typeface="Calibri"/>
                <a:sym typeface="Calibri"/>
              </a:rPr>
              <a:t>triadic closures </a:t>
            </a:r>
            <a:r>
              <a:rPr lang="en-US" sz="2000" b="0" i="0" u="none" strike="noStrike" cap="none">
                <a:solidFill>
                  <a:srgbClr val="000000"/>
                </a:solidFill>
                <a:latin typeface="Calibri"/>
                <a:ea typeface="Calibri"/>
                <a:cs typeface="Calibri"/>
                <a:sym typeface="Calibri"/>
              </a:rPr>
              <a:t>happen and more </a:t>
            </a:r>
            <a:r>
              <a:rPr lang="en-US" sz="2000" b="1" i="0" u="none" strike="noStrike" cap="none">
                <a:solidFill>
                  <a:srgbClr val="00B050"/>
                </a:solidFill>
                <a:latin typeface="Calibri"/>
                <a:ea typeface="Calibri"/>
                <a:cs typeface="Calibri"/>
                <a:sym typeface="Calibri"/>
              </a:rPr>
              <a:t>edges </a:t>
            </a:r>
            <a:r>
              <a:rPr lang="en-US" sz="2000" b="0" i="0" u="none" strike="noStrike" cap="none">
                <a:solidFill>
                  <a:srgbClr val="000000"/>
                </a:solidFill>
                <a:latin typeface="Calibri"/>
                <a:ea typeface="Calibri"/>
                <a:cs typeface="Calibri"/>
                <a:sym typeface="Calibri"/>
              </a:rPr>
              <a:t>get done ! </a:t>
            </a:r>
            <a:endParaRPr/>
          </a:p>
          <a:p>
            <a:pPr marL="0" marR="0" lvl="0" indent="0" algn="just"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p>
            <a:pPr marL="0" marR="0" lvl="0" indent="0" algn="just"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More </a:t>
            </a:r>
            <a:r>
              <a:rPr lang="en-US" sz="2000" b="1" i="0" u="none" strike="noStrike" cap="none">
                <a:solidFill>
                  <a:srgbClr val="000000"/>
                </a:solidFill>
                <a:latin typeface="Calibri"/>
                <a:ea typeface="Calibri"/>
                <a:cs typeface="Calibri"/>
                <a:sym typeface="Calibri"/>
              </a:rPr>
              <a:t>triadic closure </a:t>
            </a:r>
            <a:r>
              <a:rPr lang="en-US" sz="2000" b="0" i="0" u="none" strike="noStrike" cap="none">
                <a:solidFill>
                  <a:srgbClr val="000000"/>
                </a:solidFill>
                <a:latin typeface="Calibri"/>
                <a:ea typeface="Calibri"/>
                <a:cs typeface="Calibri"/>
                <a:sym typeface="Calibri"/>
              </a:rPr>
              <a:t>will happen merging them  into a single community !</a:t>
            </a:r>
            <a:endParaRPr/>
          </a:p>
        </p:txBody>
      </p:sp>
      <p:sp>
        <p:nvSpPr>
          <p:cNvPr id="669" name="Google Shape;669;p69"/>
          <p:cNvSpPr txBox="1"/>
          <p:nvPr/>
        </p:nvSpPr>
        <p:spPr>
          <a:xfrm>
            <a:off x="2465858" y="2691103"/>
            <a:ext cx="10097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Weak tie</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A46E39A-45EC-AFFE-C0B2-6DA99A3793F8}"/>
                  </a:ext>
                </a:extLst>
              </p14:cNvPr>
              <p14:cNvContentPartPr/>
              <p14:nvPr/>
            </p14:nvContentPartPr>
            <p14:xfrm>
              <a:off x="381600" y="1719360"/>
              <a:ext cx="10937160" cy="4741200"/>
            </p14:xfrm>
          </p:contentPart>
        </mc:Choice>
        <mc:Fallback>
          <p:pic>
            <p:nvPicPr>
              <p:cNvPr id="2" name="Ink 1">
                <a:extLst>
                  <a:ext uri="{FF2B5EF4-FFF2-40B4-BE49-F238E27FC236}">
                    <a16:creationId xmlns:a16="http://schemas.microsoft.com/office/drawing/2014/main" id="{4A46E39A-45EC-AFFE-C0B2-6DA99A3793F8}"/>
                  </a:ext>
                </a:extLst>
              </p:cNvPr>
              <p:cNvPicPr/>
              <p:nvPr/>
            </p:nvPicPr>
            <p:blipFill>
              <a:blip r:embed="rId4"/>
              <a:stretch>
                <a:fillRect/>
              </a:stretch>
            </p:blipFill>
            <p:spPr>
              <a:xfrm>
                <a:off x="372240" y="1710000"/>
                <a:ext cx="10955880" cy="475992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70"/>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Target Key Influencers</a:t>
            </a:r>
            <a:endParaRPr sz="2400" b="0" i="0" u="none" strike="noStrike" cap="none">
              <a:solidFill>
                <a:srgbClr val="000000"/>
              </a:solidFill>
              <a:latin typeface="Arial"/>
              <a:ea typeface="Arial"/>
              <a:cs typeface="Arial"/>
              <a:sym typeface="Arial"/>
            </a:endParaRPr>
          </a:p>
        </p:txBody>
      </p:sp>
      <p:cxnSp>
        <p:nvCxnSpPr>
          <p:cNvPr id="676" name="Google Shape;676;p7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678" name="Google Shape;678;p70"/>
          <p:cNvSpPr txBox="1"/>
          <p:nvPr/>
        </p:nvSpPr>
        <p:spPr>
          <a:xfrm>
            <a:off x="20320" y="1336040"/>
            <a:ext cx="10109200" cy="55473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People are not changing over to “MamaEarth” ? </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So, Ms. Shenaaz Gill is been roped in  who has a  very high number of followers on different platforms leading to early adopters  in the rival camp</a:t>
            </a:r>
            <a:endParaRPr/>
          </a:p>
        </p:txBody>
      </p:sp>
      <p:pic>
        <p:nvPicPr>
          <p:cNvPr id="679" name="Google Shape;679;p70"/>
          <p:cNvPicPr preferRelativeResize="0"/>
          <p:nvPr/>
        </p:nvPicPr>
        <p:blipFill rotWithShape="1">
          <a:blip r:embed="rId3">
            <a:alphaModFix/>
          </a:blip>
          <a:srcRect/>
          <a:stretch/>
        </p:blipFill>
        <p:spPr>
          <a:xfrm>
            <a:off x="2374942" y="3149599"/>
            <a:ext cx="6059042" cy="3366135"/>
          </a:xfrm>
          <a:prstGeom prst="rect">
            <a:avLst/>
          </a:prstGeom>
          <a:noFill/>
          <a:ln>
            <a:noFill/>
          </a:ln>
        </p:spPr>
      </p:pic>
      <p:sp>
        <p:nvSpPr>
          <p:cNvPr id="680" name="Google Shape;680;p70"/>
          <p:cNvSpPr txBox="1"/>
          <p:nvPr/>
        </p:nvSpPr>
        <p:spPr>
          <a:xfrm>
            <a:off x="8683152" y="6126500"/>
            <a:ext cx="342273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Disclaimer: The image is been used only for academic purpose and research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71"/>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2F5496"/>
                </a:solidFill>
                <a:latin typeface="Calibri"/>
                <a:ea typeface="Calibri"/>
                <a:cs typeface="Calibri"/>
                <a:sym typeface="Calibri"/>
              </a:rPr>
              <a:t>Cascade and </a:t>
            </a:r>
            <a:r>
              <a:rPr lang="en-US" sz="3600" b="1" dirty="0">
                <a:solidFill>
                  <a:srgbClr val="2F5496"/>
                </a:solidFill>
                <a:latin typeface="Calibri"/>
                <a:ea typeface="Calibri"/>
                <a:cs typeface="Calibri"/>
                <a:sym typeface="Calibri"/>
              </a:rPr>
              <a:t>Clus</a:t>
            </a:r>
            <a:r>
              <a:rPr lang="en-US" sz="3600" b="1" i="0" u="none" strike="noStrike" cap="none" dirty="0">
                <a:solidFill>
                  <a:srgbClr val="2F5496"/>
                </a:solidFill>
                <a:latin typeface="Calibri"/>
                <a:ea typeface="Calibri"/>
                <a:cs typeface="Calibri"/>
                <a:sym typeface="Calibri"/>
              </a:rPr>
              <a:t>ter</a:t>
            </a:r>
            <a:endParaRPr sz="3600" b="0" i="0" u="none" strike="noStrike" cap="none" dirty="0">
              <a:solidFill>
                <a:srgbClr val="000000"/>
              </a:solidFill>
              <a:latin typeface="Arial"/>
              <a:ea typeface="Arial"/>
              <a:cs typeface="Arial"/>
              <a:sym typeface="Arial"/>
            </a:endParaRPr>
          </a:p>
        </p:txBody>
      </p:sp>
      <p:grpSp>
        <p:nvGrpSpPr>
          <p:cNvPr id="689" name="Google Shape;689;p71"/>
          <p:cNvGrpSpPr/>
          <p:nvPr/>
        </p:nvGrpSpPr>
        <p:grpSpPr>
          <a:xfrm>
            <a:off x="313844" y="5489699"/>
            <a:ext cx="1066895" cy="1078155"/>
            <a:chOff x="313844" y="5489699"/>
            <a:chExt cx="1066895" cy="1078155"/>
          </a:xfrm>
        </p:grpSpPr>
        <p:sp>
          <p:nvSpPr>
            <p:cNvPr id="690" name="Google Shape;690;p71"/>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1" name="Google Shape;691;p71"/>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692" name="Google Shape;692;p71"/>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Coming back to Class Bunk example- Cluster and Cascade  </a:t>
            </a:r>
            <a:endParaRPr sz="2400" b="0" i="0" u="none" strike="noStrike" cap="none">
              <a:solidFill>
                <a:srgbClr val="000000"/>
              </a:solidFill>
              <a:latin typeface="Arial"/>
              <a:ea typeface="Arial"/>
              <a:cs typeface="Arial"/>
              <a:sym typeface="Arial"/>
            </a:endParaRPr>
          </a:p>
        </p:txBody>
      </p:sp>
      <p:cxnSp>
        <p:nvCxnSpPr>
          <p:cNvPr id="700" name="Google Shape;700;p72"/>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02" name="Google Shape;702;p72"/>
          <p:cNvSpPr txBox="1"/>
          <p:nvPr/>
        </p:nvSpPr>
        <p:spPr>
          <a:xfrm>
            <a:off x="-164322" y="1312401"/>
            <a:ext cx="6725920"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If the class has </a:t>
            </a:r>
            <a:r>
              <a:rPr lang="en-US" sz="2400" b="1" i="0" u="none" strike="noStrike" cap="none">
                <a:solidFill>
                  <a:schemeClr val="dk1"/>
                </a:solidFill>
                <a:latin typeface="Calibri"/>
                <a:ea typeface="Calibri"/>
                <a:cs typeface="Calibri"/>
                <a:sym typeface="Calibri"/>
              </a:rPr>
              <a:t>strong communities  </a:t>
            </a:r>
            <a:r>
              <a:rPr lang="en-US" sz="2400" b="0" i="0" u="none" strike="noStrike" cap="none">
                <a:solidFill>
                  <a:schemeClr val="dk1"/>
                </a:solidFill>
                <a:latin typeface="Calibri"/>
                <a:ea typeface="Calibri"/>
                <a:cs typeface="Calibri"/>
                <a:sym typeface="Calibri"/>
              </a:rPr>
              <a:t>(</a:t>
            </a:r>
            <a:r>
              <a:rPr lang="en-US" sz="2400" b="1" i="0" u="sng" strike="noStrike" cap="none">
                <a:solidFill>
                  <a:schemeClr val="dk1"/>
                </a:solidFill>
                <a:latin typeface="Calibri"/>
                <a:ea typeface="Calibri"/>
                <a:cs typeface="Calibri"/>
                <a:sym typeface="Calibri"/>
              </a:rPr>
              <a:t>weak tie</a:t>
            </a:r>
            <a:r>
              <a:rPr lang="en-US" sz="2400" b="1" i="0" u="none" strike="noStrike" cap="none">
                <a:solidFill>
                  <a:schemeClr val="dk1"/>
                </a:solidFill>
                <a:latin typeface="Calibri"/>
                <a:ea typeface="Calibri"/>
                <a:cs typeface="Calibri"/>
                <a:sym typeface="Calibri"/>
              </a:rPr>
              <a:t> between the groups and </a:t>
            </a:r>
            <a:r>
              <a:rPr lang="en-US" sz="2400" b="1" i="0" u="sng" strike="noStrike" cap="none">
                <a:solidFill>
                  <a:schemeClr val="dk1"/>
                </a:solidFill>
                <a:latin typeface="Calibri"/>
                <a:ea typeface="Calibri"/>
                <a:cs typeface="Calibri"/>
                <a:sym typeface="Calibri"/>
              </a:rPr>
              <a:t>strong tie</a:t>
            </a:r>
            <a:r>
              <a:rPr lang="en-US" sz="2400" b="1" i="0" u="none" strike="noStrike" cap="none">
                <a:solidFill>
                  <a:schemeClr val="dk1"/>
                </a:solidFill>
                <a:latin typeface="Calibri"/>
                <a:ea typeface="Calibri"/>
                <a:cs typeface="Calibri"/>
                <a:sym typeface="Calibri"/>
              </a:rPr>
              <a:t> within the group</a:t>
            </a:r>
            <a:r>
              <a:rPr lang="en-US" sz="2400" b="0" i="0" u="none" strike="noStrike" cap="none">
                <a:solidFill>
                  <a:schemeClr val="dk1"/>
                </a:solidFill>
                <a:latin typeface="Calibri"/>
                <a:ea typeface="Calibri"/>
                <a:cs typeface="Calibri"/>
                <a:sym typeface="Calibri"/>
              </a:rPr>
              <a:t>), then it will result in the 3rd possibility ( two groups bunk vs no-bunk) </a:t>
            </a:r>
            <a:endParaRPr/>
          </a:p>
          <a:p>
            <a:pPr marL="114300" marR="0" lvl="0" indent="0" algn="just" rtl="0">
              <a:lnSpc>
                <a:spcPct val="90000"/>
              </a:lnSpc>
              <a:spcBef>
                <a:spcPts val="1000"/>
              </a:spcBef>
              <a:spcAft>
                <a:spcPts val="0"/>
              </a:spcAft>
              <a:buClr>
                <a:schemeClr val="dk1"/>
              </a:buClr>
              <a:buSzPts val="1800"/>
              <a:buFont typeface="Arial"/>
              <a:buNone/>
            </a:pPr>
            <a:r>
              <a:rPr lang="en-US" sz="2400" b="0" i="0" u="none" strike="noStrike" cap="none">
                <a:solidFill>
                  <a:schemeClr val="dk1"/>
                </a:solidFill>
                <a:latin typeface="Calibri"/>
                <a:ea typeface="Calibri"/>
                <a:cs typeface="Calibri"/>
                <a:sym typeface="Calibri"/>
              </a:rPr>
              <a:t>(</a:t>
            </a:r>
            <a:r>
              <a:rPr lang="en-US" sz="2000" b="0" i="0" u="none" strike="noStrike" cap="none">
                <a:solidFill>
                  <a:schemeClr val="dk1"/>
                </a:solidFill>
                <a:latin typeface="Calibri"/>
                <a:ea typeface="Calibri"/>
                <a:cs typeface="Calibri"/>
                <a:sym typeface="Calibri"/>
              </a:rPr>
              <a:t>At the end, three things can happen </a:t>
            </a:r>
            <a:endParaRPr/>
          </a:p>
          <a:p>
            <a:pPr marL="914400" marR="0" lvl="1" indent="-342900" algn="just" rtl="0">
              <a:lnSpc>
                <a:spcPct val="90000"/>
              </a:lnSpc>
              <a:spcBef>
                <a:spcPts val="500"/>
              </a:spcBef>
              <a:spcAft>
                <a:spcPts val="0"/>
              </a:spcAft>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1. All bunked .(all adopted behaviour B )</a:t>
            </a:r>
            <a:endParaRPr/>
          </a:p>
          <a:p>
            <a:pPr marL="914400" marR="0" lvl="1" indent="-342900" algn="just" rtl="0">
              <a:lnSpc>
                <a:spcPct val="90000"/>
              </a:lnSpc>
              <a:spcBef>
                <a:spcPts val="500"/>
              </a:spcBef>
              <a:spcAft>
                <a:spcPts val="0"/>
              </a:spcAft>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2. All attended . (all adopted behaviour A)</a:t>
            </a:r>
            <a:endParaRPr/>
          </a:p>
          <a:p>
            <a:pPr marL="914400" marR="0" lvl="1" indent="-342900" algn="just" rtl="0">
              <a:lnSpc>
                <a:spcPct val="90000"/>
              </a:lnSpc>
              <a:spcBef>
                <a:spcPts val="500"/>
              </a:spcBef>
              <a:spcAft>
                <a:spcPts val="0"/>
              </a:spcAft>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3. A group bunked and another group attended   </a:t>
            </a:r>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The groups or communities are too </a:t>
            </a:r>
            <a:r>
              <a:rPr lang="en-US" sz="2400" b="1" i="0" u="none" strike="noStrike" cap="none">
                <a:solidFill>
                  <a:schemeClr val="dk1"/>
                </a:solidFill>
                <a:latin typeface="Calibri"/>
                <a:ea typeface="Calibri"/>
                <a:cs typeface="Calibri"/>
                <a:sym typeface="Calibri"/>
              </a:rPr>
              <a:t>strongly tied within than with other communities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 </a:t>
            </a:r>
            <a:r>
              <a:rPr lang="en-US" sz="2400" b="0" i="0" u="none" strike="noStrike" cap="none">
                <a:solidFill>
                  <a:srgbClr val="00B0F0"/>
                </a:solidFill>
                <a:latin typeface="Calibri"/>
                <a:ea typeface="Calibri"/>
                <a:cs typeface="Calibri"/>
                <a:sym typeface="Calibri"/>
              </a:rPr>
              <a:t>So, clustering </a:t>
            </a:r>
            <a:r>
              <a:rPr lang="en-US" sz="2400" b="0" i="0" u="none" strike="noStrike" cap="none">
                <a:solidFill>
                  <a:schemeClr val="dk1"/>
                </a:solidFill>
                <a:latin typeface="Calibri"/>
                <a:ea typeface="Calibri"/>
                <a:cs typeface="Calibri"/>
                <a:sym typeface="Calibri"/>
              </a:rPr>
              <a:t>can </a:t>
            </a:r>
            <a:r>
              <a:rPr lang="en-US" sz="2400" b="0" i="0" u="none" strike="noStrike" cap="none">
                <a:solidFill>
                  <a:srgbClr val="00B0F0"/>
                </a:solidFill>
                <a:latin typeface="Calibri"/>
                <a:ea typeface="Calibri"/>
                <a:cs typeface="Calibri"/>
                <a:sym typeface="Calibri"/>
              </a:rPr>
              <a:t>stop cascade.</a:t>
            </a:r>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p:sp>
        <p:nvSpPr>
          <p:cNvPr id="703" name="Google Shape;703;p72"/>
          <p:cNvSpPr/>
          <p:nvPr/>
        </p:nvSpPr>
        <p:spPr>
          <a:xfrm>
            <a:off x="8872442" y="2357021"/>
            <a:ext cx="355107" cy="452762"/>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04" name="Google Shape;704;p72"/>
          <p:cNvCxnSpPr>
            <a:stCxn id="703" idx="1"/>
          </p:cNvCxnSpPr>
          <p:nvPr/>
        </p:nvCxnSpPr>
        <p:spPr>
          <a:xfrm rot="10800000">
            <a:off x="7268746" y="1787026"/>
            <a:ext cx="1655700" cy="636300"/>
          </a:xfrm>
          <a:prstGeom prst="straightConnector1">
            <a:avLst/>
          </a:prstGeom>
          <a:noFill/>
          <a:ln w="9525" cap="flat" cmpd="sng">
            <a:solidFill>
              <a:srgbClr val="3E6EC2"/>
            </a:solidFill>
            <a:prstDash val="solid"/>
            <a:round/>
            <a:headEnd type="none" w="sm" len="sm"/>
            <a:tailEnd type="none" w="sm" len="sm"/>
          </a:ln>
        </p:spPr>
      </p:cxnSp>
      <p:cxnSp>
        <p:nvCxnSpPr>
          <p:cNvPr id="705" name="Google Shape;705;p72"/>
          <p:cNvCxnSpPr>
            <a:stCxn id="703" idx="3"/>
          </p:cNvCxnSpPr>
          <p:nvPr/>
        </p:nvCxnSpPr>
        <p:spPr>
          <a:xfrm flipH="1">
            <a:off x="6926746" y="2743478"/>
            <a:ext cx="1997700" cy="1338900"/>
          </a:xfrm>
          <a:prstGeom prst="straightConnector1">
            <a:avLst/>
          </a:prstGeom>
          <a:noFill/>
          <a:ln w="9525" cap="flat" cmpd="sng">
            <a:solidFill>
              <a:srgbClr val="3E6EC2"/>
            </a:solidFill>
            <a:prstDash val="solid"/>
            <a:round/>
            <a:headEnd type="none" w="sm" len="sm"/>
            <a:tailEnd type="none" w="sm" len="sm"/>
          </a:ln>
        </p:spPr>
      </p:cxnSp>
      <p:cxnSp>
        <p:nvCxnSpPr>
          <p:cNvPr id="706" name="Google Shape;706;p72"/>
          <p:cNvCxnSpPr>
            <a:stCxn id="703" idx="6"/>
          </p:cNvCxnSpPr>
          <p:nvPr/>
        </p:nvCxnSpPr>
        <p:spPr>
          <a:xfrm rot="10800000" flipH="1">
            <a:off x="9227549" y="2075202"/>
            <a:ext cx="666300" cy="508200"/>
          </a:xfrm>
          <a:prstGeom prst="straightConnector1">
            <a:avLst/>
          </a:prstGeom>
          <a:noFill/>
          <a:ln w="9525" cap="flat" cmpd="sng">
            <a:solidFill>
              <a:srgbClr val="FF0000"/>
            </a:solidFill>
            <a:prstDash val="solid"/>
            <a:round/>
            <a:headEnd type="none" w="sm" len="sm"/>
            <a:tailEnd type="none" w="sm" len="sm"/>
          </a:ln>
        </p:spPr>
      </p:cxnSp>
      <p:cxnSp>
        <p:nvCxnSpPr>
          <p:cNvPr id="707" name="Google Shape;707;p72"/>
          <p:cNvCxnSpPr>
            <a:stCxn id="703" idx="6"/>
          </p:cNvCxnSpPr>
          <p:nvPr/>
        </p:nvCxnSpPr>
        <p:spPr>
          <a:xfrm>
            <a:off x="9227549" y="2583402"/>
            <a:ext cx="1898700" cy="1482000"/>
          </a:xfrm>
          <a:prstGeom prst="straightConnector1">
            <a:avLst/>
          </a:prstGeom>
          <a:noFill/>
          <a:ln w="9525" cap="flat" cmpd="sng">
            <a:solidFill>
              <a:srgbClr val="FF0000"/>
            </a:solidFill>
            <a:prstDash val="solid"/>
            <a:round/>
            <a:headEnd type="none" w="sm" len="sm"/>
            <a:tailEnd type="none" w="sm" len="sm"/>
          </a:ln>
        </p:spPr>
      </p:cxnSp>
      <p:sp>
        <p:nvSpPr>
          <p:cNvPr id="708" name="Google Shape;708;p72"/>
          <p:cNvSpPr txBox="1"/>
          <p:nvPr/>
        </p:nvSpPr>
        <p:spPr>
          <a:xfrm>
            <a:off x="7255227" y="2423326"/>
            <a:ext cx="80034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attend</a:t>
            </a:r>
            <a:endParaRPr/>
          </a:p>
        </p:txBody>
      </p:sp>
      <p:sp>
        <p:nvSpPr>
          <p:cNvPr id="709" name="Google Shape;709;p72"/>
          <p:cNvSpPr txBox="1"/>
          <p:nvPr/>
        </p:nvSpPr>
        <p:spPr>
          <a:xfrm>
            <a:off x="9841448" y="2291888"/>
            <a:ext cx="6543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bunk</a:t>
            </a:r>
            <a:endParaRPr/>
          </a:p>
        </p:txBody>
      </p:sp>
      <p:pic>
        <p:nvPicPr>
          <p:cNvPr id="710" name="Google Shape;710;p72"/>
          <p:cNvPicPr preferRelativeResize="0"/>
          <p:nvPr/>
        </p:nvPicPr>
        <p:blipFill rotWithShape="1">
          <a:blip r:embed="rId3">
            <a:alphaModFix/>
          </a:blip>
          <a:srcRect/>
          <a:stretch/>
        </p:blipFill>
        <p:spPr>
          <a:xfrm flipH="1">
            <a:off x="10761415" y="3385242"/>
            <a:ext cx="506638" cy="951621"/>
          </a:xfrm>
          <a:prstGeom prst="rect">
            <a:avLst/>
          </a:prstGeom>
          <a:noFill/>
          <a:ln>
            <a:noFill/>
          </a:ln>
        </p:spPr>
      </p:pic>
      <p:pic>
        <p:nvPicPr>
          <p:cNvPr id="711" name="Google Shape;711;p72"/>
          <p:cNvPicPr preferRelativeResize="0"/>
          <p:nvPr/>
        </p:nvPicPr>
        <p:blipFill rotWithShape="1">
          <a:blip r:embed="rId3">
            <a:alphaModFix/>
          </a:blip>
          <a:srcRect/>
          <a:stretch/>
        </p:blipFill>
        <p:spPr>
          <a:xfrm flipH="1">
            <a:off x="11268053" y="2504151"/>
            <a:ext cx="506638" cy="951621"/>
          </a:xfrm>
          <a:prstGeom prst="rect">
            <a:avLst/>
          </a:prstGeom>
          <a:noFill/>
          <a:ln>
            <a:noFill/>
          </a:ln>
        </p:spPr>
      </p:pic>
      <p:pic>
        <p:nvPicPr>
          <p:cNvPr id="712" name="Google Shape;712;p72"/>
          <p:cNvPicPr preferRelativeResize="0"/>
          <p:nvPr/>
        </p:nvPicPr>
        <p:blipFill rotWithShape="1">
          <a:blip r:embed="rId3">
            <a:alphaModFix/>
          </a:blip>
          <a:srcRect/>
          <a:stretch/>
        </p:blipFill>
        <p:spPr>
          <a:xfrm flipH="1">
            <a:off x="6489474" y="3361319"/>
            <a:ext cx="506638" cy="951621"/>
          </a:xfrm>
          <a:prstGeom prst="rect">
            <a:avLst/>
          </a:prstGeom>
          <a:noFill/>
          <a:ln>
            <a:noFill/>
          </a:ln>
        </p:spPr>
      </p:pic>
      <p:pic>
        <p:nvPicPr>
          <p:cNvPr id="713" name="Google Shape;713;p72"/>
          <p:cNvPicPr preferRelativeResize="0"/>
          <p:nvPr/>
        </p:nvPicPr>
        <p:blipFill rotWithShape="1">
          <a:blip r:embed="rId3">
            <a:alphaModFix/>
          </a:blip>
          <a:srcRect/>
          <a:stretch/>
        </p:blipFill>
        <p:spPr>
          <a:xfrm flipH="1">
            <a:off x="7655340" y="4065343"/>
            <a:ext cx="506638" cy="951621"/>
          </a:xfrm>
          <a:prstGeom prst="rect">
            <a:avLst/>
          </a:prstGeom>
          <a:noFill/>
          <a:ln>
            <a:noFill/>
          </a:ln>
        </p:spPr>
      </p:pic>
      <p:pic>
        <p:nvPicPr>
          <p:cNvPr id="714" name="Google Shape;714;p72"/>
          <p:cNvPicPr preferRelativeResize="0"/>
          <p:nvPr/>
        </p:nvPicPr>
        <p:blipFill rotWithShape="1">
          <a:blip r:embed="rId3">
            <a:alphaModFix/>
          </a:blip>
          <a:srcRect/>
          <a:stretch/>
        </p:blipFill>
        <p:spPr>
          <a:xfrm flipH="1">
            <a:off x="6962807" y="2816835"/>
            <a:ext cx="506638" cy="951621"/>
          </a:xfrm>
          <a:prstGeom prst="rect">
            <a:avLst/>
          </a:prstGeom>
          <a:noFill/>
          <a:ln>
            <a:noFill/>
          </a:ln>
        </p:spPr>
      </p:pic>
      <p:pic>
        <p:nvPicPr>
          <p:cNvPr id="715" name="Google Shape;715;p72"/>
          <p:cNvPicPr preferRelativeResize="0"/>
          <p:nvPr/>
        </p:nvPicPr>
        <p:blipFill rotWithShape="1">
          <a:blip r:embed="rId3">
            <a:alphaModFix/>
          </a:blip>
          <a:srcRect/>
          <a:stretch/>
        </p:blipFill>
        <p:spPr>
          <a:xfrm flipH="1">
            <a:off x="6456169" y="2254934"/>
            <a:ext cx="506638" cy="951621"/>
          </a:xfrm>
          <a:prstGeom prst="rect">
            <a:avLst/>
          </a:prstGeom>
          <a:noFill/>
          <a:ln>
            <a:noFill/>
          </a:ln>
        </p:spPr>
      </p:pic>
      <p:cxnSp>
        <p:nvCxnSpPr>
          <p:cNvPr id="716" name="Google Shape;716;p72"/>
          <p:cNvCxnSpPr>
            <a:endCxn id="715" idx="1"/>
          </p:cNvCxnSpPr>
          <p:nvPr/>
        </p:nvCxnSpPr>
        <p:spPr>
          <a:xfrm flipH="1">
            <a:off x="6962807" y="2575645"/>
            <a:ext cx="2114100" cy="155100"/>
          </a:xfrm>
          <a:prstGeom prst="straightConnector1">
            <a:avLst/>
          </a:prstGeom>
          <a:noFill/>
          <a:ln w="9525" cap="flat" cmpd="sng">
            <a:solidFill>
              <a:srgbClr val="3E6EC2"/>
            </a:solidFill>
            <a:prstDash val="solid"/>
            <a:round/>
            <a:headEnd type="none" w="sm" len="sm"/>
            <a:tailEnd type="none" w="sm" len="sm"/>
          </a:ln>
        </p:spPr>
      </p:cxnSp>
      <p:cxnSp>
        <p:nvCxnSpPr>
          <p:cNvPr id="717" name="Google Shape;717;p72"/>
          <p:cNvCxnSpPr/>
          <p:nvPr/>
        </p:nvCxnSpPr>
        <p:spPr>
          <a:xfrm flipH="1">
            <a:off x="7946195" y="2575726"/>
            <a:ext cx="1130651" cy="1601994"/>
          </a:xfrm>
          <a:prstGeom prst="straightConnector1">
            <a:avLst/>
          </a:prstGeom>
          <a:noFill/>
          <a:ln w="9525" cap="flat" cmpd="sng">
            <a:solidFill>
              <a:srgbClr val="3E6EC2"/>
            </a:solidFill>
            <a:prstDash val="solid"/>
            <a:round/>
            <a:headEnd type="none" w="sm" len="sm"/>
            <a:tailEnd type="none" w="sm" len="sm"/>
          </a:ln>
        </p:spPr>
      </p:cxnSp>
      <p:cxnSp>
        <p:nvCxnSpPr>
          <p:cNvPr id="718" name="Google Shape;718;p72"/>
          <p:cNvCxnSpPr/>
          <p:nvPr/>
        </p:nvCxnSpPr>
        <p:spPr>
          <a:xfrm flipH="1">
            <a:off x="7317914" y="2575726"/>
            <a:ext cx="1758932" cy="630829"/>
          </a:xfrm>
          <a:prstGeom prst="straightConnector1">
            <a:avLst/>
          </a:prstGeom>
          <a:noFill/>
          <a:ln w="9525" cap="flat" cmpd="sng">
            <a:solidFill>
              <a:srgbClr val="3E6EC2"/>
            </a:solidFill>
            <a:prstDash val="solid"/>
            <a:round/>
            <a:headEnd type="none" w="sm" len="sm"/>
            <a:tailEnd type="none" w="sm" len="sm"/>
          </a:ln>
        </p:spPr>
      </p:cxnSp>
      <p:cxnSp>
        <p:nvCxnSpPr>
          <p:cNvPr id="719" name="Google Shape;719;p72"/>
          <p:cNvCxnSpPr>
            <a:stCxn id="703" idx="6"/>
          </p:cNvCxnSpPr>
          <p:nvPr/>
        </p:nvCxnSpPr>
        <p:spPr>
          <a:xfrm>
            <a:off x="9227549" y="2583402"/>
            <a:ext cx="2293800" cy="209400"/>
          </a:xfrm>
          <a:prstGeom prst="straightConnector1">
            <a:avLst/>
          </a:prstGeom>
          <a:noFill/>
          <a:ln w="9525" cap="flat" cmpd="sng">
            <a:solidFill>
              <a:srgbClr val="FF0000"/>
            </a:solidFill>
            <a:prstDash val="solid"/>
            <a:round/>
            <a:headEnd type="none" w="sm" len="sm"/>
            <a:tailEnd type="none" w="sm" len="sm"/>
          </a:ln>
        </p:spPr>
      </p:cxnSp>
      <p:sp>
        <p:nvSpPr>
          <p:cNvPr id="720" name="Google Shape;720;p72"/>
          <p:cNvSpPr txBox="1"/>
          <p:nvPr/>
        </p:nvSpPr>
        <p:spPr>
          <a:xfrm>
            <a:off x="9227549" y="4541153"/>
            <a:ext cx="1796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Here n=8</a:t>
            </a:r>
            <a:endParaRPr/>
          </a:p>
        </p:txBody>
      </p:sp>
      <p:pic>
        <p:nvPicPr>
          <p:cNvPr id="721" name="Google Shape;721;p72"/>
          <p:cNvPicPr preferRelativeResize="0"/>
          <p:nvPr/>
        </p:nvPicPr>
        <p:blipFill rotWithShape="1">
          <a:blip r:embed="rId3">
            <a:alphaModFix/>
          </a:blip>
          <a:srcRect/>
          <a:stretch/>
        </p:blipFill>
        <p:spPr>
          <a:xfrm flipH="1">
            <a:off x="9872255" y="1260599"/>
            <a:ext cx="506638" cy="951621"/>
          </a:xfrm>
          <a:prstGeom prst="rect">
            <a:avLst/>
          </a:prstGeom>
          <a:noFill/>
          <a:ln>
            <a:noFill/>
          </a:ln>
        </p:spPr>
      </p:pic>
      <p:pic>
        <p:nvPicPr>
          <p:cNvPr id="722" name="Google Shape;722;p72"/>
          <p:cNvPicPr preferRelativeResize="0"/>
          <p:nvPr/>
        </p:nvPicPr>
        <p:blipFill rotWithShape="1">
          <a:blip r:embed="rId3">
            <a:alphaModFix/>
          </a:blip>
          <a:srcRect/>
          <a:stretch/>
        </p:blipFill>
        <p:spPr>
          <a:xfrm flipH="1">
            <a:off x="7064943" y="1381896"/>
            <a:ext cx="506638" cy="95162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57E6B11-77EB-5697-5F21-1FF9798D86E6}"/>
                  </a:ext>
                </a:extLst>
              </p14:cNvPr>
              <p14:cNvContentPartPr/>
              <p14:nvPr/>
            </p14:nvContentPartPr>
            <p14:xfrm>
              <a:off x="992880" y="6005160"/>
              <a:ext cx="2637360" cy="185400"/>
            </p14:xfrm>
          </p:contentPart>
        </mc:Choice>
        <mc:Fallback>
          <p:pic>
            <p:nvPicPr>
              <p:cNvPr id="2" name="Ink 1">
                <a:extLst>
                  <a:ext uri="{FF2B5EF4-FFF2-40B4-BE49-F238E27FC236}">
                    <a16:creationId xmlns:a16="http://schemas.microsoft.com/office/drawing/2014/main" id="{357E6B11-77EB-5697-5F21-1FF9798D86E6}"/>
                  </a:ext>
                </a:extLst>
              </p:cNvPr>
              <p:cNvPicPr/>
              <p:nvPr/>
            </p:nvPicPr>
            <p:blipFill>
              <a:blip r:embed="rId5"/>
              <a:stretch>
                <a:fillRect/>
              </a:stretch>
            </p:blipFill>
            <p:spPr>
              <a:xfrm>
                <a:off x="983520" y="5995800"/>
                <a:ext cx="2656080" cy="20412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Modeling Cascade through a network</a:t>
            </a:r>
            <a:endParaRPr sz="2400" b="0" i="0" u="none" strike="noStrike" cap="none">
              <a:solidFill>
                <a:srgbClr val="000000"/>
              </a:solidFill>
              <a:latin typeface="Arial"/>
              <a:ea typeface="Arial"/>
              <a:cs typeface="Arial"/>
              <a:sym typeface="Arial"/>
            </a:endParaRPr>
          </a:p>
        </p:txBody>
      </p:sp>
      <p:cxnSp>
        <p:nvCxnSpPr>
          <p:cNvPr id="729" name="Google Shape;729;p7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31" name="Google Shape;731;p73"/>
          <p:cNvSpPr txBox="1"/>
          <p:nvPr/>
        </p:nvSpPr>
        <p:spPr>
          <a:xfrm>
            <a:off x="434226" y="2107872"/>
            <a:ext cx="9302417" cy="3046988"/>
          </a:xfrm>
          <a:prstGeom prst="rect">
            <a:avLst/>
          </a:prstGeom>
          <a:noFill/>
          <a:ln w="9525" cap="flat" cmpd="sng">
            <a:solidFill>
              <a:srgbClr val="BF9000"/>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Suppose that </a:t>
            </a:r>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In a hypothetical network, initially </a:t>
            </a:r>
            <a:r>
              <a:rPr lang="en-US" sz="2400" b="1" i="0" u="none" strike="noStrike" cap="none">
                <a:solidFill>
                  <a:srgbClr val="000000"/>
                </a:solidFill>
                <a:latin typeface="Arial"/>
                <a:ea typeface="Arial"/>
                <a:cs typeface="Arial"/>
                <a:sym typeface="Arial"/>
              </a:rPr>
              <a:t>everyone is using </a:t>
            </a:r>
            <a:r>
              <a:rPr lang="en-US" sz="2400" b="1" i="0" u="none" strike="noStrike" cap="none">
                <a:solidFill>
                  <a:srgbClr val="00B050"/>
                </a:solidFill>
                <a:latin typeface="Arial"/>
                <a:ea typeface="Arial"/>
                <a:cs typeface="Arial"/>
                <a:sym typeface="Arial"/>
              </a:rPr>
              <a:t>B</a:t>
            </a:r>
            <a:r>
              <a:rPr lang="en-US" sz="2400" b="1" i="0" u="none" strike="noStrike" cap="none">
                <a:solidFill>
                  <a:srgbClr val="000000"/>
                </a:solidFill>
                <a:latin typeface="Arial"/>
                <a:ea typeface="Arial"/>
                <a:cs typeface="Arial"/>
                <a:sym typeface="Arial"/>
              </a:rPr>
              <a:t> as a default behavior</a:t>
            </a:r>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A small set of </a:t>
            </a:r>
            <a:r>
              <a:rPr lang="en-US" sz="2400" b="1" i="0" u="none" strike="noStrike" cap="none">
                <a:solidFill>
                  <a:srgbClr val="FF0000"/>
                </a:solidFill>
                <a:latin typeface="Arial"/>
                <a:ea typeface="Arial"/>
                <a:cs typeface="Arial"/>
                <a:sym typeface="Arial"/>
              </a:rPr>
              <a:t>“initial adopters</a:t>
            </a:r>
            <a:r>
              <a:rPr lang="en-US" sz="2400" b="1" i="0" u="none" strike="noStrike" cap="none">
                <a:solidFill>
                  <a:srgbClr val="000000"/>
                </a:solidFill>
                <a:latin typeface="Arial"/>
                <a:ea typeface="Arial"/>
                <a:cs typeface="Arial"/>
                <a:sym typeface="Arial"/>
              </a:rPr>
              <a:t>” decide to use </a:t>
            </a:r>
            <a:r>
              <a:rPr lang="en-US" sz="2400" b="1" i="0" u="none" strike="noStrike" cap="none">
                <a:solidFill>
                  <a:srgbClr val="FF0000"/>
                </a:solidFill>
                <a:latin typeface="Arial"/>
                <a:ea typeface="Arial"/>
                <a:cs typeface="Arial"/>
                <a:sym typeface="Arial"/>
              </a:rPr>
              <a:t>A defying the payoff rule</a:t>
            </a:r>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FF0000"/>
                </a:solidFill>
                <a:latin typeface="Arial"/>
                <a:ea typeface="Arial"/>
                <a:cs typeface="Arial"/>
                <a:sym typeface="Arial"/>
              </a:rPr>
              <a:t>Apart from these initial adopters </a:t>
            </a:r>
            <a:r>
              <a:rPr lang="en-US" sz="2400" b="0" i="0" u="none" strike="noStrike" cap="none">
                <a:solidFill>
                  <a:srgbClr val="000000"/>
                </a:solidFill>
                <a:latin typeface="Arial"/>
                <a:ea typeface="Arial"/>
                <a:cs typeface="Arial"/>
                <a:sym typeface="Arial"/>
              </a:rPr>
              <a:t>( who have switched to A for some reason other than the payoff rule), all other nodes follow “pay off “ rules</a:t>
            </a:r>
            <a:endParaRPr sz="2400" b="0" i="0" u="none" strike="noStrike" cap="none">
              <a:solidFill>
                <a:srgbClr val="000000"/>
              </a:solidFill>
              <a:latin typeface="Arial"/>
              <a:ea typeface="Arial"/>
              <a:cs typeface="Arial"/>
              <a:sym typeface="Arial"/>
            </a:endParaRPr>
          </a:p>
        </p:txBody>
      </p:sp>
      <p:sp>
        <p:nvSpPr>
          <p:cNvPr id="732" name="Google Shape;732;p73"/>
          <p:cNvSpPr txBox="1"/>
          <p:nvPr/>
        </p:nvSpPr>
        <p:spPr>
          <a:xfrm>
            <a:off x="269079" y="5510673"/>
            <a:ext cx="10045000" cy="120032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Noto Sans Symbols"/>
              <a:buChar char="▪"/>
            </a:pPr>
            <a:r>
              <a:rPr lang="en-US" sz="2400" b="1" i="0" u="none" strike="noStrike" cap="none">
                <a:solidFill>
                  <a:srgbClr val="000000"/>
                </a:solidFill>
                <a:latin typeface="Arial"/>
                <a:ea typeface="Arial"/>
                <a:cs typeface="Arial"/>
                <a:sym typeface="Arial"/>
              </a:rPr>
              <a:t>Question </a:t>
            </a:r>
            <a:endParaRPr/>
          </a:p>
          <a:p>
            <a:pPr marL="800100" marR="0" lvl="1" indent="-342900" algn="l" rtl="0">
              <a:lnSpc>
                <a:spcPct val="100000"/>
              </a:lnSpc>
              <a:spcBef>
                <a:spcPts val="0"/>
              </a:spcBef>
              <a:spcAft>
                <a:spcPts val="0"/>
              </a:spcAft>
              <a:buClr>
                <a:srgbClr val="000000"/>
              </a:buClr>
              <a:buSzPts val="2400"/>
              <a:buFont typeface="Noto Sans Symbols"/>
              <a:buChar char="▪"/>
            </a:pPr>
            <a:r>
              <a:rPr lang="en-US" sz="2400" b="1" i="0" u="none" strike="noStrike" cap="none">
                <a:solidFill>
                  <a:srgbClr val="000000"/>
                </a:solidFill>
                <a:latin typeface="Arial"/>
                <a:ea typeface="Arial"/>
                <a:cs typeface="Arial"/>
                <a:sym typeface="Arial"/>
              </a:rPr>
              <a:t>When will this result in everyone eventually switching to </a:t>
            </a:r>
            <a:r>
              <a:rPr lang="en-US" sz="2400" b="1" i="0" u="none" strike="noStrike" cap="none">
                <a:solidFill>
                  <a:srgbClr val="FF0000"/>
                </a:solidFill>
                <a:latin typeface="Arial"/>
                <a:ea typeface="Arial"/>
                <a:cs typeface="Arial"/>
                <a:sym typeface="Arial"/>
              </a:rPr>
              <a:t>A</a:t>
            </a:r>
            <a:r>
              <a:rPr lang="en-US" sz="2400" b="1" i="0" u="none" strike="noStrike" cap="none">
                <a:solidFill>
                  <a:srgbClr val="000000"/>
                </a:solidFill>
                <a:latin typeface="Arial"/>
                <a:ea typeface="Arial"/>
                <a:cs typeface="Arial"/>
                <a:sym typeface="Arial"/>
              </a:rPr>
              <a:t>?</a:t>
            </a:r>
            <a:endParaRPr/>
          </a:p>
          <a:p>
            <a:pPr marL="800100" marR="0" lvl="1" indent="-342900" algn="l" rtl="0">
              <a:lnSpc>
                <a:spcPct val="100000"/>
              </a:lnSpc>
              <a:spcBef>
                <a:spcPts val="0"/>
              </a:spcBef>
              <a:spcAft>
                <a:spcPts val="0"/>
              </a:spcAft>
              <a:buClr>
                <a:srgbClr val="000000"/>
              </a:buClr>
              <a:buSzPts val="2400"/>
              <a:buFont typeface="Noto Sans Symbols"/>
              <a:buChar char="▪"/>
            </a:pPr>
            <a:r>
              <a:rPr lang="en-US" sz="2400" b="1" i="0" u="none" strike="noStrike" cap="none">
                <a:solidFill>
                  <a:srgbClr val="000000"/>
                </a:solidFill>
                <a:latin typeface="Arial"/>
                <a:ea typeface="Arial"/>
                <a:cs typeface="Arial"/>
                <a:sym typeface="Arial"/>
              </a:rPr>
              <a:t>If this does not happen, what causes the spread of </a:t>
            </a:r>
            <a:r>
              <a:rPr lang="en-US" sz="2400" b="1" i="0" u="none" strike="noStrike" cap="none">
                <a:solidFill>
                  <a:srgbClr val="FF0000"/>
                </a:solidFill>
                <a:latin typeface="Arial"/>
                <a:ea typeface="Arial"/>
                <a:cs typeface="Arial"/>
                <a:sym typeface="Arial"/>
              </a:rPr>
              <a:t>A</a:t>
            </a:r>
            <a:r>
              <a:rPr lang="en-US" sz="2400" b="1" i="0" u="none" strike="noStrike" cap="none">
                <a:solidFill>
                  <a:srgbClr val="000000"/>
                </a:solidFill>
                <a:latin typeface="Arial"/>
                <a:ea typeface="Arial"/>
                <a:cs typeface="Arial"/>
                <a:sym typeface="Arial"/>
              </a:rPr>
              <a:t> to stop?</a:t>
            </a:r>
            <a:endParaRPr sz="2400" b="1" i="0" u="none" strike="noStrike" cap="none">
              <a:solidFill>
                <a:srgbClr val="000000"/>
              </a:solidFill>
              <a:latin typeface="Arial"/>
              <a:ea typeface="Arial"/>
              <a:cs typeface="Arial"/>
              <a:sym typeface="Arial"/>
            </a:endParaRPr>
          </a:p>
        </p:txBody>
      </p:sp>
      <p:sp>
        <p:nvSpPr>
          <p:cNvPr id="733" name="Google Shape;733;p73"/>
          <p:cNvSpPr txBox="1"/>
          <p:nvPr/>
        </p:nvSpPr>
        <p:spPr>
          <a:xfrm>
            <a:off x="401126" y="1345326"/>
            <a:ext cx="9912953" cy="7336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We want to understand the “intermediate” cases when A and B are both adopted in some parts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9"/>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Dynamics in graph: Types of Information Diffusion </a:t>
            </a:r>
            <a:endParaRPr sz="2400" b="0" i="0" u="none" strike="noStrike" cap="none">
              <a:solidFill>
                <a:srgbClr val="000000"/>
              </a:solidFill>
              <a:latin typeface="Arial"/>
              <a:ea typeface="Arial"/>
              <a:cs typeface="Arial"/>
              <a:sym typeface="Arial"/>
            </a:endParaRPr>
          </a:p>
        </p:txBody>
      </p:sp>
      <p:sp>
        <p:nvSpPr>
          <p:cNvPr id="119" name="Google Shape;119;p29"/>
          <p:cNvSpPr txBox="1"/>
          <p:nvPr/>
        </p:nvSpPr>
        <p:spPr>
          <a:xfrm>
            <a:off x="0" y="1422400"/>
            <a:ext cx="10972800" cy="5318760"/>
          </a:xfrm>
          <a:prstGeom prst="rect">
            <a:avLst/>
          </a:prstGeom>
          <a:noFill/>
          <a:ln>
            <a:noFill/>
          </a:ln>
        </p:spPr>
        <p:txBody>
          <a:bodyPr spcFirstLastPara="1" wrap="square" lIns="91425" tIns="45700" rIns="91425" bIns="45700" anchor="t" anchorCtr="0">
            <a:normAutofit/>
          </a:bodyPr>
          <a:lstStyle/>
          <a:p>
            <a:pPr marL="457200" marR="0" lvl="0" indent="-228600" algn="just"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p:cxnSp>
        <p:nvCxnSpPr>
          <p:cNvPr id="120" name="Google Shape;120;p29"/>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21" name="Google Shape;121;p29"/>
          <p:cNvSpPr/>
          <p:nvPr/>
        </p:nvSpPr>
        <p:spPr>
          <a:xfrm>
            <a:off x="2489200" y="1595120"/>
            <a:ext cx="6177280" cy="58928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Types of Information Diffusion</a:t>
            </a:r>
            <a:endParaRPr/>
          </a:p>
        </p:txBody>
      </p:sp>
      <p:cxnSp>
        <p:nvCxnSpPr>
          <p:cNvPr id="122" name="Google Shape;122;p29"/>
          <p:cNvCxnSpPr/>
          <p:nvPr/>
        </p:nvCxnSpPr>
        <p:spPr>
          <a:xfrm flipH="1">
            <a:off x="1148080" y="2184400"/>
            <a:ext cx="4399280" cy="1036320"/>
          </a:xfrm>
          <a:prstGeom prst="straightConnector1">
            <a:avLst/>
          </a:prstGeom>
          <a:noFill/>
          <a:ln w="9525" cap="flat" cmpd="sng">
            <a:solidFill>
              <a:srgbClr val="3E6EC2"/>
            </a:solidFill>
            <a:prstDash val="solid"/>
            <a:round/>
            <a:headEnd type="none" w="sm" len="sm"/>
            <a:tailEnd type="triangle" w="med" len="med"/>
          </a:ln>
        </p:spPr>
      </p:cxnSp>
      <p:cxnSp>
        <p:nvCxnSpPr>
          <p:cNvPr id="123" name="Google Shape;123;p29"/>
          <p:cNvCxnSpPr>
            <a:stCxn id="121" idx="2"/>
          </p:cNvCxnSpPr>
          <p:nvPr/>
        </p:nvCxnSpPr>
        <p:spPr>
          <a:xfrm flipH="1">
            <a:off x="2875140" y="2184400"/>
            <a:ext cx="2702700" cy="2408700"/>
          </a:xfrm>
          <a:prstGeom prst="straightConnector1">
            <a:avLst/>
          </a:prstGeom>
          <a:noFill/>
          <a:ln w="9525" cap="flat" cmpd="sng">
            <a:solidFill>
              <a:srgbClr val="3E6EC2"/>
            </a:solidFill>
            <a:prstDash val="solid"/>
            <a:round/>
            <a:headEnd type="none" w="sm" len="sm"/>
            <a:tailEnd type="triangle" w="med" len="med"/>
          </a:ln>
        </p:spPr>
      </p:cxnSp>
      <p:cxnSp>
        <p:nvCxnSpPr>
          <p:cNvPr id="124" name="Google Shape;124;p29"/>
          <p:cNvCxnSpPr/>
          <p:nvPr/>
        </p:nvCxnSpPr>
        <p:spPr>
          <a:xfrm>
            <a:off x="5811520" y="2226684"/>
            <a:ext cx="2377440" cy="2446917"/>
          </a:xfrm>
          <a:prstGeom prst="straightConnector1">
            <a:avLst/>
          </a:prstGeom>
          <a:noFill/>
          <a:ln w="9525" cap="flat" cmpd="sng">
            <a:solidFill>
              <a:srgbClr val="3E6EC2"/>
            </a:solidFill>
            <a:prstDash val="solid"/>
            <a:round/>
            <a:headEnd type="none" w="sm" len="sm"/>
            <a:tailEnd type="triangle" w="med" len="med"/>
          </a:ln>
        </p:spPr>
      </p:cxnSp>
      <p:cxnSp>
        <p:nvCxnSpPr>
          <p:cNvPr id="125" name="Google Shape;125;p29"/>
          <p:cNvCxnSpPr/>
          <p:nvPr/>
        </p:nvCxnSpPr>
        <p:spPr>
          <a:xfrm>
            <a:off x="6004560" y="2184400"/>
            <a:ext cx="3759200" cy="1188720"/>
          </a:xfrm>
          <a:prstGeom prst="straightConnector1">
            <a:avLst/>
          </a:prstGeom>
          <a:noFill/>
          <a:ln w="9525" cap="flat" cmpd="sng">
            <a:solidFill>
              <a:srgbClr val="3E6EC2"/>
            </a:solidFill>
            <a:prstDash val="solid"/>
            <a:round/>
            <a:headEnd type="none" w="sm" len="sm"/>
            <a:tailEnd type="triangle" w="med" len="med"/>
          </a:ln>
        </p:spPr>
      </p:cxnSp>
      <p:sp>
        <p:nvSpPr>
          <p:cNvPr id="126" name="Google Shape;126;p29"/>
          <p:cNvSpPr/>
          <p:nvPr/>
        </p:nvSpPr>
        <p:spPr>
          <a:xfrm>
            <a:off x="393111" y="3220720"/>
            <a:ext cx="1861852" cy="58928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Herd Behavior</a:t>
            </a:r>
            <a:endParaRPr sz="2000" b="0" i="0" u="none" strike="noStrike" cap="none">
              <a:solidFill>
                <a:schemeClr val="lt1"/>
              </a:solidFill>
              <a:latin typeface="Arial"/>
              <a:ea typeface="Arial"/>
              <a:cs typeface="Arial"/>
              <a:sym typeface="Arial"/>
            </a:endParaRPr>
          </a:p>
        </p:txBody>
      </p:sp>
      <p:sp>
        <p:nvSpPr>
          <p:cNvPr id="127" name="Google Shape;127;p29"/>
          <p:cNvSpPr/>
          <p:nvPr/>
        </p:nvSpPr>
        <p:spPr>
          <a:xfrm>
            <a:off x="2374868" y="4592962"/>
            <a:ext cx="1861852" cy="58928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Cascade Behavior</a:t>
            </a:r>
            <a:endParaRPr sz="2000" b="0" i="0" u="none" strike="noStrike" cap="none">
              <a:solidFill>
                <a:schemeClr val="lt1"/>
              </a:solidFill>
              <a:latin typeface="Arial"/>
              <a:ea typeface="Arial"/>
              <a:cs typeface="Arial"/>
              <a:sym typeface="Arial"/>
            </a:endParaRPr>
          </a:p>
        </p:txBody>
      </p:sp>
      <p:sp>
        <p:nvSpPr>
          <p:cNvPr id="128" name="Google Shape;128;p29"/>
          <p:cNvSpPr/>
          <p:nvPr/>
        </p:nvSpPr>
        <p:spPr>
          <a:xfrm>
            <a:off x="7623452" y="4707682"/>
            <a:ext cx="1861852" cy="58928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Diffusion of Innovations</a:t>
            </a:r>
            <a:endParaRPr/>
          </a:p>
        </p:txBody>
      </p:sp>
      <p:sp>
        <p:nvSpPr>
          <p:cNvPr id="129" name="Google Shape;129;p29"/>
          <p:cNvSpPr/>
          <p:nvPr/>
        </p:nvSpPr>
        <p:spPr>
          <a:xfrm>
            <a:off x="9421107" y="3407201"/>
            <a:ext cx="1861852" cy="58928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Epidemics</a:t>
            </a:r>
            <a:endParaRPr/>
          </a:p>
        </p:txBody>
      </p:sp>
      <p:sp>
        <p:nvSpPr>
          <p:cNvPr id="130" name="Google Shape;130;p29"/>
          <p:cNvSpPr txBox="1"/>
          <p:nvPr/>
        </p:nvSpPr>
        <p:spPr>
          <a:xfrm>
            <a:off x="2254963" y="5358581"/>
            <a:ext cx="24079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Network is observable but only local behavior of nodes is known</a:t>
            </a:r>
            <a:endParaRPr/>
          </a:p>
        </p:txBody>
      </p:sp>
      <p:sp>
        <p:nvSpPr>
          <p:cNvPr id="131" name="Google Shape;131;p29"/>
          <p:cNvSpPr txBox="1"/>
          <p:nvPr/>
        </p:nvSpPr>
        <p:spPr>
          <a:xfrm>
            <a:off x="9743440" y="4081780"/>
            <a:ext cx="24079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Network is not observable</a:t>
            </a:r>
            <a:endParaRPr/>
          </a:p>
        </p:txBody>
      </p:sp>
      <p:sp>
        <p:nvSpPr>
          <p:cNvPr id="132" name="Google Shape;132;p29"/>
          <p:cNvSpPr txBox="1"/>
          <p:nvPr/>
        </p:nvSpPr>
        <p:spPr>
          <a:xfrm>
            <a:off x="7462520" y="5553492"/>
            <a:ext cx="240792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Network is not observable.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Connected to a new app but you are aware about other connections</a:t>
            </a:r>
            <a:endParaRPr/>
          </a:p>
        </p:txBody>
      </p:sp>
      <p:sp>
        <p:nvSpPr>
          <p:cNvPr id="133" name="Google Shape;133;p29"/>
          <p:cNvSpPr txBox="1"/>
          <p:nvPr/>
        </p:nvSpPr>
        <p:spPr>
          <a:xfrm>
            <a:off x="233680" y="3996481"/>
            <a:ext cx="240792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Network is observable( Explicit)</a:t>
            </a:r>
            <a:endParaRPr/>
          </a:p>
        </p:txBody>
      </p:sp>
      <p:sp>
        <p:nvSpPr>
          <p:cNvPr id="134" name="Google Shape;134;p29"/>
          <p:cNvSpPr txBox="1"/>
          <p:nvPr/>
        </p:nvSpPr>
        <p:spPr>
          <a:xfrm>
            <a:off x="536847" y="6496657"/>
            <a:ext cx="1190552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Arial"/>
                <a:ea typeface="Arial"/>
                <a:cs typeface="Arial"/>
                <a:sym typeface="Arial"/>
              </a:rPr>
              <a:t>https://www.google.com/search?q=Example+Story+for+Herding+behavior+in+networks&amp;source=lnms&amp;tbm=vid&amp;sa=X&amp;ved=2ahUKEwiGxoO5osT9AhV4-3MBHQaaCBkQ_AUoA3oECAEQBQ&amp;biw=1280&amp;bih=601&amp;dpr=1.5#fpstate=ive&amp;vld=cid:f79b8428,vid:0IJCXXTMrv8</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cxnSp>
        <p:nvCxnSpPr>
          <p:cNvPr id="739" name="Google Shape;739;p74"/>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41" name="Google Shape;741;p74"/>
          <p:cNvSpPr txBox="1"/>
          <p:nvPr/>
        </p:nvSpPr>
        <p:spPr>
          <a:xfrm>
            <a:off x="96535" y="1709633"/>
            <a:ext cx="10286985" cy="526297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800"/>
              <a:buFont typeface="Arial"/>
              <a:buAutoNum type="arabicPeriod"/>
            </a:pPr>
            <a:r>
              <a:rPr lang="en-US" sz="2800" b="0" i="0" u="none" strike="noStrike" cap="none">
                <a:solidFill>
                  <a:srgbClr val="000000"/>
                </a:solidFill>
                <a:latin typeface="Arial"/>
                <a:ea typeface="Arial"/>
                <a:cs typeface="Arial"/>
                <a:sym typeface="Arial"/>
              </a:rPr>
              <a:t>A </a:t>
            </a:r>
            <a:r>
              <a:rPr lang="en-US" sz="2800" b="1" i="0" u="none" strike="noStrike" cap="none">
                <a:solidFill>
                  <a:srgbClr val="FF0000"/>
                </a:solidFill>
                <a:latin typeface="Arial"/>
                <a:ea typeface="Arial"/>
                <a:cs typeface="Arial"/>
                <a:sym typeface="Arial"/>
              </a:rPr>
              <a:t>set of initial adopters </a:t>
            </a:r>
            <a:r>
              <a:rPr lang="en-US" sz="2800" b="1" i="0" u="none" strike="noStrike" cap="none">
                <a:solidFill>
                  <a:srgbClr val="000000"/>
                </a:solidFill>
                <a:latin typeface="Arial"/>
                <a:ea typeface="Arial"/>
                <a:cs typeface="Arial"/>
                <a:sym typeface="Arial"/>
              </a:rPr>
              <a:t>who </a:t>
            </a:r>
            <a:r>
              <a:rPr lang="en-US" sz="2800" b="0" i="0" u="none" strike="noStrike" cap="none">
                <a:solidFill>
                  <a:srgbClr val="000000"/>
                </a:solidFill>
                <a:latin typeface="Arial"/>
                <a:ea typeface="Arial"/>
                <a:cs typeface="Arial"/>
                <a:sym typeface="Arial"/>
              </a:rPr>
              <a:t>start with a new behavior </a:t>
            </a:r>
            <a:r>
              <a:rPr lang="en-US" sz="2800" b="0" i="0" u="none" strike="noStrike" cap="none">
                <a:solidFill>
                  <a:srgbClr val="FF0000"/>
                </a:solidFill>
                <a:latin typeface="Arial"/>
                <a:ea typeface="Arial"/>
                <a:cs typeface="Arial"/>
                <a:sym typeface="Arial"/>
              </a:rPr>
              <a:t>A</a:t>
            </a:r>
            <a:r>
              <a:rPr lang="en-US" sz="2800" b="0" i="0" u="none" strike="noStrike" cap="none">
                <a:solidFill>
                  <a:srgbClr val="000000"/>
                </a:solidFill>
                <a:latin typeface="Arial"/>
                <a:ea typeface="Arial"/>
                <a:cs typeface="Arial"/>
                <a:sym typeface="Arial"/>
              </a:rPr>
              <a:t>, while every other node starts with behavior </a:t>
            </a:r>
            <a:r>
              <a:rPr lang="en-US" sz="2800" b="0" i="0" u="none" strike="noStrike" cap="none">
                <a:solidFill>
                  <a:srgbClr val="00B050"/>
                </a:solidFill>
                <a:latin typeface="Arial"/>
                <a:ea typeface="Arial"/>
                <a:cs typeface="Arial"/>
                <a:sym typeface="Arial"/>
              </a:rPr>
              <a:t>B</a:t>
            </a:r>
            <a:r>
              <a:rPr lang="en-US" sz="2800" b="0" i="0" u="none" strike="noStrike" cap="none">
                <a:solidFill>
                  <a:srgbClr val="000000"/>
                </a:solidFill>
                <a:latin typeface="Arial"/>
                <a:ea typeface="Arial"/>
                <a:cs typeface="Arial"/>
                <a:sym typeface="Arial"/>
              </a:rPr>
              <a:t>. </a:t>
            </a:r>
            <a:endParaRPr/>
          </a:p>
          <a:p>
            <a:pPr marL="342900" marR="0" lvl="0" indent="-342900" algn="just" rtl="0">
              <a:lnSpc>
                <a:spcPct val="100000"/>
              </a:lnSpc>
              <a:spcBef>
                <a:spcPts val="0"/>
              </a:spcBef>
              <a:spcAft>
                <a:spcPts val="0"/>
              </a:spcAft>
              <a:buClr>
                <a:srgbClr val="000000"/>
              </a:buClr>
              <a:buSzPts val="2800"/>
              <a:buFont typeface="Arial"/>
              <a:buAutoNum type="arabicPeriod"/>
            </a:pPr>
            <a:r>
              <a:rPr lang="en-US" sz="2800" b="0" i="0" u="none" strike="noStrike" cap="none">
                <a:solidFill>
                  <a:srgbClr val="000000"/>
                </a:solidFill>
                <a:latin typeface="Arial"/>
                <a:ea typeface="Arial"/>
                <a:cs typeface="Arial"/>
                <a:sym typeface="Arial"/>
              </a:rPr>
              <a:t>Nodes </a:t>
            </a:r>
            <a:r>
              <a:rPr lang="en-US" sz="2800" b="1" i="0" u="none" strike="noStrike" cap="none">
                <a:solidFill>
                  <a:srgbClr val="000000"/>
                </a:solidFill>
                <a:latin typeface="Arial"/>
                <a:ea typeface="Arial"/>
                <a:cs typeface="Arial"/>
                <a:sym typeface="Arial"/>
              </a:rPr>
              <a:t>repeatedly </a:t>
            </a:r>
            <a:r>
              <a:rPr lang="en-US" sz="2800" b="1" i="0" u="none" strike="noStrike" cap="none">
                <a:solidFill>
                  <a:srgbClr val="FF0000"/>
                </a:solidFill>
                <a:latin typeface="Arial"/>
                <a:ea typeface="Arial"/>
                <a:cs typeface="Arial"/>
                <a:sym typeface="Arial"/>
              </a:rPr>
              <a:t>evaluate the decision to switch </a:t>
            </a:r>
            <a:r>
              <a:rPr lang="en-US" sz="2800" b="0" i="0" u="none" strike="noStrike" cap="none">
                <a:solidFill>
                  <a:srgbClr val="000000"/>
                </a:solidFill>
                <a:latin typeface="Arial"/>
                <a:ea typeface="Arial"/>
                <a:cs typeface="Arial"/>
                <a:sym typeface="Arial"/>
              </a:rPr>
              <a:t>from </a:t>
            </a:r>
            <a:r>
              <a:rPr lang="en-US" sz="2800" b="0" i="0" u="none" strike="noStrike" cap="none">
                <a:solidFill>
                  <a:srgbClr val="00B050"/>
                </a:solidFill>
                <a:latin typeface="Arial"/>
                <a:ea typeface="Arial"/>
                <a:cs typeface="Arial"/>
                <a:sym typeface="Arial"/>
              </a:rPr>
              <a:t>B</a:t>
            </a:r>
            <a:r>
              <a:rPr lang="en-US" sz="2800" b="0" i="0" u="none" strike="noStrike" cap="none">
                <a:solidFill>
                  <a:srgbClr val="000000"/>
                </a:solidFill>
                <a:latin typeface="Arial"/>
                <a:ea typeface="Arial"/>
                <a:cs typeface="Arial"/>
                <a:sym typeface="Arial"/>
              </a:rPr>
              <a:t> to </a:t>
            </a:r>
            <a:r>
              <a:rPr lang="en-US" sz="2800" b="0" i="0" u="none" strike="noStrike" cap="none">
                <a:solidFill>
                  <a:srgbClr val="FF0000"/>
                </a:solidFill>
                <a:latin typeface="Arial"/>
                <a:ea typeface="Arial"/>
                <a:cs typeface="Arial"/>
                <a:sym typeface="Arial"/>
              </a:rPr>
              <a:t>A</a:t>
            </a:r>
            <a:r>
              <a:rPr lang="en-US" sz="2800" b="0" i="0" u="none" strike="noStrike" cap="none">
                <a:solidFill>
                  <a:srgbClr val="000000"/>
                </a:solidFill>
                <a:latin typeface="Arial"/>
                <a:ea typeface="Arial"/>
                <a:cs typeface="Arial"/>
                <a:sym typeface="Arial"/>
              </a:rPr>
              <a:t> using a threshold of </a:t>
            </a:r>
            <a:r>
              <a:rPr lang="en-US" sz="2800" b="0" i="1" u="none" strike="noStrike" cap="none">
                <a:solidFill>
                  <a:srgbClr val="FF0000"/>
                </a:solidFill>
                <a:latin typeface="Arial"/>
                <a:ea typeface="Arial"/>
                <a:cs typeface="Arial"/>
                <a:sym typeface="Arial"/>
              </a:rPr>
              <a:t>q</a:t>
            </a:r>
            <a:r>
              <a:rPr lang="en-US" sz="2800" b="0" i="0" u="none" strike="noStrike" cap="none">
                <a:solidFill>
                  <a:srgbClr val="000000"/>
                </a:solidFill>
                <a:latin typeface="Arial"/>
                <a:ea typeface="Arial"/>
                <a:cs typeface="Arial"/>
                <a:sym typeface="Arial"/>
              </a:rPr>
              <a:t>.</a:t>
            </a:r>
            <a:endParaRPr/>
          </a:p>
          <a:p>
            <a:pPr marL="342900" marR="0" lvl="0" indent="-342900" algn="just" rtl="0">
              <a:lnSpc>
                <a:spcPct val="100000"/>
              </a:lnSpc>
              <a:spcBef>
                <a:spcPts val="0"/>
              </a:spcBef>
              <a:spcAft>
                <a:spcPts val="0"/>
              </a:spcAft>
              <a:buClr>
                <a:srgbClr val="000000"/>
              </a:buClr>
              <a:buSzPts val="2800"/>
              <a:buFont typeface="Arial"/>
              <a:buAutoNum type="arabicPeriod"/>
            </a:pPr>
            <a:r>
              <a:rPr lang="en-US" sz="2800" b="0" i="0" u="none" strike="noStrike" cap="none">
                <a:solidFill>
                  <a:srgbClr val="000000"/>
                </a:solidFill>
                <a:latin typeface="Arial"/>
                <a:ea typeface="Arial"/>
                <a:cs typeface="Arial"/>
                <a:sym typeface="Arial"/>
              </a:rPr>
              <a:t>If the </a:t>
            </a:r>
            <a:r>
              <a:rPr lang="en-US" sz="2800" b="1" i="0" u="none" strike="noStrike" cap="none">
                <a:solidFill>
                  <a:srgbClr val="000000"/>
                </a:solidFill>
                <a:latin typeface="Arial"/>
                <a:ea typeface="Arial"/>
                <a:cs typeface="Arial"/>
                <a:sym typeface="Arial"/>
              </a:rPr>
              <a:t>resulting cascade of adoptions </a:t>
            </a:r>
            <a:r>
              <a:rPr lang="en-US" sz="2800" b="0" i="0" u="none" strike="noStrike" cap="none">
                <a:solidFill>
                  <a:srgbClr val="000000"/>
                </a:solidFill>
                <a:latin typeface="Arial"/>
                <a:ea typeface="Arial"/>
                <a:cs typeface="Arial"/>
                <a:sym typeface="Arial"/>
              </a:rPr>
              <a:t>of </a:t>
            </a:r>
            <a:r>
              <a:rPr lang="en-US" sz="2800" b="0" i="0" u="none" strike="noStrike" cap="none">
                <a:solidFill>
                  <a:srgbClr val="FF0000"/>
                </a:solidFill>
                <a:latin typeface="Arial"/>
                <a:ea typeface="Arial"/>
                <a:cs typeface="Arial"/>
                <a:sym typeface="Arial"/>
              </a:rPr>
              <a:t>A</a:t>
            </a:r>
            <a:r>
              <a:rPr lang="en-US" sz="2800" b="0" i="0" u="none" strike="noStrike" cap="none">
                <a:solidFill>
                  <a:srgbClr val="000000"/>
                </a:solidFill>
                <a:latin typeface="Arial"/>
                <a:ea typeface="Arial"/>
                <a:cs typeface="Arial"/>
                <a:sym typeface="Arial"/>
              </a:rPr>
              <a:t> eventually </a:t>
            </a:r>
            <a:r>
              <a:rPr lang="en-US" sz="2800" b="1" i="0" u="none" strike="noStrike" cap="none">
                <a:solidFill>
                  <a:srgbClr val="000000"/>
                </a:solidFill>
                <a:latin typeface="Arial"/>
                <a:ea typeface="Arial"/>
                <a:cs typeface="Arial"/>
                <a:sym typeface="Arial"/>
              </a:rPr>
              <a:t>causes every node to switch from </a:t>
            </a:r>
            <a:r>
              <a:rPr lang="en-US" sz="2800" b="1" i="0" u="none" strike="noStrike" cap="none">
                <a:solidFill>
                  <a:srgbClr val="00B050"/>
                </a:solidFill>
                <a:latin typeface="Arial"/>
                <a:ea typeface="Arial"/>
                <a:cs typeface="Arial"/>
                <a:sym typeface="Arial"/>
              </a:rPr>
              <a:t>B</a:t>
            </a:r>
            <a:r>
              <a:rPr lang="en-US" sz="2800" b="1" i="0" u="none" strike="noStrike" cap="none">
                <a:solidFill>
                  <a:srgbClr val="000000"/>
                </a:solidFill>
                <a:latin typeface="Arial"/>
                <a:ea typeface="Arial"/>
                <a:cs typeface="Arial"/>
                <a:sym typeface="Arial"/>
              </a:rPr>
              <a:t> to </a:t>
            </a:r>
            <a:r>
              <a:rPr lang="en-US" sz="2800" b="1" i="0" u="none" strike="noStrike" cap="none">
                <a:solidFill>
                  <a:srgbClr val="FF0000"/>
                </a:solidFill>
                <a:latin typeface="Arial"/>
                <a:ea typeface="Arial"/>
                <a:cs typeface="Arial"/>
                <a:sym typeface="Arial"/>
              </a:rPr>
              <a:t>A</a:t>
            </a:r>
            <a:r>
              <a:rPr lang="en-US" sz="2800" b="1" i="0"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then we say that the set of initial adopters causes a </a:t>
            </a:r>
            <a:r>
              <a:rPr lang="en-US" sz="2800" b="1" i="0" u="none" strike="noStrike" cap="none">
                <a:solidFill>
                  <a:srgbClr val="000000"/>
                </a:solidFill>
                <a:latin typeface="Arial"/>
                <a:ea typeface="Arial"/>
                <a:cs typeface="Arial"/>
                <a:sym typeface="Arial"/>
              </a:rPr>
              <a:t>complete cascade </a:t>
            </a:r>
            <a:r>
              <a:rPr lang="en-US" sz="2800" b="0" i="0" u="none" strike="noStrike" cap="none">
                <a:solidFill>
                  <a:srgbClr val="000000"/>
                </a:solidFill>
                <a:latin typeface="Arial"/>
                <a:ea typeface="Arial"/>
                <a:cs typeface="Arial"/>
                <a:sym typeface="Arial"/>
              </a:rPr>
              <a:t>at threshold </a:t>
            </a:r>
            <a:r>
              <a:rPr lang="en-US" sz="2800" b="0" i="1" u="none" strike="noStrike" cap="none">
                <a:solidFill>
                  <a:srgbClr val="000000"/>
                </a:solidFill>
                <a:latin typeface="Arial"/>
                <a:ea typeface="Arial"/>
                <a:cs typeface="Arial"/>
                <a:sym typeface="Arial"/>
              </a:rPr>
              <a:t>q</a:t>
            </a:r>
            <a:r>
              <a:rPr lang="en-US" sz="2800" b="0" i="0" u="none" strike="noStrike" cap="none">
                <a:solidFill>
                  <a:srgbClr val="000000"/>
                </a:solidFill>
                <a:latin typeface="Arial"/>
                <a:ea typeface="Arial"/>
                <a:cs typeface="Arial"/>
                <a:sym typeface="Arial"/>
              </a:rPr>
              <a:t>.</a:t>
            </a:r>
            <a:endParaRPr/>
          </a:p>
          <a:p>
            <a:pPr marL="342900" marR="0" lvl="0" indent="-342900" algn="l" rtl="0">
              <a:lnSpc>
                <a:spcPct val="100000"/>
              </a:lnSpc>
              <a:spcBef>
                <a:spcPts val="0"/>
              </a:spcBef>
              <a:spcAft>
                <a:spcPts val="0"/>
              </a:spcAft>
              <a:buClr>
                <a:srgbClr val="000000"/>
              </a:buClr>
              <a:buSzPts val="2800"/>
              <a:buFont typeface="Arial"/>
              <a:buAutoNum type="arabicPeriod"/>
            </a:pPr>
            <a:r>
              <a:rPr lang="en-US" sz="2800" b="0" i="0" u="none" strike="noStrike" cap="none">
                <a:solidFill>
                  <a:srgbClr val="000000"/>
                </a:solidFill>
                <a:latin typeface="Arial"/>
                <a:ea typeface="Arial"/>
                <a:cs typeface="Arial"/>
                <a:sym typeface="Arial"/>
              </a:rPr>
              <a:t>The number of neighbors of a node that adopt A </a:t>
            </a:r>
            <a:r>
              <a:rPr lang="en-US" sz="2800" b="1" i="0" u="none" strike="noStrike" cap="none">
                <a:solidFill>
                  <a:srgbClr val="000000"/>
                </a:solidFill>
                <a:latin typeface="Arial"/>
                <a:ea typeface="Arial"/>
                <a:cs typeface="Arial"/>
                <a:sym typeface="Arial"/>
              </a:rPr>
              <a:t>only increases with time. Hence, no node switches back to B after adopting </a:t>
            </a:r>
            <a:r>
              <a:rPr lang="en-US" sz="2800" b="0" i="0" u="none" strike="noStrike" cap="none">
                <a:solidFill>
                  <a:srgbClr val="000000"/>
                </a:solidFill>
                <a:latin typeface="Arial"/>
                <a:ea typeface="Arial"/>
                <a:cs typeface="Arial"/>
                <a:sym typeface="Arial"/>
              </a:rPr>
              <a:t>A.</a:t>
            </a:r>
            <a:endParaRPr/>
          </a:p>
          <a:p>
            <a:pPr marL="0" marR="0" lvl="0" indent="0" algn="just"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42" name="Google Shape;742;p74"/>
          <p:cNvSpPr/>
          <p:nvPr/>
        </p:nvSpPr>
        <p:spPr>
          <a:xfrm>
            <a:off x="434226" y="747162"/>
            <a:ext cx="96562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Complete Cascade:When will this result in everybody switching to A ?</a:t>
            </a:r>
            <a:endParaRPr sz="2400" b="0" i="0" u="none" strike="noStrike" cap="none">
              <a:solidFill>
                <a:srgbClr val="000000"/>
              </a:solidFill>
              <a:latin typeface="Arial"/>
              <a:ea typeface="Arial"/>
              <a:cs typeface="Arial"/>
              <a:sym typeface="Arial"/>
            </a:endParaRPr>
          </a:p>
        </p:txBody>
      </p:sp>
      <p:sp>
        <p:nvSpPr>
          <p:cNvPr id="743" name="Google Shape;743;p74"/>
          <p:cNvSpPr txBox="1"/>
          <p:nvPr/>
        </p:nvSpPr>
        <p:spPr>
          <a:xfrm>
            <a:off x="3035969" y="3335270"/>
            <a:ext cx="61040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44" name="Google Shape;744;p74"/>
          <p:cNvSpPr txBox="1"/>
          <p:nvPr/>
        </p:nvSpPr>
        <p:spPr>
          <a:xfrm>
            <a:off x="3035969" y="3335270"/>
            <a:ext cx="61040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26225ED-F67D-8FDD-3424-BA8A34C1C32A}"/>
                  </a:ext>
                </a:extLst>
              </p14:cNvPr>
              <p14:cNvContentPartPr/>
              <p14:nvPr/>
            </p14:nvContentPartPr>
            <p14:xfrm>
              <a:off x="892800" y="1178640"/>
              <a:ext cx="8537760" cy="5367600"/>
            </p14:xfrm>
          </p:contentPart>
        </mc:Choice>
        <mc:Fallback>
          <p:pic>
            <p:nvPicPr>
              <p:cNvPr id="2" name="Ink 1">
                <a:extLst>
                  <a:ext uri="{FF2B5EF4-FFF2-40B4-BE49-F238E27FC236}">
                    <a16:creationId xmlns:a16="http://schemas.microsoft.com/office/drawing/2014/main" id="{626225ED-F67D-8FDD-3424-BA8A34C1C32A}"/>
                  </a:ext>
                </a:extLst>
              </p:cNvPr>
              <p:cNvPicPr/>
              <p:nvPr/>
            </p:nvPicPr>
            <p:blipFill>
              <a:blip r:embed="rId4"/>
              <a:stretch>
                <a:fillRect/>
              </a:stretch>
            </p:blipFill>
            <p:spPr>
              <a:xfrm>
                <a:off x="883440" y="1169280"/>
                <a:ext cx="8556480" cy="538632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5"/>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What causes spread of A to stop ?</a:t>
            </a:r>
            <a:endParaRPr sz="2400" b="0" i="0" u="none" strike="noStrike" cap="none">
              <a:solidFill>
                <a:srgbClr val="000000"/>
              </a:solidFill>
              <a:latin typeface="Arial"/>
              <a:ea typeface="Arial"/>
              <a:cs typeface="Arial"/>
              <a:sym typeface="Arial"/>
            </a:endParaRPr>
          </a:p>
        </p:txBody>
      </p:sp>
      <p:cxnSp>
        <p:nvCxnSpPr>
          <p:cNvPr id="751" name="Google Shape;751;p75"/>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53" name="Google Shape;753;p75"/>
          <p:cNvSpPr txBox="1"/>
          <p:nvPr/>
        </p:nvSpPr>
        <p:spPr>
          <a:xfrm>
            <a:off x="0" y="1306299"/>
            <a:ext cx="9865360" cy="5318760"/>
          </a:xfrm>
          <a:prstGeom prst="rect">
            <a:avLst/>
          </a:prstGeom>
          <a:blipFill rotWithShape="1">
            <a:blip r:embed="rId3">
              <a:alphaModFix/>
            </a:blip>
            <a:stretch>
              <a:fillRect l="-555" r="-9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65B9BED-E06C-CC77-25C3-60A1C2A90F57}"/>
                  </a:ext>
                </a:extLst>
              </p14:cNvPr>
              <p14:cNvContentPartPr/>
              <p14:nvPr/>
            </p14:nvContentPartPr>
            <p14:xfrm>
              <a:off x="24480" y="222120"/>
              <a:ext cx="10193040" cy="5754600"/>
            </p14:xfrm>
          </p:contentPart>
        </mc:Choice>
        <mc:Fallback>
          <p:pic>
            <p:nvPicPr>
              <p:cNvPr id="2" name="Ink 1">
                <a:extLst>
                  <a:ext uri="{FF2B5EF4-FFF2-40B4-BE49-F238E27FC236}">
                    <a16:creationId xmlns:a16="http://schemas.microsoft.com/office/drawing/2014/main" id="{765B9BED-E06C-CC77-25C3-60A1C2A90F57}"/>
                  </a:ext>
                </a:extLst>
              </p:cNvPr>
              <p:cNvPicPr/>
              <p:nvPr/>
            </p:nvPicPr>
            <p:blipFill>
              <a:blip r:embed="rId5"/>
              <a:stretch>
                <a:fillRect/>
              </a:stretch>
            </p:blipFill>
            <p:spPr>
              <a:xfrm>
                <a:off x="15120" y="212760"/>
                <a:ext cx="10211760" cy="577332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6"/>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Homophily can serve as a barrier </a:t>
            </a:r>
            <a:endParaRPr sz="2400" b="0" i="0" u="none" strike="noStrike" cap="none">
              <a:solidFill>
                <a:srgbClr val="000000"/>
              </a:solidFill>
              <a:latin typeface="Arial"/>
              <a:ea typeface="Arial"/>
              <a:cs typeface="Arial"/>
              <a:sym typeface="Arial"/>
            </a:endParaRPr>
          </a:p>
        </p:txBody>
      </p:sp>
      <p:cxnSp>
        <p:nvCxnSpPr>
          <p:cNvPr id="760" name="Google Shape;760;p76"/>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62" name="Google Shape;762;p76"/>
          <p:cNvSpPr txBox="1"/>
          <p:nvPr/>
        </p:nvSpPr>
        <p:spPr>
          <a:xfrm>
            <a:off x="393111" y="1586523"/>
            <a:ext cx="9519920" cy="415498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1" i="0" u="none" strike="noStrike" cap="none">
                <a:solidFill>
                  <a:srgbClr val="06080A"/>
                </a:solidFill>
                <a:latin typeface="Calibri"/>
                <a:ea typeface="Calibri"/>
                <a:cs typeface="Calibri"/>
                <a:sym typeface="Calibri"/>
              </a:rPr>
              <a:t>Claim: </a:t>
            </a:r>
            <a:r>
              <a:rPr lang="en-US" sz="2400" b="0" i="0" u="none" strike="noStrike" cap="none">
                <a:solidFill>
                  <a:srgbClr val="06080A"/>
                </a:solidFill>
                <a:latin typeface="Calibri"/>
                <a:ea typeface="Calibri"/>
                <a:cs typeface="Calibri"/>
                <a:sym typeface="Calibri"/>
              </a:rPr>
              <a:t>Consider </a:t>
            </a:r>
            <a:r>
              <a:rPr lang="en-US" sz="2400" b="0" i="0" u="none" strike="noStrike" cap="none">
                <a:solidFill>
                  <a:schemeClr val="dk1"/>
                </a:solidFill>
                <a:latin typeface="Calibri"/>
                <a:ea typeface="Calibri"/>
                <a:cs typeface="Calibri"/>
                <a:sym typeface="Calibri"/>
              </a:rPr>
              <a:t>a set of initial adopters of behavior </a:t>
            </a:r>
            <a:r>
              <a:rPr lang="en-US" sz="2400" b="0" i="0" u="none" strike="noStrike" cap="none">
                <a:solidFill>
                  <a:srgbClr val="FF0000"/>
                </a:solidFill>
                <a:latin typeface="Calibri"/>
                <a:ea typeface="Calibri"/>
                <a:cs typeface="Calibri"/>
                <a:sym typeface="Calibri"/>
              </a:rPr>
              <a:t>A</a:t>
            </a:r>
            <a:r>
              <a:rPr lang="en-US" sz="2400" b="0" i="0" u="none" strike="noStrike" cap="none">
                <a:solidFill>
                  <a:srgbClr val="06080A"/>
                </a:solidFill>
                <a:latin typeface="Calibri"/>
                <a:ea typeface="Calibri"/>
                <a:cs typeface="Calibri"/>
                <a:sym typeface="Calibri"/>
              </a:rPr>
              <a:t>, with a </a:t>
            </a:r>
            <a:r>
              <a:rPr lang="en-US" sz="2400" b="0" i="0" u="none" strike="noStrike" cap="none">
                <a:solidFill>
                  <a:schemeClr val="dk1"/>
                </a:solidFill>
                <a:latin typeface="Calibri"/>
                <a:ea typeface="Calibri"/>
                <a:cs typeface="Calibri"/>
                <a:sym typeface="Calibri"/>
              </a:rPr>
              <a:t>threshold </a:t>
            </a:r>
            <a:r>
              <a:rPr lang="en-US" sz="2400" b="0" i="1" u="none" strike="noStrike" cap="none">
                <a:solidFill>
                  <a:schemeClr val="dk1"/>
                </a:solidFill>
                <a:latin typeface="Calibri"/>
                <a:ea typeface="Calibri"/>
                <a:cs typeface="Calibri"/>
                <a:sym typeface="Calibri"/>
              </a:rPr>
              <a:t>q</a:t>
            </a:r>
            <a:r>
              <a:rPr lang="en-US" sz="2400" b="0" i="0" u="none" strike="noStrike" cap="none">
                <a:solidFill>
                  <a:schemeClr val="dk1"/>
                </a:solidFill>
                <a:latin typeface="Calibri"/>
                <a:ea typeface="Calibri"/>
                <a:cs typeface="Calibri"/>
                <a:sym typeface="Calibri"/>
              </a:rPr>
              <a:t> f</a:t>
            </a:r>
            <a:r>
              <a:rPr lang="en-US" sz="2400" b="0" i="0" u="none" strike="noStrike" cap="none">
                <a:solidFill>
                  <a:srgbClr val="06080A"/>
                </a:solidFill>
                <a:latin typeface="Calibri"/>
                <a:ea typeface="Calibri"/>
                <a:cs typeface="Calibri"/>
                <a:sym typeface="Calibri"/>
              </a:rPr>
              <a:t>or nodes in the remaining network to adopt behavior </a:t>
            </a:r>
            <a:r>
              <a:rPr lang="en-US" sz="2400" b="0" i="0" u="none" strike="noStrike" cap="none">
                <a:solidFill>
                  <a:srgbClr val="FF0000"/>
                </a:solidFill>
                <a:latin typeface="Calibri"/>
                <a:ea typeface="Calibri"/>
                <a:cs typeface="Calibri"/>
                <a:sym typeface="Calibri"/>
              </a:rPr>
              <a:t>A</a:t>
            </a:r>
            <a:r>
              <a:rPr lang="en-US" sz="2400" b="0" i="0" u="none" strike="noStrike" cap="none">
                <a:solidFill>
                  <a:srgbClr val="06080A"/>
                </a:solidFill>
                <a:latin typeface="Calibri"/>
                <a:ea typeface="Calibri"/>
                <a:cs typeface="Calibri"/>
                <a:sym typeface="Calibri"/>
              </a:rPr>
              <a:t>.</a:t>
            </a:r>
            <a:endParaRPr/>
          </a:p>
          <a:p>
            <a:pPr marL="0" marR="0" lvl="0" indent="0" algn="just" rtl="0">
              <a:lnSpc>
                <a:spcPct val="100000"/>
              </a:lnSpc>
              <a:spcBef>
                <a:spcPts val="0"/>
              </a:spcBef>
              <a:spcAft>
                <a:spcPts val="0"/>
              </a:spcAft>
              <a:buNone/>
            </a:pPr>
            <a:endParaRPr sz="2400" b="0" i="0" u="none" strike="noStrike" cap="none">
              <a:solidFill>
                <a:srgbClr val="06080A"/>
              </a:solidFill>
              <a:latin typeface="Calibri"/>
              <a:ea typeface="Calibri"/>
              <a:cs typeface="Calibri"/>
              <a:sym typeface="Calibri"/>
            </a:endParaRPr>
          </a:p>
          <a:p>
            <a:pPr marL="514350" marR="0" lvl="0" indent="-514350" algn="just" rtl="0">
              <a:lnSpc>
                <a:spcPct val="100000"/>
              </a:lnSpc>
              <a:spcBef>
                <a:spcPts val="0"/>
              </a:spcBef>
              <a:spcAft>
                <a:spcPts val="0"/>
              </a:spcAft>
              <a:buClr>
                <a:srgbClr val="000000"/>
              </a:buClr>
              <a:buSzPts val="2400"/>
              <a:buFont typeface="Arial"/>
              <a:buAutoNum type="romanLcParenBoth"/>
            </a:pPr>
            <a:r>
              <a:rPr lang="en-US" sz="2400" b="0" i="0" u="none" strike="noStrike" cap="none">
                <a:solidFill>
                  <a:srgbClr val="C00000"/>
                </a:solidFill>
                <a:latin typeface="Calibri"/>
                <a:ea typeface="Calibri"/>
                <a:cs typeface="Calibri"/>
                <a:sym typeface="Calibri"/>
              </a:rPr>
              <a:t>Theorem 1 : (clusters as obstacles to cascades) </a:t>
            </a:r>
            <a:endParaRPr/>
          </a:p>
          <a:p>
            <a:pPr marL="514350" marR="0" lvl="0" indent="-514350" algn="just" rtl="0">
              <a:lnSpc>
                <a:spcPct val="100000"/>
              </a:lnSpc>
              <a:spcBef>
                <a:spcPts val="0"/>
              </a:spcBef>
              <a:spcAft>
                <a:spcPts val="0"/>
              </a:spcAft>
              <a:buNone/>
            </a:pPr>
            <a:r>
              <a:rPr lang="en-US" sz="2400" b="0" i="0" u="none" strike="noStrike" cap="none">
                <a:solidFill>
                  <a:srgbClr val="06080A"/>
                </a:solidFill>
                <a:latin typeface="Calibri"/>
                <a:ea typeface="Calibri"/>
                <a:cs typeface="Calibri"/>
                <a:sym typeface="Calibri"/>
              </a:rPr>
              <a:t>If the remaining network contains a cluster of </a:t>
            </a:r>
            <a:r>
              <a:rPr lang="en-US" sz="2400" b="1" i="0" u="none" strike="noStrike" cap="none">
                <a:solidFill>
                  <a:srgbClr val="06080A"/>
                </a:solidFill>
                <a:latin typeface="Calibri"/>
                <a:ea typeface="Calibri"/>
                <a:cs typeface="Calibri"/>
                <a:sym typeface="Calibri"/>
              </a:rPr>
              <a:t>density &gt; 1 − </a:t>
            </a:r>
            <a:r>
              <a:rPr lang="en-US" sz="2400" b="1" i="1" u="none" strike="noStrike" cap="none">
                <a:solidFill>
                  <a:srgbClr val="06080A"/>
                </a:solidFill>
                <a:latin typeface="Calibri"/>
                <a:ea typeface="Calibri"/>
                <a:cs typeface="Calibri"/>
                <a:sym typeface="Calibri"/>
              </a:rPr>
              <a:t>q</a:t>
            </a:r>
            <a:r>
              <a:rPr lang="en-US" sz="2400" b="1" i="0" u="none" strike="noStrike" cap="none">
                <a:solidFill>
                  <a:srgbClr val="06080A"/>
                </a:solidFill>
                <a:latin typeface="Calibri"/>
                <a:ea typeface="Calibri"/>
                <a:cs typeface="Calibri"/>
                <a:sym typeface="Calibri"/>
              </a:rPr>
              <a:t> </a:t>
            </a:r>
            <a:r>
              <a:rPr lang="en-US" sz="2400" b="0" i="0" u="none" strike="noStrike" cap="none">
                <a:solidFill>
                  <a:srgbClr val="06080A"/>
                </a:solidFill>
                <a:latin typeface="Calibri"/>
                <a:ea typeface="Calibri"/>
                <a:cs typeface="Calibri"/>
                <a:sym typeface="Calibri"/>
              </a:rPr>
              <a:t>=&gt; </a:t>
            </a:r>
            <a:endParaRPr/>
          </a:p>
          <a:p>
            <a:pPr marL="514350" marR="0" lvl="0" indent="-514350" algn="just" rtl="0">
              <a:lnSpc>
                <a:spcPct val="100000"/>
              </a:lnSpc>
              <a:spcBef>
                <a:spcPts val="0"/>
              </a:spcBef>
              <a:spcAft>
                <a:spcPts val="0"/>
              </a:spcAft>
              <a:buNone/>
            </a:pPr>
            <a:r>
              <a:rPr lang="en-US" sz="2400" b="0" i="0" u="none" strike="noStrike" cap="none">
                <a:solidFill>
                  <a:srgbClr val="06080A"/>
                </a:solidFill>
                <a:latin typeface="Calibri"/>
                <a:ea typeface="Calibri"/>
                <a:cs typeface="Calibri"/>
                <a:sym typeface="Calibri"/>
              </a:rPr>
              <a:t>the </a:t>
            </a:r>
            <a:r>
              <a:rPr lang="en-US" sz="2400" b="1" i="0" u="none" strike="noStrike" cap="none">
                <a:solidFill>
                  <a:srgbClr val="06080A"/>
                </a:solidFill>
                <a:latin typeface="Calibri"/>
                <a:ea typeface="Calibri"/>
                <a:cs typeface="Calibri"/>
                <a:sym typeface="Calibri"/>
              </a:rPr>
              <a:t>set of initial adopters </a:t>
            </a:r>
            <a:r>
              <a:rPr lang="en-US" sz="2400" b="1" i="0" u="sng" strike="noStrike" cap="none">
                <a:solidFill>
                  <a:srgbClr val="06080A"/>
                </a:solidFill>
                <a:latin typeface="Calibri"/>
                <a:ea typeface="Calibri"/>
                <a:cs typeface="Calibri"/>
                <a:sym typeface="Calibri"/>
              </a:rPr>
              <a:t>will not cause a </a:t>
            </a:r>
            <a:r>
              <a:rPr lang="en-US" sz="2400" b="1" i="0" u="none" strike="noStrike" cap="none">
                <a:solidFill>
                  <a:srgbClr val="06080A"/>
                </a:solidFill>
                <a:latin typeface="Calibri"/>
                <a:ea typeface="Calibri"/>
                <a:cs typeface="Calibri"/>
                <a:sym typeface="Calibri"/>
              </a:rPr>
              <a:t>complete cascade</a:t>
            </a:r>
            <a:r>
              <a:rPr lang="en-US" sz="2400" b="0" i="0" u="none" strike="noStrike" cap="none">
                <a:solidFill>
                  <a:srgbClr val="06080A"/>
                </a:solidFill>
                <a:latin typeface="Calibri"/>
                <a:ea typeface="Calibri"/>
                <a:cs typeface="Calibri"/>
                <a:sym typeface="Calibri"/>
              </a:rPr>
              <a:t>.</a:t>
            </a:r>
            <a:endParaRPr/>
          </a:p>
          <a:p>
            <a:pPr marL="0" marR="0" lvl="0" indent="0" algn="just" rtl="0">
              <a:lnSpc>
                <a:spcPct val="100000"/>
              </a:lnSpc>
              <a:spcBef>
                <a:spcPts val="0"/>
              </a:spcBef>
              <a:spcAft>
                <a:spcPts val="0"/>
              </a:spcAft>
              <a:buNone/>
            </a:pPr>
            <a:endParaRPr sz="2400" b="0" i="0" u="none" strike="noStrike" cap="none">
              <a:solidFill>
                <a:srgbClr val="06080A"/>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400" b="0" i="0" u="none" strike="noStrike" cap="none">
                <a:solidFill>
                  <a:srgbClr val="548135"/>
                </a:solidFill>
                <a:latin typeface="Calibri"/>
                <a:ea typeface="Calibri"/>
                <a:cs typeface="Calibri"/>
                <a:sym typeface="Calibri"/>
              </a:rPr>
              <a:t>(ii) </a:t>
            </a:r>
            <a:r>
              <a:rPr lang="en-US" sz="2400" b="0" i="0" u="none" strike="noStrike" cap="none">
                <a:solidFill>
                  <a:srgbClr val="C00000"/>
                </a:solidFill>
                <a:latin typeface="Calibri"/>
                <a:ea typeface="Calibri"/>
                <a:cs typeface="Calibri"/>
                <a:sym typeface="Calibri"/>
              </a:rPr>
              <a:t>Theorem 2 : (clusters are the only obstacles to cascades) </a:t>
            </a:r>
            <a:endParaRPr/>
          </a:p>
          <a:p>
            <a:pPr marL="514350" marR="0" lvl="0" indent="-514350" algn="just" rtl="0">
              <a:lnSpc>
                <a:spcPct val="100000"/>
              </a:lnSpc>
              <a:spcBef>
                <a:spcPts val="0"/>
              </a:spcBef>
              <a:spcAft>
                <a:spcPts val="0"/>
              </a:spcAft>
              <a:buNone/>
            </a:pPr>
            <a:r>
              <a:rPr lang="en-US" sz="2400" b="0" i="0" u="none" strike="noStrike" cap="none">
                <a:solidFill>
                  <a:srgbClr val="06080A"/>
                </a:solidFill>
                <a:latin typeface="Calibri"/>
                <a:ea typeface="Calibri"/>
                <a:cs typeface="Calibri"/>
                <a:sym typeface="Calibri"/>
              </a:rPr>
              <a:t>Whenever a set of initial adopters </a:t>
            </a:r>
            <a:r>
              <a:rPr lang="en-US" sz="2400" b="1" i="0" u="none" strike="noStrike" cap="none">
                <a:solidFill>
                  <a:srgbClr val="06080A"/>
                </a:solidFill>
                <a:latin typeface="Calibri"/>
                <a:ea typeface="Calibri"/>
                <a:cs typeface="Calibri"/>
                <a:sym typeface="Calibri"/>
              </a:rPr>
              <a:t>does not cause a complete cascade </a:t>
            </a:r>
            <a:r>
              <a:rPr lang="en-US" sz="2400" b="0" i="0" u="none" strike="noStrike" cap="none">
                <a:solidFill>
                  <a:srgbClr val="06080A"/>
                </a:solidFill>
                <a:latin typeface="Calibri"/>
                <a:ea typeface="Calibri"/>
                <a:cs typeface="Calibri"/>
                <a:sym typeface="Calibri"/>
              </a:rPr>
              <a:t>=&gt;</a:t>
            </a:r>
            <a:endParaRPr/>
          </a:p>
          <a:p>
            <a:pPr marL="514350" marR="0" lvl="0" indent="-514350" algn="just" rtl="0">
              <a:lnSpc>
                <a:spcPct val="100000"/>
              </a:lnSpc>
              <a:spcBef>
                <a:spcPts val="0"/>
              </a:spcBef>
              <a:spcAft>
                <a:spcPts val="0"/>
              </a:spcAft>
              <a:buNone/>
            </a:pPr>
            <a:r>
              <a:rPr lang="en-US" sz="2400" b="0" i="0" u="none" strike="noStrike" cap="none">
                <a:solidFill>
                  <a:srgbClr val="06080A"/>
                </a:solidFill>
                <a:latin typeface="Calibri"/>
                <a:ea typeface="Calibri"/>
                <a:cs typeface="Calibri"/>
                <a:sym typeface="Calibri"/>
              </a:rPr>
              <a:t>the remaining network </a:t>
            </a:r>
            <a:r>
              <a:rPr lang="en-US" sz="2400" b="1" i="0" u="none" strike="noStrike" cap="none">
                <a:solidFill>
                  <a:srgbClr val="06080A"/>
                </a:solidFill>
                <a:latin typeface="Calibri"/>
                <a:ea typeface="Calibri"/>
                <a:cs typeface="Calibri"/>
                <a:sym typeface="Calibri"/>
              </a:rPr>
              <a:t>contains </a:t>
            </a:r>
            <a:r>
              <a:rPr lang="en-US" sz="2400" b="1" i="0" u="sng" strike="noStrike" cap="none">
                <a:solidFill>
                  <a:srgbClr val="06080A"/>
                </a:solidFill>
                <a:latin typeface="Calibri"/>
                <a:ea typeface="Calibri"/>
                <a:cs typeface="Calibri"/>
                <a:sym typeface="Calibri"/>
              </a:rPr>
              <a:t>a cluster of density  &gt; 1 − </a:t>
            </a:r>
            <a:r>
              <a:rPr lang="en-US" sz="2400" b="1" i="1" u="sng" strike="noStrike" cap="none">
                <a:solidFill>
                  <a:srgbClr val="06080A"/>
                </a:solidFill>
                <a:latin typeface="Calibri"/>
                <a:ea typeface="Calibri"/>
                <a:cs typeface="Calibri"/>
                <a:sym typeface="Calibri"/>
              </a:rPr>
              <a:t>q</a:t>
            </a:r>
            <a:r>
              <a:rPr lang="en-US" sz="2400" b="1" i="0" u="sng" strike="noStrike" cap="none">
                <a:solidFill>
                  <a:srgbClr val="06080A"/>
                </a:solidFill>
                <a:latin typeface="Calibri"/>
                <a:ea typeface="Calibri"/>
                <a:cs typeface="Calibri"/>
                <a:sym typeface="Calibri"/>
              </a:rPr>
              <a:t>.</a:t>
            </a:r>
            <a:endParaRPr/>
          </a:p>
          <a:p>
            <a:pPr marL="514350" marR="0" lvl="0" indent="-514350" algn="just" rtl="0">
              <a:lnSpc>
                <a:spcPct val="100000"/>
              </a:lnSpc>
              <a:spcBef>
                <a:spcPts val="0"/>
              </a:spcBef>
              <a:spcAft>
                <a:spcPts val="0"/>
              </a:spcAft>
              <a:buNone/>
            </a:pPr>
            <a:endParaRPr sz="2400" b="1" i="0" u="none" strike="noStrike" cap="none">
              <a:solidFill>
                <a:srgbClr val="06080A"/>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E71A4DC-27EB-508A-82CF-553485DD3BD2}"/>
                  </a:ext>
                </a:extLst>
              </p14:cNvPr>
              <p14:cNvContentPartPr/>
              <p14:nvPr/>
            </p14:nvContentPartPr>
            <p14:xfrm>
              <a:off x="703080" y="1158480"/>
              <a:ext cx="10205640" cy="4265280"/>
            </p14:xfrm>
          </p:contentPart>
        </mc:Choice>
        <mc:Fallback>
          <p:pic>
            <p:nvPicPr>
              <p:cNvPr id="2" name="Ink 1">
                <a:extLst>
                  <a:ext uri="{FF2B5EF4-FFF2-40B4-BE49-F238E27FC236}">
                    <a16:creationId xmlns:a16="http://schemas.microsoft.com/office/drawing/2014/main" id="{2E71A4DC-27EB-508A-82CF-553485DD3BD2}"/>
                  </a:ext>
                </a:extLst>
              </p:cNvPr>
              <p:cNvPicPr/>
              <p:nvPr/>
            </p:nvPicPr>
            <p:blipFill>
              <a:blip r:embed="rId4"/>
              <a:stretch>
                <a:fillRect/>
              </a:stretch>
            </p:blipFill>
            <p:spPr>
              <a:xfrm>
                <a:off x="693720" y="1149120"/>
                <a:ext cx="10224360" cy="428400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7"/>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Indirect proof – clusters are obstacles to cascade</a:t>
            </a:r>
            <a:endParaRPr sz="2400" b="0" i="0" u="none" strike="noStrike" cap="none">
              <a:solidFill>
                <a:srgbClr val="000000"/>
              </a:solidFill>
              <a:latin typeface="Arial"/>
              <a:ea typeface="Arial"/>
              <a:cs typeface="Arial"/>
              <a:sym typeface="Arial"/>
            </a:endParaRPr>
          </a:p>
        </p:txBody>
      </p:sp>
      <p:cxnSp>
        <p:nvCxnSpPr>
          <p:cNvPr id="769" name="Google Shape;769;p77"/>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771" name="Google Shape;771;p77"/>
          <p:cNvPicPr preferRelativeResize="0"/>
          <p:nvPr/>
        </p:nvPicPr>
        <p:blipFill rotWithShape="1">
          <a:blip r:embed="rId3">
            <a:alphaModFix/>
          </a:blip>
          <a:srcRect/>
          <a:stretch/>
        </p:blipFill>
        <p:spPr>
          <a:xfrm>
            <a:off x="26832" y="1513809"/>
            <a:ext cx="10092528" cy="3945501"/>
          </a:xfrm>
          <a:prstGeom prst="rect">
            <a:avLst/>
          </a:prstGeom>
          <a:noFill/>
          <a:ln>
            <a:noFill/>
          </a:ln>
        </p:spPr>
      </p:pic>
      <p:sp>
        <p:nvSpPr>
          <p:cNvPr id="772" name="Google Shape;772;p77"/>
          <p:cNvSpPr txBox="1"/>
          <p:nvPr/>
        </p:nvSpPr>
        <p:spPr>
          <a:xfrm>
            <a:off x="599440" y="5459310"/>
            <a:ext cx="951992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Proposal </a:t>
            </a:r>
            <a:r>
              <a:rPr lang="en-US" sz="2000" b="0" i="0" u="none" strike="noStrike" cap="none">
                <a:solidFill>
                  <a:srgbClr val="000000"/>
                </a:solidFill>
                <a:latin typeface="Arial"/>
                <a:ea typeface="Arial"/>
                <a:cs typeface="Arial"/>
                <a:sym typeface="Arial"/>
              </a:rPr>
              <a:t>: Behaviour A is spreading with threshold q. Remaining network contains a cluster of density greater than 1-q.  We will argue  that no node inside cluster will adopt 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8"/>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Indirect proof – clusters are obstacles to cascade</a:t>
            </a:r>
            <a:endParaRPr sz="2400" b="0" i="0" u="none" strike="noStrike" cap="none">
              <a:solidFill>
                <a:srgbClr val="000000"/>
              </a:solidFill>
              <a:latin typeface="Arial"/>
              <a:ea typeface="Arial"/>
              <a:cs typeface="Arial"/>
              <a:sym typeface="Arial"/>
            </a:endParaRPr>
          </a:p>
        </p:txBody>
      </p:sp>
      <p:cxnSp>
        <p:nvCxnSpPr>
          <p:cNvPr id="779" name="Google Shape;779;p78"/>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781" name="Google Shape;781;p78"/>
          <p:cNvPicPr preferRelativeResize="0"/>
          <p:nvPr/>
        </p:nvPicPr>
        <p:blipFill rotWithShape="1">
          <a:blip r:embed="rId3">
            <a:alphaModFix/>
          </a:blip>
          <a:srcRect/>
          <a:stretch/>
        </p:blipFill>
        <p:spPr>
          <a:xfrm>
            <a:off x="206758" y="2392956"/>
            <a:ext cx="7768841" cy="4050584"/>
          </a:xfrm>
          <a:prstGeom prst="rect">
            <a:avLst/>
          </a:prstGeom>
          <a:noFill/>
          <a:ln>
            <a:noFill/>
          </a:ln>
        </p:spPr>
      </p:pic>
      <p:sp>
        <p:nvSpPr>
          <p:cNvPr id="782" name="Google Shape;782;p78"/>
          <p:cNvSpPr txBox="1"/>
          <p:nvPr/>
        </p:nvSpPr>
        <p:spPr>
          <a:xfrm>
            <a:off x="121920" y="1424090"/>
            <a:ext cx="951992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Essentially we want to argue that at the time when v adopted A, it could not possibly have had enough neighbours using A to trigger is threshold rule. This will contradict what we started with : v adopted A </a:t>
            </a:r>
            <a:endParaRPr sz="2000" b="0" i="0" u="none" strike="noStrike" cap="none">
              <a:solidFill>
                <a:srgbClr val="000000"/>
              </a:solidFill>
              <a:latin typeface="Arial"/>
              <a:ea typeface="Arial"/>
              <a:cs typeface="Arial"/>
              <a:sym typeface="Arial"/>
            </a:endParaRPr>
          </a:p>
        </p:txBody>
      </p:sp>
      <p:pic>
        <p:nvPicPr>
          <p:cNvPr id="783" name="Google Shape;783;p78"/>
          <p:cNvPicPr preferRelativeResize="0"/>
          <p:nvPr/>
        </p:nvPicPr>
        <p:blipFill rotWithShape="1">
          <a:blip r:embed="rId4">
            <a:alphaModFix/>
          </a:blip>
          <a:srcRect l="25707" r="23022" b="26384"/>
          <a:stretch/>
        </p:blipFill>
        <p:spPr>
          <a:xfrm>
            <a:off x="7532735" y="2633131"/>
            <a:ext cx="4452507" cy="249923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9"/>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Indirect proof – clusters are the only obstacles to cascade</a:t>
            </a:r>
            <a:endParaRPr sz="2400" b="0" i="0" u="none" strike="noStrike" cap="none">
              <a:solidFill>
                <a:srgbClr val="000000"/>
              </a:solidFill>
              <a:latin typeface="Arial"/>
              <a:ea typeface="Arial"/>
              <a:cs typeface="Arial"/>
              <a:sym typeface="Arial"/>
            </a:endParaRPr>
          </a:p>
        </p:txBody>
      </p:sp>
      <p:cxnSp>
        <p:nvCxnSpPr>
          <p:cNvPr id="790" name="Google Shape;790;p79"/>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792" name="Google Shape;792;p79"/>
          <p:cNvPicPr preferRelativeResize="0"/>
          <p:nvPr/>
        </p:nvPicPr>
        <p:blipFill rotWithShape="1">
          <a:blip r:embed="rId3">
            <a:alphaModFix/>
          </a:blip>
          <a:srcRect/>
          <a:stretch/>
        </p:blipFill>
        <p:spPr>
          <a:xfrm>
            <a:off x="217113" y="1571931"/>
            <a:ext cx="8774488" cy="2796869"/>
          </a:xfrm>
          <a:prstGeom prst="rect">
            <a:avLst/>
          </a:prstGeom>
          <a:noFill/>
          <a:ln>
            <a:noFill/>
          </a:ln>
        </p:spPr>
      </p:pic>
      <p:pic>
        <p:nvPicPr>
          <p:cNvPr id="793" name="Google Shape;793;p79"/>
          <p:cNvPicPr preferRelativeResize="0"/>
          <p:nvPr/>
        </p:nvPicPr>
        <p:blipFill rotWithShape="1">
          <a:blip r:embed="rId4">
            <a:alphaModFix/>
          </a:blip>
          <a:srcRect/>
          <a:stretch/>
        </p:blipFill>
        <p:spPr>
          <a:xfrm>
            <a:off x="217113" y="4731904"/>
            <a:ext cx="9556124" cy="164721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0"/>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Indirect proof – clusters are the only obstacles to cascade</a:t>
            </a:r>
            <a:endParaRPr sz="2400" b="0" i="0" u="none" strike="noStrike" cap="none">
              <a:solidFill>
                <a:srgbClr val="000000"/>
              </a:solidFill>
              <a:latin typeface="Arial"/>
              <a:ea typeface="Arial"/>
              <a:cs typeface="Arial"/>
              <a:sym typeface="Arial"/>
            </a:endParaRPr>
          </a:p>
        </p:txBody>
      </p:sp>
      <p:cxnSp>
        <p:nvCxnSpPr>
          <p:cNvPr id="800" name="Google Shape;800;p8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802" name="Google Shape;802;p80"/>
          <p:cNvPicPr preferRelativeResize="0"/>
          <p:nvPr/>
        </p:nvPicPr>
        <p:blipFill rotWithShape="1">
          <a:blip r:embed="rId3">
            <a:alphaModFix/>
          </a:blip>
          <a:srcRect/>
          <a:stretch/>
        </p:blipFill>
        <p:spPr>
          <a:xfrm>
            <a:off x="-8308" y="1564699"/>
            <a:ext cx="7719748" cy="4959777"/>
          </a:xfrm>
          <a:prstGeom prst="rect">
            <a:avLst/>
          </a:prstGeom>
          <a:noFill/>
          <a:ln>
            <a:noFill/>
          </a:ln>
        </p:spPr>
      </p:pic>
      <p:pic>
        <p:nvPicPr>
          <p:cNvPr id="803" name="Google Shape;803;p80"/>
          <p:cNvPicPr preferRelativeResize="0"/>
          <p:nvPr/>
        </p:nvPicPr>
        <p:blipFill rotWithShape="1">
          <a:blip r:embed="rId4">
            <a:alphaModFix/>
          </a:blip>
          <a:srcRect l="13851" r="17138" b="17800"/>
          <a:stretch/>
        </p:blipFill>
        <p:spPr>
          <a:xfrm>
            <a:off x="7447280" y="2690119"/>
            <a:ext cx="4439920" cy="229902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81"/>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Cluster and cluster density </a:t>
            </a:r>
            <a:endParaRPr sz="2400" b="0" i="0" u="none" strike="noStrike" cap="none">
              <a:solidFill>
                <a:srgbClr val="000000"/>
              </a:solidFill>
              <a:latin typeface="Arial"/>
              <a:ea typeface="Arial"/>
              <a:cs typeface="Arial"/>
              <a:sym typeface="Arial"/>
            </a:endParaRPr>
          </a:p>
        </p:txBody>
      </p:sp>
      <p:cxnSp>
        <p:nvCxnSpPr>
          <p:cNvPr id="810" name="Google Shape;810;p81"/>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12" name="Google Shape;812;p81"/>
          <p:cNvSpPr txBox="1"/>
          <p:nvPr/>
        </p:nvSpPr>
        <p:spPr>
          <a:xfrm>
            <a:off x="-114423" y="1460572"/>
            <a:ext cx="10093909" cy="83099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A </a:t>
            </a:r>
            <a:r>
              <a:rPr lang="en-US" sz="2400" b="1" i="0" u="none" strike="noStrike" cap="none">
                <a:solidFill>
                  <a:srgbClr val="548135"/>
                </a:solidFill>
                <a:latin typeface="Calibri"/>
                <a:ea typeface="Calibri"/>
                <a:cs typeface="Calibri"/>
                <a:sym typeface="Calibri"/>
              </a:rPr>
              <a:t>cluster of density </a:t>
            </a:r>
            <a:r>
              <a:rPr lang="en-US" sz="2400" b="1" i="1" u="none" strike="noStrike" cap="none">
                <a:solidFill>
                  <a:srgbClr val="548135"/>
                </a:solidFill>
                <a:latin typeface="Calibri"/>
                <a:ea typeface="Calibri"/>
                <a:cs typeface="Calibri"/>
                <a:sym typeface="Calibri"/>
              </a:rPr>
              <a:t>p</a:t>
            </a:r>
            <a:r>
              <a:rPr lang="en-US" sz="2400" b="1" i="0" u="none" strike="noStrike" cap="none">
                <a:solidFill>
                  <a:srgbClr val="548135"/>
                </a:solidFill>
                <a:latin typeface="Calibri"/>
                <a:ea typeface="Calibri"/>
                <a:cs typeface="Calibri"/>
                <a:sym typeface="Calibri"/>
              </a:rPr>
              <a:t> </a:t>
            </a:r>
            <a:r>
              <a:rPr lang="en-US" sz="2400" b="1" i="0" u="none" strike="noStrike" cap="none">
                <a:solidFill>
                  <a:srgbClr val="000000"/>
                </a:solidFill>
                <a:latin typeface="Calibri"/>
                <a:ea typeface="Calibri"/>
                <a:cs typeface="Calibri"/>
                <a:sym typeface="Calibri"/>
              </a:rPr>
              <a:t>is a set of nodes such that every node in the set has </a:t>
            </a:r>
            <a:r>
              <a:rPr lang="en-US" sz="2400" b="1" i="1" u="sng" strike="noStrike" cap="none">
                <a:solidFill>
                  <a:srgbClr val="000000"/>
                </a:solidFill>
                <a:latin typeface="Calibri"/>
                <a:ea typeface="Calibri"/>
                <a:cs typeface="Calibri"/>
                <a:sym typeface="Calibri"/>
              </a:rPr>
              <a:t>at least </a:t>
            </a:r>
            <a:r>
              <a:rPr lang="en-US" sz="2400" b="1" i="0" u="none" strike="noStrike" cap="none">
                <a:solidFill>
                  <a:srgbClr val="000000"/>
                </a:solidFill>
                <a:latin typeface="Calibri"/>
                <a:ea typeface="Calibri"/>
                <a:cs typeface="Calibri"/>
                <a:sym typeface="Calibri"/>
              </a:rPr>
              <a:t>a </a:t>
            </a:r>
            <a:r>
              <a:rPr lang="en-US" sz="2400" b="1" i="1" u="none" strike="noStrike" cap="none">
                <a:solidFill>
                  <a:srgbClr val="000000"/>
                </a:solidFill>
                <a:latin typeface="Calibri"/>
                <a:ea typeface="Calibri"/>
                <a:cs typeface="Calibri"/>
                <a:sym typeface="Calibri"/>
              </a:rPr>
              <a:t>p </a:t>
            </a:r>
            <a:r>
              <a:rPr lang="en-US" sz="2400" b="1" i="0" u="none" strike="noStrike" cap="none">
                <a:solidFill>
                  <a:srgbClr val="000000"/>
                </a:solidFill>
                <a:latin typeface="Calibri"/>
                <a:ea typeface="Calibri"/>
                <a:cs typeface="Calibri"/>
                <a:sym typeface="Calibri"/>
              </a:rPr>
              <a:t>fraction of its neighbors in the cluster itself</a:t>
            </a:r>
            <a:endParaRPr/>
          </a:p>
        </p:txBody>
      </p:sp>
      <p:pic>
        <p:nvPicPr>
          <p:cNvPr id="813" name="Google Shape;813;p81"/>
          <p:cNvPicPr preferRelativeResize="0"/>
          <p:nvPr/>
        </p:nvPicPr>
        <p:blipFill rotWithShape="1">
          <a:blip r:embed="rId3">
            <a:alphaModFix/>
          </a:blip>
          <a:srcRect/>
          <a:stretch/>
        </p:blipFill>
        <p:spPr>
          <a:xfrm>
            <a:off x="1658747" y="2543314"/>
            <a:ext cx="7013617" cy="1900464"/>
          </a:xfrm>
          <a:prstGeom prst="rect">
            <a:avLst/>
          </a:prstGeom>
          <a:noFill/>
          <a:ln>
            <a:noFill/>
          </a:ln>
        </p:spPr>
      </p:pic>
      <p:sp>
        <p:nvSpPr>
          <p:cNvPr id="814" name="Google Shape;814;p81"/>
          <p:cNvSpPr txBox="1"/>
          <p:nvPr/>
        </p:nvSpPr>
        <p:spPr>
          <a:xfrm>
            <a:off x="784668" y="4192033"/>
            <a:ext cx="9194818" cy="34163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 a, b , c, d} is a cluster of density p=2/3.</a:t>
            </a:r>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Every node of the cluster has the following neighbors:</a:t>
            </a:r>
            <a:endParaRPr/>
          </a:p>
          <a:p>
            <a:pPr marL="342900" marR="0" lvl="0" indent="-342900" algn="just" rtl="0">
              <a:lnSpc>
                <a:spcPct val="10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Arial"/>
                <a:ea typeface="Arial"/>
                <a:cs typeface="Arial"/>
                <a:sym typeface="Arial"/>
              </a:rPr>
              <a:t>Nghb. of  a= {b,c}</a:t>
            </a:r>
            <a:endParaRPr/>
          </a:p>
          <a:p>
            <a:pPr marL="342900" marR="0" lvl="0" indent="-342900" algn="just" rtl="0">
              <a:lnSpc>
                <a:spcPct val="10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Arial"/>
                <a:ea typeface="Arial"/>
                <a:cs typeface="Arial"/>
                <a:sym typeface="Arial"/>
              </a:rPr>
              <a:t>Nghb. of  b= {c, d, a}</a:t>
            </a:r>
            <a:endParaRPr/>
          </a:p>
          <a:p>
            <a:pPr marL="342900" marR="0" lvl="0" indent="-342900" algn="just" rtl="0">
              <a:lnSpc>
                <a:spcPct val="10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Arial"/>
                <a:ea typeface="Arial"/>
                <a:cs typeface="Arial"/>
                <a:sym typeface="Arial"/>
              </a:rPr>
              <a:t>Nghb. of  c= {b, a , d}</a:t>
            </a:r>
            <a:endParaRPr/>
          </a:p>
          <a:p>
            <a:pPr marL="342900" marR="0" lvl="0" indent="-342900" algn="just" rtl="0">
              <a:lnSpc>
                <a:spcPct val="10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Arial"/>
                <a:ea typeface="Arial"/>
                <a:cs typeface="Arial"/>
                <a:sym typeface="Arial"/>
              </a:rPr>
              <a:t>Nghb. of  d= {b,c, e}</a:t>
            </a:r>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Neighbors of a, b, c are 100% in the cluster and neighbors of d are such that 2/3</a:t>
            </a:r>
            <a:r>
              <a:rPr lang="en-US" sz="1800" b="1" i="0" u="none" strike="noStrike" cap="none" baseline="30000">
                <a:solidFill>
                  <a:srgbClr val="000000"/>
                </a:solidFill>
                <a:latin typeface="Arial"/>
                <a:ea typeface="Arial"/>
                <a:cs typeface="Arial"/>
                <a:sym typeface="Arial"/>
              </a:rPr>
              <a:t>rd</a:t>
            </a:r>
            <a:r>
              <a:rPr lang="en-US" sz="1800" b="1" i="0" u="none" strike="noStrike" cap="none">
                <a:solidFill>
                  <a:srgbClr val="000000"/>
                </a:solidFill>
                <a:latin typeface="Arial"/>
                <a:ea typeface="Arial"/>
                <a:cs typeface="Arial"/>
                <a:sym typeface="Arial"/>
              </a:rPr>
              <a:t> of them are in the cluster so density=2/3</a:t>
            </a:r>
            <a:endParaRPr/>
          </a:p>
          <a:p>
            <a:pPr marL="342900" marR="0" lvl="0" indent="-228600" algn="just"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p:txBody>
      </p:sp>
      <p:sp>
        <p:nvSpPr>
          <p:cNvPr id="815" name="Google Shape;815;p81"/>
          <p:cNvSpPr txBox="1"/>
          <p:nvPr/>
        </p:nvSpPr>
        <p:spPr>
          <a:xfrm>
            <a:off x="9184640" y="2966720"/>
            <a:ext cx="225552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Similarly for other 2 clusters</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A9ABC72-3676-5EBC-9064-6DE2483D0FC4}"/>
                  </a:ext>
                </a:extLst>
              </p14:cNvPr>
              <p14:cNvContentPartPr/>
              <p14:nvPr/>
            </p14:nvContentPartPr>
            <p14:xfrm>
              <a:off x="2880" y="1361520"/>
              <a:ext cx="10624680" cy="3297240"/>
            </p14:xfrm>
          </p:contentPart>
        </mc:Choice>
        <mc:Fallback>
          <p:pic>
            <p:nvPicPr>
              <p:cNvPr id="2" name="Ink 1">
                <a:extLst>
                  <a:ext uri="{FF2B5EF4-FFF2-40B4-BE49-F238E27FC236}">
                    <a16:creationId xmlns:a16="http://schemas.microsoft.com/office/drawing/2014/main" id="{6A9ABC72-3676-5EBC-9064-6DE2483D0FC4}"/>
                  </a:ext>
                </a:extLst>
              </p:cNvPr>
              <p:cNvPicPr/>
              <p:nvPr/>
            </p:nvPicPr>
            <p:blipFill>
              <a:blip r:embed="rId5"/>
              <a:stretch>
                <a:fillRect/>
              </a:stretch>
            </p:blipFill>
            <p:spPr>
              <a:xfrm>
                <a:off x="-6480" y="1352160"/>
                <a:ext cx="10643400" cy="3315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82"/>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Cluster and cluster density </a:t>
            </a:r>
            <a:endParaRPr sz="2400" b="0" i="0" u="none" strike="noStrike" cap="none">
              <a:solidFill>
                <a:srgbClr val="000000"/>
              </a:solidFill>
              <a:latin typeface="Arial"/>
              <a:ea typeface="Arial"/>
              <a:cs typeface="Arial"/>
              <a:sym typeface="Arial"/>
            </a:endParaRPr>
          </a:p>
        </p:txBody>
      </p:sp>
      <p:cxnSp>
        <p:nvCxnSpPr>
          <p:cNvPr id="822" name="Google Shape;822;p82"/>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824" name="Google Shape;824;p82"/>
          <p:cNvPicPr preferRelativeResize="0"/>
          <p:nvPr/>
        </p:nvPicPr>
        <p:blipFill rotWithShape="1">
          <a:blip r:embed="rId3">
            <a:alphaModFix/>
          </a:blip>
          <a:srcRect/>
          <a:stretch/>
        </p:blipFill>
        <p:spPr>
          <a:xfrm>
            <a:off x="1682678" y="1793725"/>
            <a:ext cx="8571371" cy="2322565"/>
          </a:xfrm>
          <a:prstGeom prst="rect">
            <a:avLst/>
          </a:prstGeom>
          <a:noFill/>
          <a:ln>
            <a:noFill/>
          </a:ln>
        </p:spPr>
      </p:pic>
      <p:sp>
        <p:nvSpPr>
          <p:cNvPr id="825" name="Google Shape;825;p82"/>
          <p:cNvSpPr/>
          <p:nvPr/>
        </p:nvSpPr>
        <p:spPr>
          <a:xfrm>
            <a:off x="1937951" y="1901357"/>
            <a:ext cx="2198914" cy="1962331"/>
          </a:xfrm>
          <a:custGeom>
            <a:avLst/>
            <a:gdLst/>
            <a:ahLst/>
            <a:cxnLst/>
            <a:rect l="l" t="t" r="r" b="b"/>
            <a:pathLst>
              <a:path w="2198914" h="1962331" extrusionOk="0">
                <a:moveTo>
                  <a:pt x="1454331" y="187234"/>
                </a:moveTo>
                <a:cubicBezTo>
                  <a:pt x="1248228" y="171268"/>
                  <a:pt x="690880" y="0"/>
                  <a:pt x="461554" y="169817"/>
                </a:cubicBezTo>
                <a:cubicBezTo>
                  <a:pt x="232228" y="339634"/>
                  <a:pt x="0" y="926011"/>
                  <a:pt x="78377" y="1206137"/>
                </a:cubicBezTo>
                <a:cubicBezTo>
                  <a:pt x="156754" y="1486263"/>
                  <a:pt x="635726" y="1738811"/>
                  <a:pt x="931817" y="1850571"/>
                </a:cubicBezTo>
                <a:cubicBezTo>
                  <a:pt x="1227908" y="1962331"/>
                  <a:pt x="1688011" y="1937657"/>
                  <a:pt x="1854925" y="1876697"/>
                </a:cubicBezTo>
                <a:cubicBezTo>
                  <a:pt x="2021839" y="1815737"/>
                  <a:pt x="1881051" y="1654628"/>
                  <a:pt x="1933302" y="1484811"/>
                </a:cubicBezTo>
                <a:cubicBezTo>
                  <a:pt x="1985554" y="1314994"/>
                  <a:pt x="2137954" y="1018902"/>
                  <a:pt x="2168434" y="857794"/>
                </a:cubicBezTo>
                <a:cubicBezTo>
                  <a:pt x="2198914" y="696686"/>
                  <a:pt x="2194559" y="616857"/>
                  <a:pt x="2116182" y="518160"/>
                </a:cubicBezTo>
                <a:cubicBezTo>
                  <a:pt x="2037805" y="419463"/>
                  <a:pt x="1814285" y="319314"/>
                  <a:pt x="1698171" y="265611"/>
                </a:cubicBezTo>
                <a:cubicBezTo>
                  <a:pt x="1582057" y="211908"/>
                  <a:pt x="1660434" y="203200"/>
                  <a:pt x="1454331" y="187234"/>
                </a:cubicBezTo>
                <a:close/>
              </a:path>
            </a:pathLst>
          </a:cu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6" name="Google Shape;826;p82"/>
          <p:cNvSpPr/>
          <p:nvPr/>
        </p:nvSpPr>
        <p:spPr>
          <a:xfrm>
            <a:off x="1554480" y="1721293"/>
            <a:ext cx="5730239" cy="2535748"/>
          </a:xfrm>
          <a:custGeom>
            <a:avLst/>
            <a:gdLst/>
            <a:ahLst/>
            <a:cxnLst/>
            <a:rect l="l" t="t" r="r" b="b"/>
            <a:pathLst>
              <a:path w="4891314" h="2467429" extrusionOk="0">
                <a:moveTo>
                  <a:pt x="4108995" y="110309"/>
                </a:moveTo>
                <a:cubicBezTo>
                  <a:pt x="3927566" y="76926"/>
                  <a:pt x="3680823" y="11612"/>
                  <a:pt x="3238137" y="5806"/>
                </a:cubicBezTo>
                <a:cubicBezTo>
                  <a:pt x="2795451" y="0"/>
                  <a:pt x="1860731" y="36286"/>
                  <a:pt x="1452880" y="75474"/>
                </a:cubicBezTo>
                <a:cubicBezTo>
                  <a:pt x="1045029" y="114662"/>
                  <a:pt x="992777" y="152400"/>
                  <a:pt x="791029" y="240937"/>
                </a:cubicBezTo>
                <a:cubicBezTo>
                  <a:pt x="589281" y="329474"/>
                  <a:pt x="362858" y="451394"/>
                  <a:pt x="242389" y="606697"/>
                </a:cubicBezTo>
                <a:cubicBezTo>
                  <a:pt x="121920" y="762000"/>
                  <a:pt x="95794" y="992777"/>
                  <a:pt x="68217" y="1172754"/>
                </a:cubicBezTo>
                <a:cubicBezTo>
                  <a:pt x="40640" y="1352731"/>
                  <a:pt x="0" y="1534160"/>
                  <a:pt x="76926" y="1686560"/>
                </a:cubicBezTo>
                <a:cubicBezTo>
                  <a:pt x="153852" y="1838960"/>
                  <a:pt x="24675" y="1962331"/>
                  <a:pt x="529772" y="2087154"/>
                </a:cubicBezTo>
                <a:cubicBezTo>
                  <a:pt x="1034869" y="2211977"/>
                  <a:pt x="2492103" y="2403565"/>
                  <a:pt x="3107509" y="2435497"/>
                </a:cubicBezTo>
                <a:cubicBezTo>
                  <a:pt x="3722915" y="2467429"/>
                  <a:pt x="3972560" y="2370183"/>
                  <a:pt x="4222206" y="2278743"/>
                </a:cubicBezTo>
                <a:cubicBezTo>
                  <a:pt x="4471852" y="2187303"/>
                  <a:pt x="4528457" y="2005874"/>
                  <a:pt x="4605383" y="1886857"/>
                </a:cubicBezTo>
                <a:cubicBezTo>
                  <a:pt x="4682309" y="1767840"/>
                  <a:pt x="4640217" y="1688011"/>
                  <a:pt x="4683760" y="1564640"/>
                </a:cubicBezTo>
                <a:cubicBezTo>
                  <a:pt x="4727303" y="1441269"/>
                  <a:pt x="4841966" y="1274355"/>
                  <a:pt x="4866640" y="1146629"/>
                </a:cubicBezTo>
                <a:cubicBezTo>
                  <a:pt x="4891314" y="1018903"/>
                  <a:pt x="4869543" y="917303"/>
                  <a:pt x="4831806" y="798286"/>
                </a:cubicBezTo>
                <a:cubicBezTo>
                  <a:pt x="4794069" y="679269"/>
                  <a:pt x="4724400" y="531223"/>
                  <a:pt x="4640217" y="432526"/>
                </a:cubicBezTo>
                <a:cubicBezTo>
                  <a:pt x="4556034" y="333829"/>
                  <a:pt x="4418149" y="261257"/>
                  <a:pt x="4326709" y="206103"/>
                </a:cubicBezTo>
                <a:cubicBezTo>
                  <a:pt x="4235269" y="150949"/>
                  <a:pt x="4290424" y="143692"/>
                  <a:pt x="4108995" y="110309"/>
                </a:cubicBezTo>
                <a:close/>
              </a:path>
            </a:pathLst>
          </a:custGeom>
          <a:noFill/>
          <a:ln w="9525"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7" name="Google Shape;827;p82"/>
          <p:cNvSpPr txBox="1"/>
          <p:nvPr/>
        </p:nvSpPr>
        <p:spPr>
          <a:xfrm>
            <a:off x="434226" y="4364673"/>
            <a:ext cx="10093909" cy="255454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By this definition,  in any network, </a:t>
            </a:r>
            <a:r>
              <a:rPr lang="en-US" sz="2000" b="1" i="0" u="none" strike="noStrike" cap="none">
                <a:solidFill>
                  <a:srgbClr val="000000"/>
                </a:solidFill>
                <a:latin typeface="Arial"/>
                <a:ea typeface="Arial"/>
                <a:cs typeface="Arial"/>
                <a:sym typeface="Arial"/>
              </a:rPr>
              <a:t>set of all nodes is always a cluster of density 1  </a:t>
            </a:r>
            <a:r>
              <a:rPr lang="en-US" sz="2000" b="0" i="0" u="none" strike="noStrike" cap="none">
                <a:solidFill>
                  <a:srgbClr val="000000"/>
                </a:solidFill>
                <a:latin typeface="Arial"/>
                <a:ea typeface="Arial"/>
                <a:cs typeface="Arial"/>
                <a:sym typeface="Arial"/>
              </a:rPr>
              <a:t>(as all neighbors reside in the network).</a:t>
            </a:r>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The </a:t>
            </a:r>
            <a:r>
              <a:rPr lang="en-US" sz="2000" b="1" i="0" u="none" strike="noStrike" cap="none">
                <a:solidFill>
                  <a:srgbClr val="000000"/>
                </a:solidFill>
                <a:latin typeface="Arial"/>
                <a:ea typeface="Arial"/>
                <a:cs typeface="Arial"/>
                <a:sym typeface="Arial"/>
              </a:rPr>
              <a:t>union of any two cluster of density </a:t>
            </a:r>
            <a:r>
              <a:rPr lang="en-US" sz="2000" b="1" i="1" u="none" strike="noStrike" cap="none">
                <a:solidFill>
                  <a:srgbClr val="000000"/>
                </a:solidFill>
                <a:latin typeface="Arial"/>
                <a:ea typeface="Arial"/>
                <a:cs typeface="Arial"/>
                <a:sym typeface="Arial"/>
              </a:rPr>
              <a:t>q</a:t>
            </a:r>
            <a:r>
              <a:rPr lang="en-US" sz="2000" b="1" i="0" u="none" strike="noStrike" cap="none">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is also </a:t>
            </a:r>
            <a:r>
              <a:rPr lang="en-US" sz="2000" b="1" i="0" u="none" strike="noStrike" cap="none">
                <a:solidFill>
                  <a:srgbClr val="000000"/>
                </a:solidFill>
                <a:latin typeface="Arial"/>
                <a:ea typeface="Arial"/>
                <a:cs typeface="Arial"/>
                <a:sym typeface="Arial"/>
              </a:rPr>
              <a:t>a cluster of density at least </a:t>
            </a:r>
            <a:r>
              <a:rPr lang="en-US" sz="2000" b="1" i="1" u="none" strike="noStrike" cap="none">
                <a:solidFill>
                  <a:srgbClr val="000000"/>
                </a:solidFill>
                <a:latin typeface="Arial"/>
                <a:ea typeface="Arial"/>
                <a:cs typeface="Arial"/>
                <a:sym typeface="Arial"/>
              </a:rPr>
              <a:t>q .</a:t>
            </a:r>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1"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1" i="1" u="none" strike="noStrike" cap="none">
                <a:solidFill>
                  <a:srgbClr val="000000"/>
                </a:solidFill>
                <a:latin typeface="Arial"/>
                <a:ea typeface="Arial"/>
                <a:cs typeface="Arial"/>
                <a:sym typeface="Arial"/>
              </a:rPr>
              <a:t>Diffusion </a:t>
            </a:r>
            <a:r>
              <a:rPr lang="en-US" sz="2000" b="0" i="0" u="none" strike="noStrike" cap="none">
                <a:solidFill>
                  <a:srgbClr val="000000"/>
                </a:solidFill>
                <a:latin typeface="Arial"/>
                <a:ea typeface="Arial"/>
                <a:cs typeface="Arial"/>
                <a:sym typeface="Arial"/>
              </a:rPr>
              <a:t> happens easily within the cluster but may not happen easily across . </a:t>
            </a:r>
            <a:r>
              <a:rPr lang="en-US" sz="2000" b="1" i="0" u="none" strike="noStrike" cap="none">
                <a:solidFill>
                  <a:srgbClr val="C00000"/>
                </a:solidFill>
                <a:latin typeface="Arial"/>
                <a:ea typeface="Arial"/>
                <a:cs typeface="Arial"/>
                <a:sym typeface="Arial"/>
              </a:rPr>
              <a:t>The strategy should be to distribute the adopters across clusters</a:t>
            </a:r>
            <a:endParaRPr sz="2000" b="1" i="1" u="none" strike="noStrike" cap="none">
              <a:solidFill>
                <a:srgbClr val="C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6CE3158-3C0A-8378-A073-DC40DFE32318}"/>
                  </a:ext>
                </a:extLst>
              </p14:cNvPr>
              <p14:cNvContentPartPr/>
              <p14:nvPr/>
            </p14:nvContentPartPr>
            <p14:xfrm>
              <a:off x="1684440" y="4682880"/>
              <a:ext cx="8873640" cy="1988280"/>
            </p14:xfrm>
          </p:contentPart>
        </mc:Choice>
        <mc:Fallback>
          <p:pic>
            <p:nvPicPr>
              <p:cNvPr id="2" name="Ink 1">
                <a:extLst>
                  <a:ext uri="{FF2B5EF4-FFF2-40B4-BE49-F238E27FC236}">
                    <a16:creationId xmlns:a16="http://schemas.microsoft.com/office/drawing/2014/main" id="{D6CE3158-3C0A-8378-A073-DC40DFE32318}"/>
                  </a:ext>
                </a:extLst>
              </p:cNvPr>
              <p:cNvPicPr/>
              <p:nvPr/>
            </p:nvPicPr>
            <p:blipFill>
              <a:blip r:embed="rId5"/>
              <a:stretch>
                <a:fillRect/>
              </a:stretch>
            </p:blipFill>
            <p:spPr>
              <a:xfrm>
                <a:off x="1675080" y="4673520"/>
                <a:ext cx="8892360" cy="2007000"/>
              </a:xfrm>
              <a:prstGeom prst="rect">
                <a:avLst/>
              </a:prstGeom>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An example </a:t>
            </a:r>
            <a:endParaRPr sz="2400" b="0" i="0" u="none" strike="noStrike" cap="none">
              <a:solidFill>
                <a:srgbClr val="000000"/>
              </a:solidFill>
              <a:latin typeface="Arial"/>
              <a:ea typeface="Arial"/>
              <a:cs typeface="Arial"/>
              <a:sym typeface="Arial"/>
            </a:endParaRPr>
          </a:p>
        </p:txBody>
      </p:sp>
      <p:cxnSp>
        <p:nvCxnSpPr>
          <p:cNvPr id="834" name="Google Shape;834;p8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36" name="Google Shape;836;p83"/>
          <p:cNvSpPr txBox="1"/>
          <p:nvPr/>
        </p:nvSpPr>
        <p:spPr>
          <a:xfrm>
            <a:off x="60960" y="1391920"/>
            <a:ext cx="6272073" cy="531876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37" name="Google Shape;837;p83"/>
          <p:cNvSpPr/>
          <p:nvPr/>
        </p:nvSpPr>
        <p:spPr>
          <a:xfrm>
            <a:off x="6668906" y="2020755"/>
            <a:ext cx="390617" cy="399495"/>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8" name="Google Shape;838;p83"/>
          <p:cNvSpPr/>
          <p:nvPr/>
        </p:nvSpPr>
        <p:spPr>
          <a:xfrm>
            <a:off x="7593664" y="2429128"/>
            <a:ext cx="390617" cy="399495"/>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9" name="Google Shape;839;p83"/>
          <p:cNvSpPr/>
          <p:nvPr/>
        </p:nvSpPr>
        <p:spPr>
          <a:xfrm>
            <a:off x="6778397" y="2878190"/>
            <a:ext cx="390617" cy="399495"/>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0" name="Google Shape;840;p83"/>
          <p:cNvSpPr/>
          <p:nvPr/>
        </p:nvSpPr>
        <p:spPr>
          <a:xfrm>
            <a:off x="8695975" y="2420250"/>
            <a:ext cx="390617" cy="399495"/>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83"/>
          <p:cNvSpPr/>
          <p:nvPr/>
        </p:nvSpPr>
        <p:spPr>
          <a:xfrm>
            <a:off x="9336647" y="1621259"/>
            <a:ext cx="390617" cy="399495"/>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2" name="Google Shape;842;p83"/>
          <p:cNvSpPr/>
          <p:nvPr/>
        </p:nvSpPr>
        <p:spPr>
          <a:xfrm>
            <a:off x="9531955" y="3077937"/>
            <a:ext cx="390617" cy="399495"/>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43" name="Google Shape;843;p83"/>
          <p:cNvCxnSpPr>
            <a:stCxn id="837" idx="6"/>
            <a:endCxn id="838" idx="2"/>
          </p:cNvCxnSpPr>
          <p:nvPr/>
        </p:nvCxnSpPr>
        <p:spPr>
          <a:xfrm>
            <a:off x="7059523" y="2220503"/>
            <a:ext cx="534000" cy="408300"/>
          </a:xfrm>
          <a:prstGeom prst="straightConnector1">
            <a:avLst/>
          </a:prstGeom>
          <a:noFill/>
          <a:ln w="9525" cap="flat" cmpd="sng">
            <a:solidFill>
              <a:srgbClr val="3E6EC2"/>
            </a:solidFill>
            <a:prstDash val="solid"/>
            <a:round/>
            <a:headEnd type="none" w="sm" len="sm"/>
            <a:tailEnd type="none" w="sm" len="sm"/>
          </a:ln>
        </p:spPr>
      </p:cxnSp>
      <p:cxnSp>
        <p:nvCxnSpPr>
          <p:cNvPr id="844" name="Google Shape;844;p83"/>
          <p:cNvCxnSpPr>
            <a:stCxn id="837" idx="4"/>
          </p:cNvCxnSpPr>
          <p:nvPr/>
        </p:nvCxnSpPr>
        <p:spPr>
          <a:xfrm>
            <a:off x="6864215" y="2420250"/>
            <a:ext cx="109500" cy="594900"/>
          </a:xfrm>
          <a:prstGeom prst="straightConnector1">
            <a:avLst/>
          </a:prstGeom>
          <a:noFill/>
          <a:ln w="9525" cap="flat" cmpd="sng">
            <a:solidFill>
              <a:srgbClr val="3E6EC2"/>
            </a:solidFill>
            <a:prstDash val="solid"/>
            <a:round/>
            <a:headEnd type="none" w="sm" len="sm"/>
            <a:tailEnd type="none" w="sm" len="sm"/>
          </a:ln>
        </p:spPr>
      </p:cxnSp>
      <p:cxnSp>
        <p:nvCxnSpPr>
          <p:cNvPr id="845" name="Google Shape;845;p83"/>
          <p:cNvCxnSpPr>
            <a:stCxn id="839" idx="6"/>
            <a:endCxn id="838" idx="3"/>
          </p:cNvCxnSpPr>
          <p:nvPr/>
        </p:nvCxnSpPr>
        <p:spPr>
          <a:xfrm rot="10800000" flipH="1">
            <a:off x="7169014" y="2770138"/>
            <a:ext cx="481800" cy="307800"/>
          </a:xfrm>
          <a:prstGeom prst="straightConnector1">
            <a:avLst/>
          </a:prstGeom>
          <a:noFill/>
          <a:ln w="9525" cap="flat" cmpd="sng">
            <a:solidFill>
              <a:srgbClr val="3E6EC2"/>
            </a:solidFill>
            <a:prstDash val="solid"/>
            <a:round/>
            <a:headEnd type="none" w="sm" len="sm"/>
            <a:tailEnd type="none" w="sm" len="sm"/>
          </a:ln>
        </p:spPr>
      </p:cxnSp>
      <p:cxnSp>
        <p:nvCxnSpPr>
          <p:cNvPr id="846" name="Google Shape;846;p83"/>
          <p:cNvCxnSpPr>
            <a:stCxn id="838" idx="6"/>
            <a:endCxn id="840" idx="2"/>
          </p:cNvCxnSpPr>
          <p:nvPr/>
        </p:nvCxnSpPr>
        <p:spPr>
          <a:xfrm rot="10800000" flipH="1">
            <a:off x="7984281" y="2619876"/>
            <a:ext cx="711600" cy="9000"/>
          </a:xfrm>
          <a:prstGeom prst="straightConnector1">
            <a:avLst/>
          </a:prstGeom>
          <a:noFill/>
          <a:ln w="9525" cap="flat" cmpd="sng">
            <a:solidFill>
              <a:srgbClr val="3E6EC2"/>
            </a:solidFill>
            <a:prstDash val="solid"/>
            <a:round/>
            <a:headEnd type="none" w="sm" len="sm"/>
            <a:tailEnd type="none" w="sm" len="sm"/>
          </a:ln>
        </p:spPr>
      </p:cxnSp>
      <p:cxnSp>
        <p:nvCxnSpPr>
          <p:cNvPr id="847" name="Google Shape;847;p83"/>
          <p:cNvCxnSpPr>
            <a:stCxn id="840" idx="7"/>
            <a:endCxn id="841" idx="3"/>
          </p:cNvCxnSpPr>
          <p:nvPr/>
        </p:nvCxnSpPr>
        <p:spPr>
          <a:xfrm rot="10800000" flipH="1">
            <a:off x="9029387" y="1962155"/>
            <a:ext cx="364500" cy="516600"/>
          </a:xfrm>
          <a:prstGeom prst="straightConnector1">
            <a:avLst/>
          </a:prstGeom>
          <a:noFill/>
          <a:ln w="9525" cap="flat" cmpd="sng">
            <a:solidFill>
              <a:srgbClr val="3E6EC2"/>
            </a:solidFill>
            <a:prstDash val="solid"/>
            <a:round/>
            <a:headEnd type="none" w="sm" len="sm"/>
            <a:tailEnd type="none" w="sm" len="sm"/>
          </a:ln>
        </p:spPr>
      </p:cxnSp>
      <p:cxnSp>
        <p:nvCxnSpPr>
          <p:cNvPr id="848" name="Google Shape;848;p83"/>
          <p:cNvCxnSpPr>
            <a:stCxn id="841" idx="4"/>
            <a:endCxn id="842" idx="1"/>
          </p:cNvCxnSpPr>
          <p:nvPr/>
        </p:nvCxnSpPr>
        <p:spPr>
          <a:xfrm>
            <a:off x="9531956" y="2020754"/>
            <a:ext cx="57300" cy="1115700"/>
          </a:xfrm>
          <a:prstGeom prst="straightConnector1">
            <a:avLst/>
          </a:prstGeom>
          <a:noFill/>
          <a:ln w="9525" cap="flat" cmpd="sng">
            <a:solidFill>
              <a:srgbClr val="3E6EC2"/>
            </a:solidFill>
            <a:prstDash val="solid"/>
            <a:round/>
            <a:headEnd type="none" w="sm" len="sm"/>
            <a:tailEnd type="none" w="sm" len="sm"/>
          </a:ln>
        </p:spPr>
      </p:cxnSp>
      <p:cxnSp>
        <p:nvCxnSpPr>
          <p:cNvPr id="849" name="Google Shape;849;p83"/>
          <p:cNvCxnSpPr>
            <a:stCxn id="840" idx="5"/>
            <a:endCxn id="842" idx="1"/>
          </p:cNvCxnSpPr>
          <p:nvPr/>
        </p:nvCxnSpPr>
        <p:spPr>
          <a:xfrm>
            <a:off x="9029387" y="2761240"/>
            <a:ext cx="559800" cy="375300"/>
          </a:xfrm>
          <a:prstGeom prst="straightConnector1">
            <a:avLst/>
          </a:prstGeom>
          <a:noFill/>
          <a:ln w="9525" cap="flat" cmpd="sng">
            <a:solidFill>
              <a:srgbClr val="3E6EC2"/>
            </a:solidFill>
            <a:prstDash val="solid"/>
            <a:round/>
            <a:headEnd type="none" w="sm" len="sm"/>
            <a:tailEnd type="none" w="sm" len="sm"/>
          </a:ln>
        </p:spPr>
      </p:cxnSp>
      <p:sp>
        <p:nvSpPr>
          <p:cNvPr id="850" name="Google Shape;850;p83"/>
          <p:cNvSpPr txBox="1"/>
          <p:nvPr/>
        </p:nvSpPr>
        <p:spPr>
          <a:xfrm>
            <a:off x="7059523" y="4063402"/>
            <a:ext cx="22685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Threshold (q) = 3/5  </a:t>
            </a:r>
            <a:endParaRPr/>
          </a:p>
        </p:txBody>
      </p:sp>
      <p:sp>
        <p:nvSpPr>
          <p:cNvPr id="851" name="Google Shape;851;p83"/>
          <p:cNvSpPr/>
          <p:nvPr/>
        </p:nvSpPr>
        <p:spPr>
          <a:xfrm>
            <a:off x="5995560" y="1708212"/>
            <a:ext cx="2198914" cy="1962331"/>
          </a:xfrm>
          <a:custGeom>
            <a:avLst/>
            <a:gdLst/>
            <a:ahLst/>
            <a:cxnLst/>
            <a:rect l="l" t="t" r="r" b="b"/>
            <a:pathLst>
              <a:path w="2198914" h="1962331" extrusionOk="0">
                <a:moveTo>
                  <a:pt x="1454331" y="187234"/>
                </a:moveTo>
                <a:cubicBezTo>
                  <a:pt x="1248228" y="171268"/>
                  <a:pt x="690880" y="0"/>
                  <a:pt x="461554" y="169817"/>
                </a:cubicBezTo>
                <a:cubicBezTo>
                  <a:pt x="232228" y="339634"/>
                  <a:pt x="0" y="926011"/>
                  <a:pt x="78377" y="1206137"/>
                </a:cubicBezTo>
                <a:cubicBezTo>
                  <a:pt x="156754" y="1486263"/>
                  <a:pt x="635726" y="1738811"/>
                  <a:pt x="931817" y="1850571"/>
                </a:cubicBezTo>
                <a:cubicBezTo>
                  <a:pt x="1227908" y="1962331"/>
                  <a:pt x="1688011" y="1937657"/>
                  <a:pt x="1854925" y="1876697"/>
                </a:cubicBezTo>
                <a:cubicBezTo>
                  <a:pt x="2021839" y="1815737"/>
                  <a:pt x="1881051" y="1654628"/>
                  <a:pt x="1933302" y="1484811"/>
                </a:cubicBezTo>
                <a:cubicBezTo>
                  <a:pt x="1985554" y="1314994"/>
                  <a:pt x="2137954" y="1018902"/>
                  <a:pt x="2168434" y="857794"/>
                </a:cubicBezTo>
                <a:cubicBezTo>
                  <a:pt x="2198914" y="696686"/>
                  <a:pt x="2194559" y="616857"/>
                  <a:pt x="2116182" y="518160"/>
                </a:cubicBezTo>
                <a:cubicBezTo>
                  <a:pt x="2037805" y="419463"/>
                  <a:pt x="1814285" y="319314"/>
                  <a:pt x="1698171" y="265611"/>
                </a:cubicBezTo>
                <a:cubicBezTo>
                  <a:pt x="1582057" y="211908"/>
                  <a:pt x="1660434" y="203200"/>
                  <a:pt x="1454331" y="187234"/>
                </a:cubicBezTo>
                <a:close/>
              </a:path>
            </a:pathLst>
          </a:cu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2" name="Google Shape;852;p83"/>
          <p:cNvSpPr/>
          <p:nvPr/>
        </p:nvSpPr>
        <p:spPr>
          <a:xfrm>
            <a:off x="8240920" y="1525332"/>
            <a:ext cx="2198914" cy="1962331"/>
          </a:xfrm>
          <a:custGeom>
            <a:avLst/>
            <a:gdLst/>
            <a:ahLst/>
            <a:cxnLst/>
            <a:rect l="l" t="t" r="r" b="b"/>
            <a:pathLst>
              <a:path w="2198914" h="1962331" extrusionOk="0">
                <a:moveTo>
                  <a:pt x="1454331" y="187234"/>
                </a:moveTo>
                <a:cubicBezTo>
                  <a:pt x="1248228" y="171268"/>
                  <a:pt x="690880" y="0"/>
                  <a:pt x="461554" y="169817"/>
                </a:cubicBezTo>
                <a:cubicBezTo>
                  <a:pt x="232228" y="339634"/>
                  <a:pt x="0" y="926011"/>
                  <a:pt x="78377" y="1206137"/>
                </a:cubicBezTo>
                <a:cubicBezTo>
                  <a:pt x="156754" y="1486263"/>
                  <a:pt x="635726" y="1738811"/>
                  <a:pt x="931817" y="1850571"/>
                </a:cubicBezTo>
                <a:cubicBezTo>
                  <a:pt x="1227908" y="1962331"/>
                  <a:pt x="1688011" y="1937657"/>
                  <a:pt x="1854925" y="1876697"/>
                </a:cubicBezTo>
                <a:cubicBezTo>
                  <a:pt x="2021839" y="1815737"/>
                  <a:pt x="1881051" y="1654628"/>
                  <a:pt x="1933302" y="1484811"/>
                </a:cubicBezTo>
                <a:cubicBezTo>
                  <a:pt x="1985554" y="1314994"/>
                  <a:pt x="2137954" y="1018902"/>
                  <a:pt x="2168434" y="857794"/>
                </a:cubicBezTo>
                <a:cubicBezTo>
                  <a:pt x="2198914" y="696686"/>
                  <a:pt x="2194559" y="616857"/>
                  <a:pt x="2116182" y="518160"/>
                </a:cubicBezTo>
                <a:cubicBezTo>
                  <a:pt x="2037805" y="419463"/>
                  <a:pt x="1814285" y="319314"/>
                  <a:pt x="1698171" y="265611"/>
                </a:cubicBezTo>
                <a:cubicBezTo>
                  <a:pt x="1582057" y="211908"/>
                  <a:pt x="1660434" y="203200"/>
                  <a:pt x="1454331" y="187234"/>
                </a:cubicBezTo>
                <a:close/>
              </a:path>
            </a:pathLst>
          </a:cu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3" name="Google Shape;853;p83"/>
          <p:cNvSpPr txBox="1"/>
          <p:nvPr/>
        </p:nvSpPr>
        <p:spPr>
          <a:xfrm>
            <a:off x="3415985" y="5956949"/>
            <a:ext cx="61010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Hence both clusters will block cascade</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181274F-C106-E8F0-DCF6-8A79D11B6FC6}"/>
                  </a:ext>
                </a:extLst>
              </p14:cNvPr>
              <p14:cNvContentPartPr/>
              <p14:nvPr/>
            </p14:nvContentPartPr>
            <p14:xfrm>
              <a:off x="1189080" y="1142640"/>
              <a:ext cx="8678520" cy="5343840"/>
            </p14:xfrm>
          </p:contentPart>
        </mc:Choice>
        <mc:Fallback>
          <p:pic>
            <p:nvPicPr>
              <p:cNvPr id="2" name="Ink 1">
                <a:extLst>
                  <a:ext uri="{FF2B5EF4-FFF2-40B4-BE49-F238E27FC236}">
                    <a16:creationId xmlns:a16="http://schemas.microsoft.com/office/drawing/2014/main" id="{E181274F-C106-E8F0-DCF6-8A79D11B6FC6}"/>
                  </a:ext>
                </a:extLst>
              </p:cNvPr>
              <p:cNvPicPr/>
              <p:nvPr/>
            </p:nvPicPr>
            <p:blipFill>
              <a:blip r:embed="rId5"/>
              <a:stretch>
                <a:fillRect/>
              </a:stretch>
            </p:blipFill>
            <p:spPr>
              <a:xfrm>
                <a:off x="1179720" y="1133280"/>
                <a:ext cx="8697240" cy="53625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p:nvPr/>
        </p:nvSpPr>
        <p:spPr>
          <a:xfrm>
            <a:off x="434225" y="747162"/>
            <a:ext cx="93129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Network is  explicit with full observability : herding  </a:t>
            </a:r>
            <a:endParaRPr sz="2400" b="0" i="0" u="none" strike="noStrike" cap="none">
              <a:solidFill>
                <a:srgbClr val="000000"/>
              </a:solidFill>
              <a:latin typeface="Arial"/>
              <a:ea typeface="Arial"/>
              <a:cs typeface="Arial"/>
              <a:sym typeface="Arial"/>
            </a:endParaRPr>
          </a:p>
        </p:txBody>
      </p:sp>
      <p:cxnSp>
        <p:nvCxnSpPr>
          <p:cNvPr id="141" name="Google Shape;141;p3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43" name="Google Shape;143;p30"/>
          <p:cNvSpPr txBox="1"/>
          <p:nvPr/>
        </p:nvSpPr>
        <p:spPr>
          <a:xfrm>
            <a:off x="142240" y="1316458"/>
            <a:ext cx="9604917"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Network is observable </a:t>
            </a:r>
            <a:r>
              <a:rPr lang="en-US" sz="2800" b="0" i="0" u="none" strike="noStrike" cap="none">
                <a:solidFill>
                  <a:schemeClr val="dk1"/>
                </a:solidFill>
                <a:latin typeface="Calibri"/>
                <a:ea typeface="Calibri"/>
                <a:cs typeface="Calibri"/>
                <a:sym typeface="Calibri"/>
              </a:rPr>
              <a:t>– this can happen only with </a:t>
            </a:r>
            <a:r>
              <a:rPr lang="en-US" sz="2800" b="1" i="0" u="none" strike="noStrike" cap="none">
                <a:solidFill>
                  <a:schemeClr val="dk1"/>
                </a:solidFill>
                <a:latin typeface="Calibri"/>
                <a:ea typeface="Calibri"/>
                <a:cs typeface="Calibri"/>
                <a:sym typeface="Calibri"/>
              </a:rPr>
              <a:t>explicit network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Example</a:t>
            </a:r>
            <a:r>
              <a:rPr lang="en-US" sz="2800" b="0" i="0" u="none" strike="noStrike" cap="none">
                <a:solidFill>
                  <a:schemeClr val="dk1"/>
                </a:solidFill>
                <a:latin typeface="Calibri"/>
                <a:ea typeface="Calibri"/>
                <a:cs typeface="Calibri"/>
                <a:sym typeface="Calibri"/>
              </a:rPr>
              <a:t>:  you are sitting in a class with your class-mates every day, we can say that </a:t>
            </a:r>
            <a:r>
              <a:rPr lang="en-US" sz="2800" b="1" i="0" u="none" strike="noStrike" cap="none">
                <a:solidFill>
                  <a:schemeClr val="dk1"/>
                </a:solidFill>
                <a:latin typeface="Calibri"/>
                <a:ea typeface="Calibri"/>
                <a:cs typeface="Calibri"/>
                <a:sym typeface="Calibri"/>
              </a:rPr>
              <a:t>NETWORK BETWEEN THE CLASS-MATES  IS OBSERVABLE and it is EXPLICIT</a:t>
            </a:r>
            <a:r>
              <a:rPr lang="en-US" sz="2800" b="0" i="0" u="none" strike="noStrike" cap="none">
                <a:solidFill>
                  <a:schemeClr val="dk1"/>
                </a:solidFill>
                <a:latin typeface="Calibri"/>
                <a:ea typeface="Calibri"/>
                <a:cs typeface="Calibri"/>
                <a:sym typeface="Calibri"/>
              </a:rPr>
              <a:t>.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rgbClr val="FF0000"/>
                </a:solidFill>
                <a:latin typeface="Calibri"/>
                <a:ea typeface="Calibri"/>
                <a:cs typeface="Calibri"/>
                <a:sym typeface="Calibri"/>
              </a:rPr>
              <a:t>As </a:t>
            </a:r>
            <a:r>
              <a:rPr lang="en-US" sz="2800" b="1" i="0" u="none" strike="noStrike" cap="none">
                <a:solidFill>
                  <a:srgbClr val="FF0000"/>
                </a:solidFill>
                <a:latin typeface="Calibri"/>
                <a:ea typeface="Calibri"/>
                <a:cs typeface="Calibri"/>
                <a:sym typeface="Calibri"/>
              </a:rPr>
              <a:t>Network is observable, behaviour of all nodes are visible </a:t>
            </a:r>
            <a:r>
              <a:rPr lang="en-US" sz="2800" b="0" i="0" u="none" strike="noStrike" cap="none">
                <a:solidFill>
                  <a:schemeClr val="dk1"/>
                </a:solidFill>
                <a:latin typeface="Calibri"/>
                <a:ea typeface="Calibri"/>
                <a:cs typeface="Calibri"/>
                <a:sym typeface="Calibri"/>
              </a:rPr>
              <a:t>(information  is available about every node) to every other node.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Dynamics that can happen here is </a:t>
            </a:r>
            <a:r>
              <a:rPr lang="en-US" sz="2800" b="1" i="0" u="none" strike="noStrike" cap="none">
                <a:solidFill>
                  <a:schemeClr val="dk1"/>
                </a:solidFill>
                <a:latin typeface="Calibri"/>
                <a:ea typeface="Calibri"/>
                <a:cs typeface="Calibri"/>
                <a:sym typeface="Calibri"/>
              </a:rPr>
              <a:t>“</a:t>
            </a:r>
            <a:r>
              <a:rPr lang="en-US" sz="2800" b="1" i="0" u="none" strike="noStrike" cap="none">
                <a:solidFill>
                  <a:srgbClr val="FF0000"/>
                </a:solidFill>
                <a:latin typeface="Calibri"/>
                <a:ea typeface="Calibri"/>
                <a:cs typeface="Calibri"/>
                <a:sym typeface="Calibri"/>
              </a:rPr>
              <a:t>herding” </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1012A39-D334-5EBB-7EF8-90F03EC0E64B}"/>
                  </a:ext>
                </a:extLst>
              </p14:cNvPr>
              <p14:cNvContentPartPr/>
              <p14:nvPr/>
            </p14:nvContentPartPr>
            <p14:xfrm>
              <a:off x="2187720" y="4028040"/>
              <a:ext cx="7011000" cy="1361160"/>
            </p14:xfrm>
          </p:contentPart>
        </mc:Choice>
        <mc:Fallback>
          <p:pic>
            <p:nvPicPr>
              <p:cNvPr id="2" name="Ink 1">
                <a:extLst>
                  <a:ext uri="{FF2B5EF4-FFF2-40B4-BE49-F238E27FC236}">
                    <a16:creationId xmlns:a16="http://schemas.microsoft.com/office/drawing/2014/main" id="{11012A39-D334-5EBB-7EF8-90F03EC0E64B}"/>
                  </a:ext>
                </a:extLst>
              </p:cNvPr>
              <p:cNvPicPr/>
              <p:nvPr/>
            </p:nvPicPr>
            <p:blipFill>
              <a:blip r:embed="rId4"/>
              <a:stretch>
                <a:fillRect/>
              </a:stretch>
            </p:blipFill>
            <p:spPr>
              <a:xfrm>
                <a:off x="2178360" y="4018680"/>
                <a:ext cx="7029720" cy="137988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4"/>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Cascade and cluster : extending the previous example</a:t>
            </a:r>
            <a:endParaRPr sz="2400" b="0" i="0" u="none" strike="noStrike" cap="none">
              <a:solidFill>
                <a:srgbClr val="000000"/>
              </a:solidFill>
              <a:latin typeface="Arial"/>
              <a:ea typeface="Arial"/>
              <a:cs typeface="Arial"/>
              <a:sym typeface="Arial"/>
            </a:endParaRPr>
          </a:p>
        </p:txBody>
      </p:sp>
      <p:cxnSp>
        <p:nvCxnSpPr>
          <p:cNvPr id="860" name="Google Shape;860;p84"/>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862" name="Google Shape;862;p84"/>
          <p:cNvPicPr preferRelativeResize="0"/>
          <p:nvPr/>
        </p:nvPicPr>
        <p:blipFill rotWithShape="1">
          <a:blip r:embed="rId3">
            <a:alphaModFix/>
          </a:blip>
          <a:srcRect/>
          <a:stretch/>
        </p:blipFill>
        <p:spPr>
          <a:xfrm>
            <a:off x="6551130" y="2180255"/>
            <a:ext cx="5498856" cy="3494294"/>
          </a:xfrm>
          <a:prstGeom prst="rect">
            <a:avLst/>
          </a:prstGeom>
          <a:noFill/>
          <a:ln>
            <a:noFill/>
          </a:ln>
        </p:spPr>
      </p:pic>
      <p:sp>
        <p:nvSpPr>
          <p:cNvPr id="863" name="Google Shape;863;p84"/>
          <p:cNvSpPr/>
          <p:nvPr/>
        </p:nvSpPr>
        <p:spPr>
          <a:xfrm>
            <a:off x="6331258" y="1927561"/>
            <a:ext cx="1634971" cy="2337786"/>
          </a:xfrm>
          <a:custGeom>
            <a:avLst/>
            <a:gdLst/>
            <a:ahLst/>
            <a:cxnLst/>
            <a:rect l="l" t="t" r="r" b="b"/>
            <a:pathLst>
              <a:path w="1634971" h="2337786" extrusionOk="0">
                <a:moveTo>
                  <a:pt x="778276" y="208625"/>
                </a:moveTo>
                <a:cubicBezTo>
                  <a:pt x="545977" y="93215"/>
                  <a:pt x="284086" y="0"/>
                  <a:pt x="156839" y="137604"/>
                </a:cubicBezTo>
                <a:cubicBezTo>
                  <a:pt x="29592" y="275208"/>
                  <a:pt x="0" y="695417"/>
                  <a:pt x="14796" y="1034248"/>
                </a:cubicBezTo>
                <a:cubicBezTo>
                  <a:pt x="29592" y="1373079"/>
                  <a:pt x="31072" y="2003394"/>
                  <a:pt x="245616" y="2170590"/>
                </a:cubicBezTo>
                <a:cubicBezTo>
                  <a:pt x="460160" y="2337786"/>
                  <a:pt x="1084556" y="2260846"/>
                  <a:pt x="1302059" y="2037425"/>
                </a:cubicBezTo>
                <a:cubicBezTo>
                  <a:pt x="1519562" y="1814004"/>
                  <a:pt x="1634971" y="1137821"/>
                  <a:pt x="1550633" y="830062"/>
                </a:cubicBezTo>
                <a:cubicBezTo>
                  <a:pt x="1466295" y="522303"/>
                  <a:pt x="1010575" y="324035"/>
                  <a:pt x="778276" y="208625"/>
                </a:cubicBezTo>
                <a:close/>
              </a:path>
            </a:pathLst>
          </a:cu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4" name="Google Shape;864;p84"/>
          <p:cNvSpPr/>
          <p:nvPr/>
        </p:nvSpPr>
        <p:spPr>
          <a:xfrm>
            <a:off x="8212663" y="3235472"/>
            <a:ext cx="3979336" cy="3410505"/>
          </a:xfrm>
          <a:custGeom>
            <a:avLst/>
            <a:gdLst/>
            <a:ahLst/>
            <a:cxnLst/>
            <a:rect l="l" t="t" r="r" b="b"/>
            <a:pathLst>
              <a:path w="4221332" h="3410505" extrusionOk="0">
                <a:moveTo>
                  <a:pt x="2877844" y="42909"/>
                </a:moveTo>
                <a:cubicBezTo>
                  <a:pt x="2362939" y="85818"/>
                  <a:pt x="1584664" y="850777"/>
                  <a:pt x="1111188" y="1063841"/>
                </a:cubicBezTo>
                <a:cubicBezTo>
                  <a:pt x="637712" y="1276905"/>
                  <a:pt x="0" y="948431"/>
                  <a:pt x="36990" y="1321293"/>
                </a:cubicBezTo>
                <a:cubicBezTo>
                  <a:pt x="73980" y="1694155"/>
                  <a:pt x="840419" y="3191523"/>
                  <a:pt x="1333130" y="3301014"/>
                </a:cubicBezTo>
                <a:cubicBezTo>
                  <a:pt x="1825841" y="3410505"/>
                  <a:pt x="2515340" y="2394012"/>
                  <a:pt x="2993254" y="1978241"/>
                </a:cubicBezTo>
                <a:cubicBezTo>
                  <a:pt x="3471168" y="1562470"/>
                  <a:pt x="4221332" y="1131903"/>
                  <a:pt x="4200617" y="806388"/>
                </a:cubicBezTo>
                <a:cubicBezTo>
                  <a:pt x="4179903" y="480874"/>
                  <a:pt x="3392749" y="0"/>
                  <a:pt x="2877844" y="42909"/>
                </a:cubicBezTo>
                <a:close/>
              </a:path>
            </a:pathLst>
          </a:cu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5" name="Google Shape;865;p84"/>
          <p:cNvSpPr txBox="1"/>
          <p:nvPr/>
        </p:nvSpPr>
        <p:spPr>
          <a:xfrm>
            <a:off x="1" y="1480579"/>
            <a:ext cx="6189244" cy="3785652"/>
          </a:xfrm>
          <a:prstGeom prst="rect">
            <a:avLst/>
          </a:prstGeom>
          <a:blipFill rotWithShape="1">
            <a:blip r:embed="rId4">
              <a:alphaModFix/>
            </a:blip>
            <a:stretch>
              <a:fillRect l="-1477" t="-1287" r="-1477" b="-273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866" name="Google Shape;866;p84"/>
          <p:cNvSpPr txBox="1"/>
          <p:nvPr/>
        </p:nvSpPr>
        <p:spPr>
          <a:xfrm>
            <a:off x="3529168" y="5562699"/>
            <a:ext cx="4904816" cy="10156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Cluster {1, 2, 3}  : few nodes have 2/3 and rest have 1 as density i.e. at least 2/3. </a:t>
            </a:r>
            <a:r>
              <a:rPr lang="en-US" sz="2000" b="0" i="0" u="none" strike="noStrike" cap="none">
                <a:solidFill>
                  <a:srgbClr val="C00000"/>
                </a:solidFill>
                <a:latin typeface="Arial"/>
                <a:ea typeface="Arial"/>
                <a:cs typeface="Arial"/>
                <a:sym typeface="Arial"/>
              </a:rPr>
              <a:t>Hence it will also block</a:t>
            </a:r>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497AC43-4F9C-0B63-DD9E-65609CFB2D4D}"/>
                  </a:ext>
                </a:extLst>
              </p14:cNvPr>
              <p14:cNvContentPartPr/>
              <p14:nvPr/>
            </p14:nvContentPartPr>
            <p14:xfrm>
              <a:off x="330480" y="1765080"/>
              <a:ext cx="11498400" cy="2744280"/>
            </p14:xfrm>
          </p:contentPart>
        </mc:Choice>
        <mc:Fallback>
          <p:pic>
            <p:nvPicPr>
              <p:cNvPr id="2" name="Ink 1">
                <a:extLst>
                  <a:ext uri="{FF2B5EF4-FFF2-40B4-BE49-F238E27FC236}">
                    <a16:creationId xmlns:a16="http://schemas.microsoft.com/office/drawing/2014/main" id="{B497AC43-4F9C-0B63-DD9E-65609CFB2D4D}"/>
                  </a:ext>
                </a:extLst>
              </p:cNvPr>
              <p:cNvPicPr/>
              <p:nvPr/>
            </p:nvPicPr>
            <p:blipFill>
              <a:blip r:embed="rId6"/>
              <a:stretch>
                <a:fillRect/>
              </a:stretch>
            </p:blipFill>
            <p:spPr>
              <a:xfrm>
                <a:off x="321120" y="1755720"/>
                <a:ext cx="11517120" cy="2763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5"/>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Cascade and cluster : extending the previous example</a:t>
            </a:r>
            <a:endParaRPr sz="2400" b="0" i="0" u="none" strike="noStrike" cap="none">
              <a:solidFill>
                <a:srgbClr val="000000"/>
              </a:solidFill>
              <a:latin typeface="Arial"/>
              <a:ea typeface="Arial"/>
              <a:cs typeface="Arial"/>
              <a:sym typeface="Arial"/>
            </a:endParaRPr>
          </a:p>
        </p:txBody>
      </p:sp>
      <p:cxnSp>
        <p:nvCxnSpPr>
          <p:cNvPr id="873" name="Google Shape;873;p85"/>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75" name="Google Shape;875;p85"/>
          <p:cNvSpPr txBox="1"/>
          <p:nvPr/>
        </p:nvSpPr>
        <p:spPr>
          <a:xfrm>
            <a:off x="157474" y="1364653"/>
            <a:ext cx="967391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chemeClr val="dk1"/>
                </a:solidFill>
                <a:latin typeface="Arial"/>
                <a:ea typeface="Arial"/>
                <a:cs typeface="Arial"/>
                <a:sym typeface="Arial"/>
              </a:rPr>
              <a:t>Here, the game is set up for a </a:t>
            </a:r>
            <a:r>
              <a:rPr lang="en-US" sz="2000" b="0" i="0" u="none" strike="noStrike" cap="none">
                <a:solidFill>
                  <a:schemeClr val="dk1"/>
                </a:solidFill>
                <a:latin typeface="Arial"/>
                <a:ea typeface="Arial"/>
                <a:cs typeface="Arial"/>
                <a:sym typeface="Arial"/>
              </a:rPr>
              <a:t>= 3, </a:t>
            </a:r>
            <a:r>
              <a:rPr lang="en-US" sz="2000" b="0" i="1" u="none" strike="noStrike" cap="none">
                <a:solidFill>
                  <a:schemeClr val="dk1"/>
                </a:solidFill>
                <a:latin typeface="Arial"/>
                <a:ea typeface="Arial"/>
                <a:cs typeface="Arial"/>
                <a:sym typeface="Arial"/>
              </a:rPr>
              <a:t>b</a:t>
            </a:r>
            <a:r>
              <a:rPr lang="en-US" sz="2000" b="0" i="0" u="none" strike="noStrike" cap="none">
                <a:solidFill>
                  <a:schemeClr val="dk1"/>
                </a:solidFill>
                <a:latin typeface="Arial"/>
                <a:ea typeface="Arial"/>
                <a:cs typeface="Arial"/>
                <a:sym typeface="Arial"/>
              </a:rPr>
              <a:t> = 2, </a:t>
            </a:r>
            <a:r>
              <a:rPr lang="en-US" sz="2000" b="1" i="1" u="none" strike="noStrike" cap="none">
                <a:solidFill>
                  <a:schemeClr val="dk1"/>
                </a:solidFill>
                <a:latin typeface="Arial"/>
                <a:ea typeface="Arial"/>
                <a:cs typeface="Arial"/>
                <a:sym typeface="Arial"/>
              </a:rPr>
              <a:t>q (threshold)</a:t>
            </a:r>
            <a:r>
              <a:rPr lang="en-US" sz="2000" b="1" i="0" u="none" strike="noStrike" cap="none">
                <a:solidFill>
                  <a:schemeClr val="dk1"/>
                </a:solidFill>
                <a:latin typeface="Arial"/>
                <a:ea typeface="Arial"/>
                <a:cs typeface="Arial"/>
                <a:sym typeface="Arial"/>
              </a:rPr>
              <a:t> = 2/5</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So </a:t>
            </a:r>
            <a:r>
              <a:rPr lang="en-US" sz="2000" b="1" i="0" u="none" strike="noStrike" cap="none">
                <a:solidFill>
                  <a:schemeClr val="dk1"/>
                </a:solidFill>
                <a:latin typeface="Arial"/>
                <a:ea typeface="Arial"/>
                <a:cs typeface="Arial"/>
                <a:sym typeface="Arial"/>
              </a:rPr>
              <a:t>cluster of density greater than (1-2/5) = 3/5 will block the spread at threshold 2/5</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Nodes 7,8 are the early adopters </a:t>
            </a:r>
            <a:endParaRPr sz="2000" b="0" i="0" u="none" strike="noStrike" cap="none">
              <a:solidFill>
                <a:schemeClr val="dk1"/>
              </a:solidFill>
              <a:latin typeface="Arial"/>
              <a:ea typeface="Arial"/>
              <a:cs typeface="Arial"/>
              <a:sym typeface="Arial"/>
            </a:endParaRPr>
          </a:p>
        </p:txBody>
      </p:sp>
      <p:sp>
        <p:nvSpPr>
          <p:cNvPr id="876" name="Google Shape;876;p85"/>
          <p:cNvSpPr txBox="1"/>
          <p:nvPr/>
        </p:nvSpPr>
        <p:spPr>
          <a:xfrm>
            <a:off x="7680176" y="5974864"/>
            <a:ext cx="14401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C55A11"/>
                </a:solidFill>
                <a:latin typeface="Arial"/>
                <a:ea typeface="Arial"/>
                <a:cs typeface="Arial"/>
                <a:sym typeface="Arial"/>
              </a:rPr>
              <a:t>Step 3</a:t>
            </a:r>
            <a:endParaRPr sz="2000" b="1" i="0" u="none" strike="noStrike" cap="none">
              <a:solidFill>
                <a:srgbClr val="C55A11"/>
              </a:solidFill>
              <a:latin typeface="Arial"/>
              <a:ea typeface="Arial"/>
              <a:cs typeface="Arial"/>
              <a:sym typeface="Arial"/>
            </a:endParaRPr>
          </a:p>
        </p:txBody>
      </p:sp>
      <p:pic>
        <p:nvPicPr>
          <p:cNvPr id="877" name="Google Shape;877;p85"/>
          <p:cNvPicPr preferRelativeResize="0"/>
          <p:nvPr/>
        </p:nvPicPr>
        <p:blipFill rotWithShape="1">
          <a:blip r:embed="rId3">
            <a:alphaModFix/>
          </a:blip>
          <a:srcRect/>
          <a:stretch/>
        </p:blipFill>
        <p:spPr>
          <a:xfrm>
            <a:off x="3849441" y="2637568"/>
            <a:ext cx="2759569" cy="1380550"/>
          </a:xfrm>
          <a:prstGeom prst="rect">
            <a:avLst/>
          </a:prstGeom>
          <a:noFill/>
          <a:ln>
            <a:noFill/>
          </a:ln>
        </p:spPr>
      </p:pic>
      <p:pic>
        <p:nvPicPr>
          <p:cNvPr id="878" name="Google Shape;878;p85"/>
          <p:cNvPicPr preferRelativeResize="0"/>
          <p:nvPr/>
        </p:nvPicPr>
        <p:blipFill rotWithShape="1">
          <a:blip r:embed="rId4">
            <a:alphaModFix/>
          </a:blip>
          <a:srcRect/>
          <a:stretch/>
        </p:blipFill>
        <p:spPr>
          <a:xfrm>
            <a:off x="6827520" y="2403440"/>
            <a:ext cx="2391074" cy="1608694"/>
          </a:xfrm>
          <a:prstGeom prst="rect">
            <a:avLst/>
          </a:prstGeom>
          <a:noFill/>
          <a:ln>
            <a:noFill/>
          </a:ln>
        </p:spPr>
      </p:pic>
      <p:pic>
        <p:nvPicPr>
          <p:cNvPr id="879" name="Google Shape;879;p85"/>
          <p:cNvPicPr preferRelativeResize="0"/>
          <p:nvPr/>
        </p:nvPicPr>
        <p:blipFill rotWithShape="1">
          <a:blip r:embed="rId5">
            <a:alphaModFix/>
          </a:blip>
          <a:srcRect/>
          <a:stretch/>
        </p:blipFill>
        <p:spPr>
          <a:xfrm>
            <a:off x="4765419" y="4381490"/>
            <a:ext cx="2914757" cy="1929569"/>
          </a:xfrm>
          <a:prstGeom prst="rect">
            <a:avLst/>
          </a:prstGeom>
          <a:noFill/>
          <a:ln>
            <a:noFill/>
          </a:ln>
        </p:spPr>
      </p:pic>
      <p:sp>
        <p:nvSpPr>
          <p:cNvPr id="880" name="Google Shape;880;p85"/>
          <p:cNvSpPr txBox="1"/>
          <p:nvPr/>
        </p:nvSpPr>
        <p:spPr>
          <a:xfrm flipH="1">
            <a:off x="3909560" y="3528201"/>
            <a:ext cx="5542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 </a:t>
            </a:r>
            <a:endParaRPr/>
          </a:p>
        </p:txBody>
      </p:sp>
      <p:sp>
        <p:nvSpPr>
          <p:cNvPr id="881" name="Google Shape;881;p85"/>
          <p:cNvSpPr txBox="1"/>
          <p:nvPr/>
        </p:nvSpPr>
        <p:spPr>
          <a:xfrm>
            <a:off x="9374624" y="2403440"/>
            <a:ext cx="5004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 </a:t>
            </a:r>
            <a:endParaRPr/>
          </a:p>
        </p:txBody>
      </p:sp>
      <p:sp>
        <p:nvSpPr>
          <p:cNvPr id="882" name="Google Shape;882;p85"/>
          <p:cNvSpPr txBox="1"/>
          <p:nvPr/>
        </p:nvSpPr>
        <p:spPr>
          <a:xfrm>
            <a:off x="4964570" y="5829969"/>
            <a:ext cx="5293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 ) </a:t>
            </a:r>
            <a:endParaRPr/>
          </a:p>
        </p:txBody>
      </p:sp>
      <p:sp>
        <p:nvSpPr>
          <p:cNvPr id="883" name="Google Shape;883;p85"/>
          <p:cNvSpPr txBox="1"/>
          <p:nvPr/>
        </p:nvSpPr>
        <p:spPr>
          <a:xfrm>
            <a:off x="8645250" y="4060328"/>
            <a:ext cx="3410625"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chemeClr val="dk1"/>
                </a:solidFill>
                <a:latin typeface="Arial"/>
                <a:ea typeface="Arial"/>
                <a:cs typeface="Arial"/>
                <a:sym typeface="Arial"/>
              </a:rPr>
              <a:t>Step 1</a:t>
            </a:r>
            <a:r>
              <a:rPr lang="en-US" sz="1800" b="0" i="1" u="none" strike="noStrike" cap="none">
                <a:solidFill>
                  <a:schemeClr val="dk1"/>
                </a:solidFill>
                <a:latin typeface="Arial"/>
                <a:ea typeface="Arial"/>
                <a:cs typeface="Arial"/>
                <a:sym typeface="Arial"/>
              </a:rPr>
              <a:t> : nodes 5, 10 switch to A as 2/3 &gt; 2/5</a:t>
            </a:r>
            <a:endParaRPr/>
          </a:p>
          <a:p>
            <a:pPr marL="0" marR="0" lvl="0" indent="0" algn="l" rtl="0">
              <a:lnSpc>
                <a:spcPct val="100000"/>
              </a:lnSpc>
              <a:spcBef>
                <a:spcPts val="0"/>
              </a:spcBef>
              <a:spcAft>
                <a:spcPts val="0"/>
              </a:spcAft>
              <a:buNone/>
            </a:pPr>
            <a:r>
              <a:rPr lang="en-US" sz="1800" b="1" i="1" u="none" strike="noStrike" cap="none">
                <a:solidFill>
                  <a:schemeClr val="dk1"/>
                </a:solidFill>
                <a:latin typeface="Arial"/>
                <a:ea typeface="Arial"/>
                <a:cs typeface="Arial"/>
                <a:sym typeface="Arial"/>
              </a:rPr>
              <a:t>Step 2 </a:t>
            </a:r>
            <a:r>
              <a:rPr lang="en-US" sz="1800" b="0" i="1" u="none" strike="noStrike" cap="none">
                <a:solidFill>
                  <a:schemeClr val="dk1"/>
                </a:solidFill>
                <a:latin typeface="Arial"/>
                <a:ea typeface="Arial"/>
                <a:cs typeface="Arial"/>
                <a:sym typeface="Arial"/>
              </a:rPr>
              <a:t>: 4,9 switch  </a:t>
            </a:r>
            <a:endParaRPr/>
          </a:p>
          <a:p>
            <a:pPr marL="0" marR="0" lvl="0" indent="0" algn="l" rtl="0">
              <a:lnSpc>
                <a:spcPct val="100000"/>
              </a:lnSpc>
              <a:spcBef>
                <a:spcPts val="0"/>
              </a:spcBef>
              <a:spcAft>
                <a:spcPts val="0"/>
              </a:spcAft>
              <a:buNone/>
            </a:pPr>
            <a:r>
              <a:rPr lang="en-US" sz="1800" b="1" i="1" u="none" strike="noStrike" cap="none">
                <a:solidFill>
                  <a:schemeClr val="dk1"/>
                </a:solidFill>
                <a:latin typeface="Arial"/>
                <a:ea typeface="Arial"/>
                <a:cs typeface="Arial"/>
                <a:sym typeface="Arial"/>
              </a:rPr>
              <a:t>Step 3 </a:t>
            </a:r>
            <a:r>
              <a:rPr lang="en-US" sz="1800" b="0" i="1" u="none" strike="noStrike" cap="none">
                <a:solidFill>
                  <a:schemeClr val="dk1"/>
                </a:solidFill>
                <a:latin typeface="Arial"/>
                <a:ea typeface="Arial"/>
                <a:cs typeface="Arial"/>
                <a:sym typeface="Arial"/>
              </a:rPr>
              <a:t>: 6  switch </a:t>
            </a:r>
            <a:endParaRPr/>
          </a:p>
          <a:p>
            <a:pPr marL="0" marR="0" lvl="0" indent="0" algn="l" rtl="0">
              <a:lnSpc>
                <a:spcPct val="100000"/>
              </a:lnSpc>
              <a:spcBef>
                <a:spcPts val="0"/>
              </a:spcBef>
              <a:spcAft>
                <a:spcPts val="0"/>
              </a:spcAft>
              <a:buNone/>
            </a:pPr>
            <a:r>
              <a:rPr lang="en-US" sz="1800" b="1" i="1" u="none" strike="noStrike" cap="none">
                <a:solidFill>
                  <a:schemeClr val="dk1"/>
                </a:solidFill>
                <a:latin typeface="Arial"/>
                <a:ea typeface="Arial"/>
                <a:cs typeface="Arial"/>
                <a:sym typeface="Arial"/>
              </a:rPr>
              <a:t>At this no further node will be willing !</a:t>
            </a:r>
            <a:endParaRPr sz="1800" b="1" i="0" u="none" strike="noStrike" cap="none">
              <a:solidFill>
                <a:schemeClr val="dk1"/>
              </a:solidFill>
              <a:latin typeface="Arial"/>
              <a:ea typeface="Arial"/>
              <a:cs typeface="Arial"/>
              <a:sym typeface="Arial"/>
            </a:endParaRPr>
          </a:p>
        </p:txBody>
      </p:sp>
      <p:sp>
        <p:nvSpPr>
          <p:cNvPr id="884" name="Google Shape;884;p85"/>
          <p:cNvSpPr txBox="1"/>
          <p:nvPr/>
        </p:nvSpPr>
        <p:spPr>
          <a:xfrm>
            <a:off x="88649" y="3748073"/>
            <a:ext cx="3890109"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Note : </a:t>
            </a:r>
            <a:endParaRPr/>
          </a:p>
          <a:p>
            <a:pPr marL="342900" marR="0" lvl="0" indent="-342900" algn="l" rtl="0">
              <a:lnSpc>
                <a:spcPct val="100000"/>
              </a:lnSpc>
              <a:spcBef>
                <a:spcPts val="0"/>
              </a:spcBef>
              <a:spcAft>
                <a:spcPts val="0"/>
              </a:spcAft>
              <a:buClr>
                <a:srgbClr val="000000"/>
              </a:buClr>
              <a:buSzPts val="1800"/>
              <a:buFont typeface="Arial"/>
              <a:buAutoNum type="arabicPeriod"/>
            </a:pPr>
            <a:r>
              <a:rPr lang="en-US" sz="1800" b="1" i="0" u="none" strike="noStrike" cap="none">
                <a:solidFill>
                  <a:srgbClr val="C00000"/>
                </a:solidFill>
                <a:latin typeface="Arial"/>
                <a:ea typeface="Arial"/>
                <a:cs typeface="Arial"/>
                <a:sym typeface="Arial"/>
              </a:rPr>
              <a:t>Nodes 4,9 aware of A but took longer to adopt A </a:t>
            </a:r>
            <a:endParaRPr/>
          </a:p>
          <a:p>
            <a:pPr marL="342900" marR="0" lvl="0" indent="-342900" algn="l" rtl="0">
              <a:lnSpc>
                <a:spcPct val="10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Arial"/>
                <a:ea typeface="Arial"/>
                <a:cs typeface="Arial"/>
                <a:sym typeface="Arial"/>
              </a:rPr>
              <a:t>Aware but not adopted </a:t>
            </a:r>
            <a:endParaRPr/>
          </a:p>
          <a:p>
            <a:pPr marL="800100" marR="0" lvl="1" indent="-34290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1,2,3 is a cluster of density 2/3 which is greater than 3/5 = (1-2/5) </a:t>
            </a:r>
            <a:endParaRPr/>
          </a:p>
          <a:p>
            <a:pPr marL="800100" marR="0" lvl="1" indent="-34290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Node 11,14 -&gt; 2/3, 13,15,16,17       -&gt;1,12-&gt;4/5 ; so density </a:t>
            </a:r>
            <a:r>
              <a:rPr lang="en-US" sz="1800" b="1" i="0" u="none" strike="noStrike" cap="none">
                <a:solidFill>
                  <a:srgbClr val="000000"/>
                </a:solidFill>
                <a:latin typeface="Arial"/>
                <a:ea typeface="Arial"/>
                <a:cs typeface="Arial"/>
                <a:sym typeface="Arial"/>
              </a:rPr>
              <a:t>is 2/3  </a:t>
            </a:r>
            <a:r>
              <a:rPr lang="en-US" sz="1800" b="0" i="0" u="none" strike="noStrike" cap="none">
                <a:solidFill>
                  <a:srgbClr val="000000"/>
                </a:solidFill>
                <a:latin typeface="Arial"/>
                <a:ea typeface="Arial"/>
                <a:cs typeface="Arial"/>
                <a:sym typeface="Arial"/>
              </a:rPr>
              <a:t>which is again greater than 3/5 </a:t>
            </a:r>
            <a:endParaRPr/>
          </a:p>
          <a:p>
            <a:pPr marL="800100" marR="0" lvl="1"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8572C4BC-F238-E648-2495-EEC2005586A4}"/>
                  </a:ext>
                </a:extLst>
              </p14:cNvPr>
              <p14:cNvContentPartPr/>
              <p14:nvPr/>
            </p14:nvContentPartPr>
            <p14:xfrm>
              <a:off x="257040" y="855360"/>
              <a:ext cx="769320" cy="465120"/>
            </p14:xfrm>
          </p:contentPart>
        </mc:Choice>
        <mc:Fallback>
          <p:pic>
            <p:nvPicPr>
              <p:cNvPr id="2" name="Ink 1">
                <a:extLst>
                  <a:ext uri="{FF2B5EF4-FFF2-40B4-BE49-F238E27FC236}">
                    <a16:creationId xmlns:a16="http://schemas.microsoft.com/office/drawing/2014/main" id="{8572C4BC-F238-E648-2495-EEC2005586A4}"/>
                  </a:ext>
                </a:extLst>
              </p:cNvPr>
              <p:cNvPicPr/>
              <p:nvPr/>
            </p:nvPicPr>
            <p:blipFill>
              <a:blip r:embed="rId7"/>
              <a:stretch>
                <a:fillRect/>
              </a:stretch>
            </p:blipFill>
            <p:spPr>
              <a:xfrm>
                <a:off x="247680" y="846000"/>
                <a:ext cx="788040" cy="48384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86"/>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Weak ties : awareness vs. adoption</a:t>
            </a:r>
            <a:endParaRPr sz="2400" b="0" i="0" u="none" strike="noStrike" cap="none">
              <a:solidFill>
                <a:srgbClr val="000000"/>
              </a:solidFill>
              <a:latin typeface="Arial"/>
              <a:ea typeface="Arial"/>
              <a:cs typeface="Arial"/>
              <a:sym typeface="Arial"/>
            </a:endParaRPr>
          </a:p>
        </p:txBody>
      </p:sp>
      <p:cxnSp>
        <p:nvCxnSpPr>
          <p:cNvPr id="891" name="Google Shape;891;p86"/>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93" name="Google Shape;893;p86"/>
          <p:cNvSpPr txBox="1"/>
          <p:nvPr/>
        </p:nvSpPr>
        <p:spPr>
          <a:xfrm>
            <a:off x="71021" y="1476965"/>
            <a:ext cx="4805779" cy="41549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1" i="0" u="none" strike="noStrike" cap="none">
                <a:solidFill>
                  <a:schemeClr val="dk1"/>
                </a:solidFill>
                <a:latin typeface="Arial"/>
                <a:ea typeface="Arial"/>
                <a:cs typeface="Arial"/>
                <a:sym typeface="Arial"/>
              </a:rPr>
              <a:t>Consider a case with  a threshold of q= 0.5 </a:t>
            </a:r>
            <a:endParaRPr/>
          </a:p>
          <a:p>
            <a:pPr marL="342900" marR="0" lvl="0" indent="-342900" algn="just" rtl="0">
              <a:lnSpc>
                <a:spcPct val="100000"/>
              </a:lnSpc>
              <a:spcBef>
                <a:spcPts val="0"/>
              </a:spcBef>
              <a:spcAft>
                <a:spcPts val="0"/>
              </a:spcAft>
              <a:buClr>
                <a:srgbClr val="000000"/>
              </a:buClr>
              <a:buSzPts val="2400"/>
              <a:buFont typeface="Arial"/>
              <a:buChar char="•"/>
            </a:pPr>
            <a:r>
              <a:rPr lang="en-US" sz="2400" b="0" i="0" u="none" strike="noStrike" cap="none">
                <a:solidFill>
                  <a:srgbClr val="FF0066"/>
                </a:solidFill>
                <a:latin typeface="Arial"/>
                <a:ea typeface="Arial"/>
                <a:cs typeface="Arial"/>
                <a:sym typeface="Arial"/>
              </a:rPr>
              <a:t>W and X are initial adopters </a:t>
            </a:r>
            <a:r>
              <a:rPr lang="en-US" sz="2400" b="0" i="0" u="none" strike="noStrike" cap="none">
                <a:solidFill>
                  <a:schemeClr val="dk1"/>
                </a:solidFill>
                <a:latin typeface="Arial"/>
                <a:ea typeface="Arial"/>
                <a:cs typeface="Arial"/>
                <a:sym typeface="Arial"/>
              </a:rPr>
              <a:t>of behavior that is spreading with </a:t>
            </a:r>
            <a:r>
              <a:rPr lang="en-US" sz="2400" b="0" i="0" u="none" strike="noStrike" cap="none">
                <a:solidFill>
                  <a:srgbClr val="FF0066"/>
                </a:solidFill>
                <a:latin typeface="Arial"/>
                <a:ea typeface="Arial"/>
                <a:cs typeface="Arial"/>
                <a:sym typeface="Arial"/>
              </a:rPr>
              <a:t>q=1/2 </a:t>
            </a:r>
            <a:r>
              <a:rPr lang="en-US" sz="2400" b="0" i="0" u="none" strike="noStrike" cap="none">
                <a:solidFill>
                  <a:schemeClr val="dk1"/>
                </a:solidFill>
                <a:latin typeface="Arial"/>
                <a:ea typeface="Arial"/>
                <a:cs typeface="Arial"/>
                <a:sym typeface="Arial"/>
              </a:rPr>
              <a:t>. </a:t>
            </a:r>
            <a:endParaRPr/>
          </a:p>
          <a:p>
            <a:pPr marL="342900" marR="0" lvl="0" indent="-342900" algn="just" rtl="0">
              <a:lnSpc>
                <a:spcPct val="100000"/>
              </a:lnSpc>
              <a:spcBef>
                <a:spcPts val="0"/>
              </a:spcBef>
              <a:spcAft>
                <a:spcPts val="0"/>
              </a:spcAft>
              <a:buClr>
                <a:srgbClr val="000000"/>
              </a:buClr>
              <a:buSzPts val="2400"/>
              <a:buFont typeface="Arial"/>
              <a:buChar char="•"/>
            </a:pPr>
            <a:r>
              <a:rPr lang="en-US" sz="2400" b="0" i="0" u="none" strike="noStrike" cap="none">
                <a:solidFill>
                  <a:schemeClr val="dk1"/>
                </a:solidFill>
                <a:latin typeface="Arial"/>
                <a:ea typeface="Arial"/>
                <a:cs typeface="Arial"/>
                <a:sym typeface="Arial"/>
              </a:rPr>
              <a:t>The edges u-w and v-w are edges that are spanning across tightly knit communities.  </a:t>
            </a:r>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chemeClr val="dk1"/>
                </a:solidFill>
                <a:latin typeface="Arial"/>
                <a:ea typeface="Arial"/>
                <a:cs typeface="Arial"/>
                <a:sym typeface="Arial"/>
              </a:rPr>
              <a:t>The </a:t>
            </a:r>
            <a:r>
              <a:rPr lang="en-US" sz="2400" b="1" i="0" u="none" strike="noStrike" cap="none">
                <a:solidFill>
                  <a:srgbClr val="FF00FF"/>
                </a:solidFill>
                <a:latin typeface="Arial"/>
                <a:ea typeface="Arial"/>
                <a:cs typeface="Arial"/>
                <a:sym typeface="Arial"/>
              </a:rPr>
              <a:t>cascade will block </a:t>
            </a:r>
            <a:r>
              <a:rPr lang="en-US" sz="2400" b="0" i="0" u="none" strike="noStrike" cap="none">
                <a:solidFill>
                  <a:schemeClr val="dk1"/>
                </a:solidFill>
                <a:latin typeface="Arial"/>
                <a:ea typeface="Arial"/>
                <a:cs typeface="Arial"/>
                <a:sym typeface="Arial"/>
              </a:rPr>
              <a:t>as the adjacent clusters are of density (p) = ¾   which is &gt; 1-q = 1/2</a:t>
            </a:r>
            <a:endParaRPr sz="2000" b="0" i="0" u="none" strike="noStrike" cap="none">
              <a:solidFill>
                <a:schemeClr val="dk1"/>
              </a:solidFill>
              <a:latin typeface="Arial"/>
              <a:ea typeface="Arial"/>
              <a:cs typeface="Arial"/>
              <a:sym typeface="Arial"/>
            </a:endParaRPr>
          </a:p>
        </p:txBody>
      </p:sp>
      <p:sp>
        <p:nvSpPr>
          <p:cNvPr id="894" name="Google Shape;894;p86"/>
          <p:cNvSpPr txBox="1"/>
          <p:nvPr/>
        </p:nvSpPr>
        <p:spPr>
          <a:xfrm>
            <a:off x="5313680" y="5837246"/>
            <a:ext cx="275370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1" u="none" strike="noStrike" cap="none">
                <a:solidFill>
                  <a:schemeClr val="dk1"/>
                </a:solidFill>
                <a:latin typeface="Arial"/>
                <a:ea typeface="Arial"/>
                <a:cs typeface="Arial"/>
                <a:sym typeface="Arial"/>
              </a:rPr>
              <a:t>q (threshold)</a:t>
            </a:r>
            <a:r>
              <a:rPr lang="en-US" sz="2400" b="0" i="0" u="none" strike="noStrike" cap="none">
                <a:solidFill>
                  <a:schemeClr val="dk1"/>
                </a:solidFill>
                <a:latin typeface="Arial"/>
                <a:ea typeface="Arial"/>
                <a:cs typeface="Arial"/>
                <a:sym typeface="Arial"/>
              </a:rPr>
              <a:t> = 1/2</a:t>
            </a:r>
            <a:endParaRPr sz="2400" b="0" i="0" u="none" strike="noStrike" cap="none">
              <a:solidFill>
                <a:schemeClr val="dk1"/>
              </a:solidFill>
              <a:latin typeface="Arial"/>
              <a:ea typeface="Arial"/>
              <a:cs typeface="Arial"/>
              <a:sym typeface="Arial"/>
            </a:endParaRPr>
          </a:p>
        </p:txBody>
      </p:sp>
      <p:pic>
        <p:nvPicPr>
          <p:cNvPr id="895" name="Google Shape;895;p86"/>
          <p:cNvPicPr preferRelativeResize="0"/>
          <p:nvPr/>
        </p:nvPicPr>
        <p:blipFill rotWithShape="1">
          <a:blip r:embed="rId3">
            <a:alphaModFix/>
          </a:blip>
          <a:srcRect/>
          <a:stretch/>
        </p:blipFill>
        <p:spPr>
          <a:xfrm>
            <a:off x="5211981" y="2146007"/>
            <a:ext cx="7024151" cy="286169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A1FF70A-2257-98D4-DC16-42942F73E946}"/>
                  </a:ext>
                </a:extLst>
              </p14:cNvPr>
              <p14:cNvContentPartPr/>
              <p14:nvPr/>
            </p14:nvContentPartPr>
            <p14:xfrm>
              <a:off x="688680" y="1198080"/>
              <a:ext cx="9185400" cy="4555440"/>
            </p14:xfrm>
          </p:contentPart>
        </mc:Choice>
        <mc:Fallback>
          <p:pic>
            <p:nvPicPr>
              <p:cNvPr id="2" name="Ink 1">
                <a:extLst>
                  <a:ext uri="{FF2B5EF4-FFF2-40B4-BE49-F238E27FC236}">
                    <a16:creationId xmlns:a16="http://schemas.microsoft.com/office/drawing/2014/main" id="{3A1FF70A-2257-98D4-DC16-42942F73E946}"/>
                  </a:ext>
                </a:extLst>
              </p:cNvPr>
              <p:cNvPicPr/>
              <p:nvPr/>
            </p:nvPicPr>
            <p:blipFill>
              <a:blip r:embed="rId5"/>
              <a:stretch>
                <a:fillRect/>
              </a:stretch>
            </p:blipFill>
            <p:spPr>
              <a:xfrm>
                <a:off x="679320" y="1188720"/>
                <a:ext cx="9204120" cy="457416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87"/>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Weak ties : awareness vs. adoption</a:t>
            </a:r>
            <a:endParaRPr sz="2400" b="0" i="0" u="none" strike="noStrike" cap="none">
              <a:solidFill>
                <a:srgbClr val="000000"/>
              </a:solidFill>
              <a:latin typeface="Arial"/>
              <a:ea typeface="Arial"/>
              <a:cs typeface="Arial"/>
              <a:sym typeface="Arial"/>
            </a:endParaRPr>
          </a:p>
        </p:txBody>
      </p:sp>
      <p:cxnSp>
        <p:nvCxnSpPr>
          <p:cNvPr id="902" name="Google Shape;902;p87"/>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04" name="Google Shape;904;p87"/>
          <p:cNvSpPr txBox="1"/>
          <p:nvPr/>
        </p:nvSpPr>
        <p:spPr>
          <a:xfrm>
            <a:off x="5313680" y="5837246"/>
            <a:ext cx="275370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1" u="none" strike="noStrike" cap="none">
                <a:solidFill>
                  <a:schemeClr val="dk1"/>
                </a:solidFill>
                <a:latin typeface="Arial"/>
                <a:ea typeface="Arial"/>
                <a:cs typeface="Arial"/>
                <a:sym typeface="Arial"/>
              </a:rPr>
              <a:t>q (threshold)</a:t>
            </a:r>
            <a:r>
              <a:rPr lang="en-US" sz="2400" b="0" i="0" u="none" strike="noStrike" cap="none">
                <a:solidFill>
                  <a:schemeClr val="dk1"/>
                </a:solidFill>
                <a:latin typeface="Arial"/>
                <a:ea typeface="Arial"/>
                <a:cs typeface="Arial"/>
                <a:sym typeface="Arial"/>
              </a:rPr>
              <a:t> = 1/2</a:t>
            </a:r>
            <a:endParaRPr sz="2400" b="0" i="0" u="none" strike="noStrike" cap="none">
              <a:solidFill>
                <a:schemeClr val="dk1"/>
              </a:solidFill>
              <a:latin typeface="Arial"/>
              <a:ea typeface="Arial"/>
              <a:cs typeface="Arial"/>
              <a:sym typeface="Arial"/>
            </a:endParaRPr>
          </a:p>
        </p:txBody>
      </p:sp>
      <p:pic>
        <p:nvPicPr>
          <p:cNvPr id="905" name="Google Shape;905;p87"/>
          <p:cNvPicPr preferRelativeResize="0"/>
          <p:nvPr/>
        </p:nvPicPr>
        <p:blipFill rotWithShape="1">
          <a:blip r:embed="rId3">
            <a:alphaModFix/>
          </a:blip>
          <a:srcRect/>
          <a:stretch/>
        </p:blipFill>
        <p:spPr>
          <a:xfrm>
            <a:off x="4779668" y="2127457"/>
            <a:ext cx="7024151" cy="2861691"/>
          </a:xfrm>
          <a:prstGeom prst="rect">
            <a:avLst/>
          </a:prstGeom>
          <a:noFill/>
          <a:ln>
            <a:noFill/>
          </a:ln>
        </p:spPr>
      </p:pic>
      <p:sp>
        <p:nvSpPr>
          <p:cNvPr id="906" name="Google Shape;906;p87"/>
          <p:cNvSpPr txBox="1"/>
          <p:nvPr/>
        </p:nvSpPr>
        <p:spPr>
          <a:xfrm>
            <a:off x="434226" y="1472059"/>
            <a:ext cx="4345442" cy="378565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1" i="0" u="none" strike="noStrike" cap="none">
                <a:solidFill>
                  <a:srgbClr val="222A35"/>
                </a:solidFill>
                <a:latin typeface="Arial"/>
                <a:ea typeface="Arial"/>
                <a:cs typeface="Arial"/>
                <a:sym typeface="Arial"/>
              </a:rPr>
              <a:t>Interpretation :</a:t>
            </a:r>
            <a:endParaRPr/>
          </a:p>
          <a:p>
            <a:pPr marL="0" marR="0" lvl="0" indent="0" algn="just" rtl="0">
              <a:lnSpc>
                <a:spcPct val="100000"/>
              </a:lnSpc>
              <a:spcBef>
                <a:spcPts val="0"/>
              </a:spcBef>
              <a:spcAft>
                <a:spcPts val="0"/>
              </a:spcAft>
              <a:buNone/>
            </a:pPr>
            <a:endParaRPr sz="2400" b="1" i="0" u="none" strike="noStrike" cap="none">
              <a:solidFill>
                <a:srgbClr val="222A35"/>
              </a:solidFill>
              <a:latin typeface="Arial"/>
              <a:ea typeface="Arial"/>
              <a:cs typeface="Arial"/>
              <a:sym typeface="Arial"/>
            </a:endParaRPr>
          </a:p>
          <a:p>
            <a:pPr marL="0" marR="0" lvl="0" indent="0" algn="just" rtl="0">
              <a:lnSpc>
                <a:spcPct val="100000"/>
              </a:lnSpc>
              <a:spcBef>
                <a:spcPts val="0"/>
              </a:spcBef>
              <a:spcAft>
                <a:spcPts val="0"/>
              </a:spcAft>
              <a:buNone/>
            </a:pPr>
            <a:r>
              <a:rPr lang="en-US" sz="2400" b="0" i="0" u="none" strike="noStrike" cap="none">
                <a:solidFill>
                  <a:srgbClr val="222A35"/>
                </a:solidFill>
                <a:latin typeface="Arial"/>
                <a:ea typeface="Arial"/>
                <a:cs typeface="Arial"/>
                <a:sym typeface="Arial"/>
              </a:rPr>
              <a:t>For high threshold behavior ( like q=0.5),  </a:t>
            </a:r>
            <a:endParaRPr/>
          </a:p>
          <a:p>
            <a:pPr marL="0" marR="0" lvl="0" indent="0" algn="just" rtl="0">
              <a:lnSpc>
                <a:spcPct val="100000"/>
              </a:lnSpc>
              <a:spcBef>
                <a:spcPts val="0"/>
              </a:spcBef>
              <a:spcAft>
                <a:spcPts val="0"/>
              </a:spcAft>
              <a:buNone/>
            </a:pPr>
            <a:endParaRPr sz="2400" b="0" i="0" u="none" strike="noStrike" cap="none">
              <a:solidFill>
                <a:srgbClr val="222A35"/>
              </a:solidFill>
              <a:latin typeface="Arial"/>
              <a:ea typeface="Arial"/>
              <a:cs typeface="Arial"/>
              <a:sym typeface="Arial"/>
            </a:endParaRPr>
          </a:p>
          <a:p>
            <a:pPr marL="0" marR="0" lvl="0" indent="0" algn="just" rtl="0">
              <a:lnSpc>
                <a:spcPct val="100000"/>
              </a:lnSpc>
              <a:spcBef>
                <a:spcPts val="0"/>
              </a:spcBef>
              <a:spcAft>
                <a:spcPts val="0"/>
              </a:spcAft>
              <a:buNone/>
            </a:pPr>
            <a:r>
              <a:rPr lang="en-US" sz="2400" b="0" i="0" u="none" strike="noStrike" cap="none">
                <a:solidFill>
                  <a:srgbClr val="222A35"/>
                </a:solidFill>
                <a:latin typeface="Arial"/>
                <a:ea typeface="Arial"/>
                <a:cs typeface="Arial"/>
                <a:sym typeface="Arial"/>
              </a:rPr>
              <a:t>a (local)bridge may connect you to somebody whose network neighborhood has caused them to settle on a different behavior !!</a:t>
            </a:r>
            <a:endParaRPr sz="2400" b="0" i="0" u="none" strike="noStrike" cap="none">
              <a:solidFill>
                <a:srgbClr val="222A35"/>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88"/>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Weak ties are kind of double edged !</a:t>
            </a:r>
            <a:endParaRPr sz="2400" b="0" i="0" u="none" strike="noStrike" cap="none">
              <a:solidFill>
                <a:srgbClr val="000000"/>
              </a:solidFill>
              <a:latin typeface="Arial"/>
              <a:ea typeface="Arial"/>
              <a:cs typeface="Arial"/>
              <a:sym typeface="Arial"/>
            </a:endParaRPr>
          </a:p>
        </p:txBody>
      </p:sp>
      <p:cxnSp>
        <p:nvCxnSpPr>
          <p:cNvPr id="913" name="Google Shape;913;p88"/>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15" name="Google Shape;915;p88"/>
          <p:cNvSpPr txBox="1"/>
          <p:nvPr/>
        </p:nvSpPr>
        <p:spPr>
          <a:xfrm>
            <a:off x="0" y="1539240"/>
            <a:ext cx="9591040" cy="53187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When cascade happens, </a:t>
            </a:r>
            <a:r>
              <a:rPr lang="en-US" sz="2800" b="1" i="0" u="none" strike="noStrike" cap="none">
                <a:solidFill>
                  <a:schemeClr val="dk1"/>
                </a:solidFill>
                <a:latin typeface="Calibri"/>
                <a:ea typeface="Calibri"/>
                <a:cs typeface="Calibri"/>
                <a:sym typeface="Calibri"/>
              </a:rPr>
              <a:t>a node in the same “cluster” </a:t>
            </a:r>
            <a:r>
              <a:rPr lang="en-US" sz="2800" b="0" i="0" u="none" strike="noStrike" cap="none">
                <a:solidFill>
                  <a:schemeClr val="dk1"/>
                </a:solidFill>
                <a:latin typeface="Calibri"/>
                <a:ea typeface="Calibri"/>
                <a:cs typeface="Calibri"/>
                <a:sym typeface="Calibri"/>
              </a:rPr>
              <a:t>may be “</a:t>
            </a:r>
            <a:r>
              <a:rPr lang="en-US" sz="2800" b="1" i="0" u="none" strike="noStrike" cap="none">
                <a:solidFill>
                  <a:schemeClr val="dk1"/>
                </a:solidFill>
                <a:latin typeface="Calibri"/>
                <a:ea typeface="Calibri"/>
                <a:cs typeface="Calibri"/>
                <a:sym typeface="Calibri"/>
              </a:rPr>
              <a:t>aware</a:t>
            </a:r>
            <a:r>
              <a:rPr lang="en-US" sz="2800" b="0" i="0" u="none" strike="noStrike" cap="none">
                <a:solidFill>
                  <a:schemeClr val="dk1"/>
                </a:solidFill>
                <a:latin typeface="Calibri"/>
                <a:ea typeface="Calibri"/>
                <a:cs typeface="Calibri"/>
                <a:sym typeface="Calibri"/>
              </a:rPr>
              <a:t>” but “</a:t>
            </a:r>
            <a:r>
              <a:rPr lang="en-US" sz="2800" b="1" i="0" u="none" strike="noStrike" cap="none">
                <a:solidFill>
                  <a:schemeClr val="dk1"/>
                </a:solidFill>
                <a:latin typeface="Calibri"/>
                <a:ea typeface="Calibri"/>
                <a:cs typeface="Calibri"/>
                <a:sym typeface="Calibri"/>
              </a:rPr>
              <a:t>not adopting</a:t>
            </a:r>
            <a:r>
              <a:rPr lang="en-US" sz="2800" b="0" i="0" u="none" strike="noStrike" cap="none">
                <a:solidFill>
                  <a:schemeClr val="dk1"/>
                </a:solidFill>
                <a:latin typeface="Calibri"/>
                <a:ea typeface="Calibri"/>
                <a:cs typeface="Calibri"/>
                <a:sym typeface="Calibri"/>
              </a:rPr>
              <a:t>” </a:t>
            </a:r>
            <a:r>
              <a:rPr lang="en-US" sz="2800" b="0" i="0" u="none" strike="noStrike" cap="none">
                <a:solidFill>
                  <a:srgbClr val="FF0000"/>
                </a:solidFill>
                <a:latin typeface="Calibri"/>
                <a:ea typeface="Calibri"/>
                <a:cs typeface="Calibri"/>
                <a:sym typeface="Calibri"/>
              </a:rPr>
              <a:t>because it’s threshold i.e. b/(b+a) is not exceeded !</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Across the clusters</a:t>
            </a:r>
            <a:r>
              <a:rPr lang="en-US" sz="2800" b="0" i="0" u="none" strike="noStrike" cap="none">
                <a:solidFill>
                  <a:schemeClr val="dk1"/>
                </a:solidFill>
                <a:latin typeface="Calibri"/>
                <a:ea typeface="Calibri"/>
                <a:cs typeface="Calibri"/>
                <a:sym typeface="Calibri"/>
              </a:rPr>
              <a:t>, the node on the other side of the weak tie may be </a:t>
            </a:r>
            <a:r>
              <a:rPr lang="en-US" sz="2800" b="1" i="0" u="none" strike="noStrike" cap="none">
                <a:solidFill>
                  <a:schemeClr val="dk1"/>
                </a:solidFill>
                <a:latin typeface="Calibri"/>
                <a:ea typeface="Calibri"/>
                <a:cs typeface="Calibri"/>
                <a:sym typeface="Calibri"/>
              </a:rPr>
              <a:t>“aware” </a:t>
            </a:r>
            <a:r>
              <a:rPr lang="en-US" sz="2800" b="0" i="0" u="none" strike="noStrike" cap="none">
                <a:solidFill>
                  <a:schemeClr val="dk1"/>
                </a:solidFill>
                <a:latin typeface="Calibri"/>
                <a:ea typeface="Calibri"/>
                <a:cs typeface="Calibri"/>
                <a:sym typeface="Calibri"/>
              </a:rPr>
              <a:t>but </a:t>
            </a:r>
            <a:r>
              <a:rPr lang="en-US" sz="2800" b="1" i="0" u="none" strike="noStrike" cap="none">
                <a:solidFill>
                  <a:schemeClr val="dk1"/>
                </a:solidFill>
                <a:latin typeface="Calibri"/>
                <a:ea typeface="Calibri"/>
                <a:cs typeface="Calibri"/>
                <a:sym typeface="Calibri"/>
              </a:rPr>
              <a:t>“not adopted” </a:t>
            </a:r>
            <a:r>
              <a:rPr lang="en-US" sz="2800" b="0" i="0" u="none" strike="noStrike" cap="none">
                <a:solidFill>
                  <a:srgbClr val="FF0000"/>
                </a:solidFill>
                <a:latin typeface="Calibri"/>
                <a:ea typeface="Calibri"/>
                <a:cs typeface="Calibri"/>
                <a:sym typeface="Calibri"/>
              </a:rPr>
              <a:t>because the cluster density is too high !</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Weak ties are great to </a:t>
            </a:r>
            <a:r>
              <a:rPr lang="en-US" sz="2800" b="1" i="0" u="sng" strike="noStrike" cap="none">
                <a:solidFill>
                  <a:schemeClr val="dk1"/>
                </a:solidFill>
                <a:latin typeface="Calibri"/>
                <a:ea typeface="Calibri"/>
                <a:cs typeface="Calibri"/>
                <a:sym typeface="Calibri"/>
              </a:rPr>
              <a:t>convey awareness </a:t>
            </a:r>
            <a:r>
              <a:rPr lang="en-US" sz="2800" b="1" i="0" u="none" strike="noStrike" cap="none">
                <a:solidFill>
                  <a:schemeClr val="dk1"/>
                </a:solidFill>
                <a:latin typeface="Calibri"/>
                <a:ea typeface="Calibri"/>
                <a:cs typeface="Calibri"/>
                <a:sym typeface="Calibri"/>
              </a:rPr>
              <a:t>of new things but </a:t>
            </a:r>
            <a:r>
              <a:rPr lang="en-US" sz="2800" b="1" i="0" u="sng" strike="noStrike" cap="none">
                <a:solidFill>
                  <a:schemeClr val="dk1"/>
                </a:solidFill>
                <a:latin typeface="Calibri"/>
                <a:ea typeface="Calibri"/>
                <a:cs typeface="Calibri"/>
                <a:sym typeface="Calibri"/>
              </a:rPr>
              <a:t>weak in cascade</a:t>
            </a:r>
            <a:r>
              <a:rPr lang="en-US" sz="2800" b="1" i="0" u="none" strike="noStrike" cap="none">
                <a:solidFill>
                  <a:schemeClr val="dk1"/>
                </a:solidFill>
                <a:latin typeface="Calibri"/>
                <a:ea typeface="Calibri"/>
                <a:cs typeface="Calibri"/>
                <a:sym typeface="Calibri"/>
              </a:rPr>
              <a:t>. </a:t>
            </a:r>
            <a:endParaRPr/>
          </a:p>
          <a:p>
            <a:pPr marL="457200" marR="0" lvl="0" indent="-342900" algn="l" rtl="0">
              <a:lnSpc>
                <a:spcPct val="90000"/>
              </a:lnSpc>
              <a:spcBef>
                <a:spcPts val="1000"/>
              </a:spcBef>
              <a:spcAft>
                <a:spcPts val="0"/>
              </a:spcAft>
              <a:buClr>
                <a:schemeClr val="dk1"/>
              </a:buClr>
              <a:buSzPts val="1800"/>
              <a:buFont typeface="Arial"/>
              <a:buChar char="•"/>
            </a:pPr>
            <a:r>
              <a:rPr lang="en-US" sz="2800" b="1" i="0" u="none" strike="noStrike" cap="none">
                <a:solidFill>
                  <a:srgbClr val="FF0066"/>
                </a:solidFill>
                <a:latin typeface="Calibri"/>
                <a:ea typeface="Calibri"/>
                <a:cs typeface="Calibri"/>
                <a:sym typeface="Calibri"/>
              </a:rPr>
              <a:t>Weak ties are kind of double-edged that way</a:t>
            </a:r>
            <a:endParaRPr sz="2800" b="0" i="0" u="none" strike="noStrike" cap="none">
              <a:solidFill>
                <a:srgbClr val="FF0066"/>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89"/>
          <p:cNvSpPr/>
          <p:nvPr/>
        </p:nvSpPr>
        <p:spPr>
          <a:xfrm>
            <a:off x="393110" y="784349"/>
            <a:ext cx="942144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What happens if every node has a separate threshold ( heterogeneous) ? </a:t>
            </a:r>
            <a:endParaRPr sz="2400" b="0" i="0" u="none" strike="noStrike" cap="none">
              <a:solidFill>
                <a:srgbClr val="000000"/>
              </a:solidFill>
              <a:latin typeface="Arial"/>
              <a:ea typeface="Arial"/>
              <a:cs typeface="Arial"/>
              <a:sym typeface="Arial"/>
            </a:endParaRPr>
          </a:p>
        </p:txBody>
      </p:sp>
      <p:cxnSp>
        <p:nvCxnSpPr>
          <p:cNvPr id="922" name="Google Shape;922;p89"/>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24" name="Google Shape;924;p89"/>
          <p:cNvSpPr txBox="1"/>
          <p:nvPr/>
        </p:nvSpPr>
        <p:spPr>
          <a:xfrm>
            <a:off x="0" y="1386944"/>
            <a:ext cx="10358761" cy="5318760"/>
          </a:xfrm>
          <a:prstGeom prst="rect">
            <a:avLst/>
          </a:prstGeom>
          <a:blipFill rotWithShape="1">
            <a:blip r:embed="rId3">
              <a:alphaModFix/>
            </a:blip>
            <a:stretch>
              <a:fillRect r="-135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90"/>
          <p:cNvSpPr/>
          <p:nvPr/>
        </p:nvSpPr>
        <p:spPr>
          <a:xfrm>
            <a:off x="393110" y="784349"/>
            <a:ext cx="942144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What happens if every node has a separate threshold ( heterogeneous) ? </a:t>
            </a:r>
            <a:endParaRPr sz="2400" b="0" i="0" u="none" strike="noStrike" cap="none">
              <a:solidFill>
                <a:srgbClr val="000000"/>
              </a:solidFill>
              <a:latin typeface="Arial"/>
              <a:ea typeface="Arial"/>
              <a:cs typeface="Arial"/>
              <a:sym typeface="Arial"/>
            </a:endParaRPr>
          </a:p>
        </p:txBody>
      </p:sp>
      <p:cxnSp>
        <p:nvCxnSpPr>
          <p:cNvPr id="931" name="Google Shape;931;p9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33" name="Google Shape;933;p90"/>
          <p:cNvSpPr txBox="1"/>
          <p:nvPr/>
        </p:nvSpPr>
        <p:spPr>
          <a:xfrm>
            <a:off x="45079" y="1534160"/>
            <a:ext cx="10358761" cy="53187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Across cluster :</a:t>
            </a:r>
            <a:endParaRPr/>
          </a:p>
          <a:p>
            <a:pPr marL="914400" marR="0" lvl="1" indent="-342900" algn="l"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Blocking cluster redefined : </a:t>
            </a:r>
            <a:r>
              <a:rPr lang="en-US" sz="2400" b="1" i="0" u="none" strike="noStrike" cap="none">
                <a:solidFill>
                  <a:schemeClr val="dk1"/>
                </a:solidFill>
                <a:latin typeface="Calibri"/>
                <a:ea typeface="Calibri"/>
                <a:cs typeface="Calibri"/>
                <a:sym typeface="Calibri"/>
              </a:rPr>
              <a:t>a blocking cluster is a set of nodes for which each node v has more than 1-q</a:t>
            </a:r>
            <a:r>
              <a:rPr lang="en-US" sz="2400" b="1" i="0" u="none" strike="noStrike" cap="none" baseline="-25000">
                <a:solidFill>
                  <a:schemeClr val="dk1"/>
                </a:solidFill>
                <a:latin typeface="Calibri"/>
                <a:ea typeface="Calibri"/>
                <a:cs typeface="Calibri"/>
                <a:sym typeface="Calibri"/>
              </a:rPr>
              <a:t>v</a:t>
            </a:r>
            <a:r>
              <a:rPr lang="en-US" sz="2400" b="1" i="0" u="none" strike="noStrike" cap="none">
                <a:solidFill>
                  <a:schemeClr val="dk1"/>
                </a:solidFill>
                <a:latin typeface="Calibri"/>
                <a:ea typeface="Calibri"/>
                <a:cs typeface="Calibri"/>
                <a:sym typeface="Calibri"/>
              </a:rPr>
              <a:t>  fraction of its friends in the cluster. Note that it is different for each node</a:t>
            </a:r>
            <a:r>
              <a:rPr lang="en-US" sz="2400" b="0" i="0" u="none" strike="noStrike" cap="none">
                <a:solidFill>
                  <a:schemeClr val="dk1"/>
                </a:solidFill>
                <a:latin typeface="Calibri"/>
                <a:ea typeface="Calibri"/>
                <a:cs typeface="Calibri"/>
                <a:sym typeface="Calibri"/>
              </a:rPr>
              <a:t>. </a:t>
            </a:r>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91"/>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Heterogeneous network and pluralistic ignorance</a:t>
            </a:r>
            <a:endParaRPr sz="2400" b="0" i="0" u="none" strike="noStrike" cap="none">
              <a:solidFill>
                <a:srgbClr val="000000"/>
              </a:solidFill>
              <a:latin typeface="Arial"/>
              <a:ea typeface="Arial"/>
              <a:cs typeface="Arial"/>
              <a:sym typeface="Arial"/>
            </a:endParaRPr>
          </a:p>
        </p:txBody>
      </p:sp>
      <p:cxnSp>
        <p:nvCxnSpPr>
          <p:cNvPr id="940" name="Google Shape;940;p91"/>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42" name="Google Shape;942;p91"/>
          <p:cNvSpPr txBox="1"/>
          <p:nvPr/>
        </p:nvSpPr>
        <p:spPr>
          <a:xfrm>
            <a:off x="10585" y="1394565"/>
            <a:ext cx="10220536" cy="1938992"/>
          </a:xfrm>
          <a:prstGeom prst="rect">
            <a:avLst/>
          </a:prstGeom>
          <a:noFill/>
          <a:ln>
            <a:noFill/>
          </a:ln>
        </p:spPr>
        <p:txBody>
          <a:bodyPr spcFirstLastPara="1" wrap="square" lIns="91425" tIns="45700" rIns="91425" bIns="45700" anchor="t" anchorCtr="0">
            <a:spAutoFit/>
          </a:bodyPr>
          <a:lstStyle/>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 Each </a:t>
            </a:r>
            <a:r>
              <a:rPr lang="en-US" sz="2000" b="1" i="0" u="none" strike="noStrike" cap="none">
                <a:solidFill>
                  <a:srgbClr val="000000"/>
                </a:solidFill>
                <a:latin typeface="Arial"/>
                <a:ea typeface="Arial"/>
                <a:cs typeface="Arial"/>
                <a:sym typeface="Arial"/>
              </a:rPr>
              <a:t>person has a </a:t>
            </a:r>
            <a:r>
              <a:rPr lang="en-US" sz="2000" b="1" i="0" u="sng" strike="noStrike" cap="none">
                <a:solidFill>
                  <a:srgbClr val="000000"/>
                </a:solidFill>
                <a:latin typeface="Arial"/>
                <a:ea typeface="Arial"/>
                <a:cs typeface="Arial"/>
                <a:sym typeface="Arial"/>
              </a:rPr>
              <a:t>personal threshold </a:t>
            </a:r>
            <a:r>
              <a:rPr lang="en-US" sz="2000" b="0" i="0" u="none" strike="noStrike" cap="none">
                <a:solidFill>
                  <a:srgbClr val="000000"/>
                </a:solidFill>
                <a:latin typeface="Arial"/>
                <a:ea typeface="Arial"/>
                <a:cs typeface="Arial"/>
                <a:sym typeface="Arial"/>
              </a:rPr>
              <a:t>which encodes her willingness to participate in a protest</a:t>
            </a:r>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 A </a:t>
            </a:r>
            <a:r>
              <a:rPr lang="en-US" sz="2000" b="1" i="0" u="none" strike="noStrike" cap="none">
                <a:solidFill>
                  <a:srgbClr val="548135"/>
                </a:solidFill>
                <a:latin typeface="Arial"/>
                <a:ea typeface="Arial"/>
                <a:cs typeface="Arial"/>
                <a:sym typeface="Arial"/>
              </a:rPr>
              <a:t>threshold of </a:t>
            </a:r>
            <a:r>
              <a:rPr lang="en-US" sz="2000" b="1" i="1" u="none" strike="noStrike" cap="none">
                <a:solidFill>
                  <a:srgbClr val="548135"/>
                </a:solidFill>
                <a:latin typeface="Arial"/>
                <a:ea typeface="Arial"/>
                <a:cs typeface="Arial"/>
                <a:sym typeface="Arial"/>
              </a:rPr>
              <a:t>k</a:t>
            </a:r>
            <a:r>
              <a:rPr lang="en-US" sz="2000" b="1" i="0" u="none" strike="noStrike" cap="none">
                <a:solidFill>
                  <a:srgbClr val="548135"/>
                </a:solidFill>
                <a:latin typeface="Arial"/>
                <a:ea typeface="Arial"/>
                <a:cs typeface="Arial"/>
                <a:sym typeface="Arial"/>
              </a:rPr>
              <a:t> </a:t>
            </a:r>
            <a:r>
              <a:rPr lang="en-US" sz="2000" b="1" i="0" u="none" strike="noStrike" cap="none">
                <a:solidFill>
                  <a:srgbClr val="000000"/>
                </a:solidFill>
                <a:latin typeface="Arial"/>
                <a:ea typeface="Arial"/>
                <a:cs typeface="Arial"/>
                <a:sym typeface="Arial"/>
              </a:rPr>
              <a:t>means </a:t>
            </a:r>
            <a:r>
              <a:rPr lang="en-US" sz="2000" b="0" i="0" u="none" strike="noStrike" cap="none">
                <a:solidFill>
                  <a:srgbClr val="000000"/>
                </a:solidFill>
                <a:latin typeface="Arial"/>
                <a:ea typeface="Arial"/>
                <a:cs typeface="Arial"/>
                <a:sym typeface="Arial"/>
              </a:rPr>
              <a:t>that she will participate if at </a:t>
            </a:r>
            <a:r>
              <a:rPr lang="en-US" sz="2000" b="1" i="0" u="none" strike="noStrike" cap="none">
                <a:solidFill>
                  <a:srgbClr val="000000"/>
                </a:solidFill>
                <a:latin typeface="Arial"/>
                <a:ea typeface="Arial"/>
                <a:cs typeface="Arial"/>
                <a:sym typeface="Arial"/>
              </a:rPr>
              <a:t>least </a:t>
            </a:r>
            <a:r>
              <a:rPr lang="en-US" sz="2000" b="1" i="1" u="none" strike="noStrike" cap="none">
                <a:solidFill>
                  <a:srgbClr val="000000"/>
                </a:solidFill>
                <a:latin typeface="Arial"/>
                <a:ea typeface="Arial"/>
                <a:cs typeface="Arial"/>
                <a:sym typeface="Arial"/>
              </a:rPr>
              <a:t>k</a:t>
            </a:r>
            <a:r>
              <a:rPr lang="en-US" sz="2000" b="1" i="0" u="none" strike="noStrike" cap="none">
                <a:solidFill>
                  <a:srgbClr val="000000"/>
                </a:solidFill>
                <a:latin typeface="Arial"/>
                <a:ea typeface="Arial"/>
                <a:cs typeface="Arial"/>
                <a:sym typeface="Arial"/>
              </a:rPr>
              <a:t> people in total (including herself) </a:t>
            </a:r>
            <a:r>
              <a:rPr lang="en-US" sz="2000" b="0" i="0" u="none" strike="noStrike" cap="none">
                <a:solidFill>
                  <a:srgbClr val="000000"/>
                </a:solidFill>
                <a:latin typeface="Arial"/>
                <a:ea typeface="Arial"/>
                <a:cs typeface="Arial"/>
                <a:sym typeface="Arial"/>
              </a:rPr>
              <a:t>will participate ( not telling k fraction explicitly) </a:t>
            </a:r>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 </a:t>
            </a:r>
            <a:r>
              <a:rPr lang="en-US" sz="2000" b="1" i="0" u="none" strike="noStrike" cap="none">
                <a:solidFill>
                  <a:srgbClr val="000000"/>
                </a:solidFill>
                <a:latin typeface="Arial"/>
                <a:ea typeface="Arial"/>
                <a:cs typeface="Arial"/>
                <a:sym typeface="Arial"/>
              </a:rPr>
              <a:t>Each person in the network </a:t>
            </a:r>
            <a:r>
              <a:rPr lang="en-US" sz="2000" b="1" i="0" u="sng" strike="noStrike" cap="none">
                <a:solidFill>
                  <a:srgbClr val="000000"/>
                </a:solidFill>
                <a:latin typeface="Arial"/>
                <a:ea typeface="Arial"/>
                <a:cs typeface="Arial"/>
                <a:sym typeface="Arial"/>
              </a:rPr>
              <a:t>has the knowledge of  thresholds </a:t>
            </a:r>
            <a:r>
              <a:rPr lang="en-US" sz="2000" b="1" i="0" u="none" strike="noStrike" cap="none">
                <a:solidFill>
                  <a:srgbClr val="000000"/>
                </a:solidFill>
                <a:latin typeface="Arial"/>
                <a:ea typeface="Arial"/>
                <a:cs typeface="Arial"/>
                <a:sym typeface="Arial"/>
              </a:rPr>
              <a:t>of her neighbors but </a:t>
            </a:r>
            <a:r>
              <a:rPr lang="en-US" sz="2000" b="1" i="0" u="sng" strike="noStrike" cap="none">
                <a:solidFill>
                  <a:srgbClr val="000000"/>
                </a:solidFill>
                <a:latin typeface="Arial"/>
                <a:ea typeface="Arial"/>
                <a:cs typeface="Arial"/>
                <a:sym typeface="Arial"/>
              </a:rPr>
              <a:t>not beyond</a:t>
            </a:r>
            <a:endParaRPr sz="2000" b="1" i="0" u="sng" strike="noStrike" cap="none">
              <a:solidFill>
                <a:srgbClr val="000000"/>
              </a:solidFill>
              <a:latin typeface="Arial"/>
              <a:ea typeface="Arial"/>
              <a:cs typeface="Arial"/>
              <a:sym typeface="Arial"/>
            </a:endParaRPr>
          </a:p>
        </p:txBody>
      </p:sp>
      <p:pic>
        <p:nvPicPr>
          <p:cNvPr id="943" name="Google Shape;943;p91"/>
          <p:cNvPicPr preferRelativeResize="0"/>
          <p:nvPr/>
        </p:nvPicPr>
        <p:blipFill rotWithShape="1">
          <a:blip r:embed="rId3">
            <a:alphaModFix/>
          </a:blip>
          <a:srcRect/>
          <a:stretch/>
        </p:blipFill>
        <p:spPr>
          <a:xfrm>
            <a:off x="2501248" y="3034121"/>
            <a:ext cx="1640470" cy="1427422"/>
          </a:xfrm>
          <a:prstGeom prst="rect">
            <a:avLst/>
          </a:prstGeom>
          <a:noFill/>
          <a:ln>
            <a:noFill/>
          </a:ln>
        </p:spPr>
      </p:pic>
      <p:pic>
        <p:nvPicPr>
          <p:cNvPr id="944" name="Google Shape;944;p91"/>
          <p:cNvPicPr preferRelativeResize="0"/>
          <p:nvPr/>
        </p:nvPicPr>
        <p:blipFill rotWithShape="1">
          <a:blip r:embed="rId4">
            <a:alphaModFix/>
          </a:blip>
          <a:srcRect/>
          <a:stretch/>
        </p:blipFill>
        <p:spPr>
          <a:xfrm>
            <a:off x="4295783" y="2896842"/>
            <a:ext cx="1780071" cy="1660603"/>
          </a:xfrm>
          <a:prstGeom prst="rect">
            <a:avLst/>
          </a:prstGeom>
          <a:noFill/>
          <a:ln>
            <a:noFill/>
          </a:ln>
        </p:spPr>
      </p:pic>
      <p:pic>
        <p:nvPicPr>
          <p:cNvPr id="945" name="Google Shape;945;p91"/>
          <p:cNvPicPr preferRelativeResize="0"/>
          <p:nvPr/>
        </p:nvPicPr>
        <p:blipFill rotWithShape="1">
          <a:blip r:embed="rId5">
            <a:alphaModFix/>
          </a:blip>
          <a:srcRect/>
          <a:stretch/>
        </p:blipFill>
        <p:spPr>
          <a:xfrm>
            <a:off x="6332357" y="2938220"/>
            <a:ext cx="1689120" cy="1619225"/>
          </a:xfrm>
          <a:prstGeom prst="rect">
            <a:avLst/>
          </a:prstGeom>
          <a:noFill/>
          <a:ln>
            <a:noFill/>
          </a:ln>
        </p:spPr>
      </p:pic>
      <p:sp>
        <p:nvSpPr>
          <p:cNvPr id="946" name="Google Shape;946;p91"/>
          <p:cNvSpPr txBox="1"/>
          <p:nvPr/>
        </p:nvSpPr>
        <p:spPr>
          <a:xfrm>
            <a:off x="49609" y="4461543"/>
            <a:ext cx="2888216" cy="2246769"/>
          </a:xfrm>
          <a:prstGeom prst="rect">
            <a:avLst/>
          </a:prstGeom>
          <a:noFill/>
          <a:ln>
            <a:noFill/>
          </a:ln>
        </p:spPr>
        <p:txBody>
          <a:bodyPr spcFirstLastPara="1" wrap="square" lIns="91425" tIns="45700" rIns="91425" bIns="45700" anchor="t" anchorCtr="0">
            <a:spAutoFit/>
          </a:bodyPr>
          <a:lstStyle/>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525252"/>
                </a:solidFill>
                <a:latin typeface="Arial"/>
                <a:ea typeface="Arial"/>
                <a:cs typeface="Arial"/>
                <a:sym typeface="Arial"/>
              </a:rPr>
              <a:t>  w will never join, since there are only 3 people and asking for 4</a:t>
            </a:r>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525252"/>
                </a:solidFill>
                <a:latin typeface="Arial"/>
                <a:ea typeface="Arial"/>
                <a:cs typeface="Arial"/>
                <a:sym typeface="Arial"/>
              </a:rPr>
              <a:t>  v will not as it knows of w asking for 4</a:t>
            </a:r>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525252"/>
                </a:solidFill>
                <a:latin typeface="Arial"/>
                <a:ea typeface="Arial"/>
                <a:cs typeface="Arial"/>
                <a:sym typeface="Arial"/>
              </a:rPr>
              <a:t>  u will not as it knows of w asking for 4</a:t>
            </a:r>
            <a:endParaRPr sz="2000" b="0" i="0" u="none" strike="noStrike" cap="none">
              <a:solidFill>
                <a:srgbClr val="525252"/>
              </a:solidFill>
              <a:latin typeface="Arial"/>
              <a:ea typeface="Arial"/>
              <a:cs typeface="Arial"/>
              <a:sym typeface="Arial"/>
            </a:endParaRPr>
          </a:p>
        </p:txBody>
      </p:sp>
      <p:sp>
        <p:nvSpPr>
          <p:cNvPr id="947" name="Google Shape;947;p91"/>
          <p:cNvSpPr txBox="1"/>
          <p:nvPr/>
        </p:nvSpPr>
        <p:spPr>
          <a:xfrm>
            <a:off x="3484788" y="4418157"/>
            <a:ext cx="3997913" cy="2246769"/>
          </a:xfrm>
          <a:prstGeom prst="rect">
            <a:avLst/>
          </a:prstGeom>
          <a:noFill/>
          <a:ln>
            <a:noFill/>
          </a:ln>
        </p:spPr>
        <p:txBody>
          <a:bodyPr spcFirstLastPara="1" wrap="square" lIns="91425" tIns="45700" rIns="91425" bIns="45700" anchor="t" anchorCtr="0">
            <a:spAutoFit/>
          </a:bodyPr>
          <a:lstStyle/>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525252"/>
                </a:solidFill>
                <a:latin typeface="Arial"/>
                <a:ea typeface="Arial"/>
                <a:cs typeface="Arial"/>
                <a:sym typeface="Arial"/>
              </a:rPr>
              <a:t> u knows of v and w </a:t>
            </a:r>
            <a:r>
              <a:rPr lang="en-US" sz="2000" b="1" i="0" u="none" strike="noStrike" cap="none">
                <a:solidFill>
                  <a:srgbClr val="525252"/>
                </a:solidFill>
                <a:latin typeface="Arial"/>
                <a:ea typeface="Arial"/>
                <a:cs typeface="Arial"/>
                <a:sym typeface="Arial"/>
              </a:rPr>
              <a:t>but  v and w does not know of each other</a:t>
            </a:r>
            <a:r>
              <a:rPr lang="en-US" sz="2000" b="0" i="0" u="none" strike="noStrike" cap="none">
                <a:solidFill>
                  <a:srgbClr val="525252"/>
                </a:solidFill>
                <a:latin typeface="Arial"/>
                <a:ea typeface="Arial"/>
                <a:cs typeface="Arial"/>
                <a:sym typeface="Arial"/>
              </a:rPr>
              <a:t> ;  </a:t>
            </a:r>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525252"/>
                </a:solidFill>
                <a:latin typeface="Arial"/>
                <a:ea typeface="Arial"/>
                <a:cs typeface="Arial"/>
                <a:sym typeface="Arial"/>
              </a:rPr>
              <a:t>  So is the case between v, w, x</a:t>
            </a:r>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525252"/>
                </a:solidFill>
                <a:latin typeface="Arial"/>
                <a:ea typeface="Arial"/>
                <a:cs typeface="Arial"/>
                <a:sym typeface="Arial"/>
              </a:rPr>
              <a:t>  So is the case of u, w, x </a:t>
            </a:r>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525252"/>
                </a:solidFill>
                <a:latin typeface="Arial"/>
                <a:ea typeface="Arial"/>
                <a:cs typeface="Arial"/>
                <a:sym typeface="Arial"/>
              </a:rPr>
              <a:t> So none will participate as </a:t>
            </a:r>
            <a:r>
              <a:rPr lang="en-US" sz="2000" b="1" i="0" u="none" strike="noStrike" cap="none">
                <a:solidFill>
                  <a:srgbClr val="525252"/>
                </a:solidFill>
                <a:latin typeface="Arial"/>
                <a:ea typeface="Arial"/>
                <a:cs typeface="Arial"/>
                <a:sym typeface="Arial"/>
              </a:rPr>
              <a:t>two of the three nodes are unaware </a:t>
            </a:r>
            <a:r>
              <a:rPr lang="en-US" sz="2000" b="0" i="0" u="none" strike="noStrike" cap="none">
                <a:solidFill>
                  <a:srgbClr val="525252"/>
                </a:solidFill>
                <a:latin typeface="Arial"/>
                <a:ea typeface="Arial"/>
                <a:cs typeface="Arial"/>
                <a:sym typeface="Arial"/>
              </a:rPr>
              <a:t>of each other </a:t>
            </a:r>
            <a:endParaRPr sz="2000" b="0" i="0" u="none" strike="noStrike" cap="none">
              <a:solidFill>
                <a:srgbClr val="525252"/>
              </a:solidFill>
              <a:latin typeface="Arial"/>
              <a:ea typeface="Arial"/>
              <a:cs typeface="Arial"/>
              <a:sym typeface="Arial"/>
            </a:endParaRPr>
          </a:p>
        </p:txBody>
      </p:sp>
      <p:sp>
        <p:nvSpPr>
          <p:cNvPr id="948" name="Google Shape;948;p91"/>
          <p:cNvSpPr txBox="1"/>
          <p:nvPr/>
        </p:nvSpPr>
        <p:spPr>
          <a:xfrm>
            <a:off x="7890325" y="4557445"/>
            <a:ext cx="2815204" cy="1323439"/>
          </a:xfrm>
          <a:prstGeom prst="rect">
            <a:avLst/>
          </a:prstGeom>
          <a:noFill/>
          <a:ln>
            <a:noFill/>
          </a:ln>
        </p:spPr>
        <p:txBody>
          <a:bodyPr spcFirstLastPara="1" wrap="square" lIns="91425" tIns="45700" rIns="91425" bIns="45700" anchor="t" anchorCtr="0">
            <a:spAutoFit/>
          </a:bodyPr>
          <a:lstStyle/>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525252"/>
                </a:solidFill>
                <a:latin typeface="Arial"/>
                <a:ea typeface="Arial"/>
                <a:cs typeface="Arial"/>
                <a:sym typeface="Arial"/>
              </a:rPr>
              <a:t>  u,v,w can participate  because any one of them knows of the other two</a:t>
            </a:r>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525252"/>
                </a:solidFill>
                <a:latin typeface="Arial"/>
                <a:ea typeface="Arial"/>
                <a:cs typeface="Arial"/>
                <a:sym typeface="Arial"/>
              </a:rPr>
              <a:t> x will not participate </a:t>
            </a:r>
            <a:endParaRPr sz="2000" b="0" i="0" u="none" strike="noStrike" cap="none">
              <a:solidFill>
                <a:srgbClr val="52525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Collective action and pluralistic ignorance - example</a:t>
            </a:r>
            <a:endParaRPr sz="2400" b="0" i="0" u="none" strike="noStrike" cap="none">
              <a:solidFill>
                <a:srgbClr val="000000"/>
              </a:solidFill>
              <a:latin typeface="Arial"/>
              <a:ea typeface="Arial"/>
              <a:cs typeface="Arial"/>
              <a:sym typeface="Arial"/>
            </a:endParaRPr>
          </a:p>
        </p:txBody>
      </p:sp>
      <p:cxnSp>
        <p:nvCxnSpPr>
          <p:cNvPr id="955" name="Google Shape;955;p92"/>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57" name="Google Shape;957;p92"/>
          <p:cNvSpPr txBox="1"/>
          <p:nvPr/>
        </p:nvSpPr>
        <p:spPr>
          <a:xfrm>
            <a:off x="-8307" y="1316458"/>
            <a:ext cx="10015908" cy="4893607"/>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A </a:t>
            </a:r>
            <a:r>
              <a:rPr lang="en-US" sz="2400" b="1" i="1" u="none" strike="noStrike" cap="none" dirty="0">
                <a:solidFill>
                  <a:srgbClr val="548135"/>
                </a:solidFill>
                <a:latin typeface="Arial"/>
                <a:ea typeface="Arial"/>
                <a:cs typeface="Arial"/>
                <a:sym typeface="Arial"/>
              </a:rPr>
              <a:t>collective action problem</a:t>
            </a:r>
            <a:r>
              <a:rPr lang="en-US" sz="2400" b="0" i="0" u="none" strike="noStrike" cap="none" dirty="0">
                <a:solidFill>
                  <a:srgbClr val="000000"/>
                </a:solidFill>
                <a:latin typeface="Arial"/>
                <a:ea typeface="Arial"/>
                <a:cs typeface="Arial"/>
                <a:sym typeface="Arial"/>
              </a:rPr>
              <a:t>: </a:t>
            </a:r>
            <a:r>
              <a:rPr lang="en-US" sz="2400" b="1" i="0" u="none" strike="noStrike" cap="none" dirty="0">
                <a:solidFill>
                  <a:srgbClr val="000000"/>
                </a:solidFill>
                <a:latin typeface="Arial"/>
                <a:ea typeface="Arial"/>
                <a:cs typeface="Arial"/>
                <a:sym typeface="Arial"/>
              </a:rPr>
              <a:t>A topic (organizing a protest) that integrates </a:t>
            </a:r>
            <a:r>
              <a:rPr lang="en-US" sz="2400" b="0" i="0" u="none" strike="noStrike" cap="none" dirty="0">
                <a:solidFill>
                  <a:srgbClr val="000000"/>
                </a:solidFill>
                <a:latin typeface="Arial"/>
                <a:ea typeface="Arial"/>
                <a:cs typeface="Arial"/>
                <a:sym typeface="Arial"/>
              </a:rPr>
              <a:t>network effects at both the </a:t>
            </a:r>
            <a:r>
              <a:rPr lang="en-US" sz="2400" b="1" i="0" u="none" strike="noStrike" cap="none" dirty="0">
                <a:solidFill>
                  <a:srgbClr val="000000"/>
                </a:solidFill>
                <a:latin typeface="Arial"/>
                <a:ea typeface="Arial"/>
                <a:cs typeface="Arial"/>
                <a:sym typeface="Arial"/>
              </a:rPr>
              <a:t>population level </a:t>
            </a:r>
            <a:r>
              <a:rPr lang="en-US" sz="2400" b="0" i="0" u="none" strike="noStrike" cap="none" dirty="0">
                <a:solidFill>
                  <a:srgbClr val="000000"/>
                </a:solidFill>
                <a:latin typeface="Arial"/>
                <a:ea typeface="Arial"/>
                <a:cs typeface="Arial"/>
                <a:sym typeface="Arial"/>
              </a:rPr>
              <a:t>and the local network level</a:t>
            </a:r>
            <a:endParaRPr dirty="0"/>
          </a:p>
          <a:p>
            <a:pPr marL="914400" marR="0" lvl="1" indent="-457200" algn="just" rtl="0">
              <a:lnSpc>
                <a:spcPct val="10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population level effect : an activity produces benefits only if enough people participate</a:t>
            </a:r>
            <a:r>
              <a:rPr lang="en-US" sz="2400" b="0" i="0" u="none" strike="noStrike" cap="none" dirty="0">
                <a:solidFill>
                  <a:srgbClr val="000000"/>
                </a:solidFill>
                <a:latin typeface="Arial"/>
                <a:ea typeface="Arial"/>
                <a:cs typeface="Arial"/>
                <a:sym typeface="Arial"/>
              </a:rPr>
              <a:t>. </a:t>
            </a:r>
            <a:endParaRPr dirty="0"/>
          </a:p>
          <a:p>
            <a:pPr marL="914400" marR="0" lvl="1" indent="-457200" algn="just" rtl="0">
              <a:lnSpc>
                <a:spcPct val="10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local network effect</a:t>
            </a:r>
            <a:r>
              <a:rPr lang="en-US" sz="2400" b="0" i="0" u="none" strike="noStrike" cap="none" dirty="0">
                <a:solidFill>
                  <a:srgbClr val="000000"/>
                </a:solidFill>
                <a:latin typeface="Arial"/>
                <a:ea typeface="Arial"/>
                <a:cs typeface="Arial"/>
                <a:sym typeface="Arial"/>
              </a:rPr>
              <a:t> : Most will not participate as they don’t know that others would do  </a:t>
            </a:r>
            <a:endParaRPr dirty="0"/>
          </a:p>
          <a:p>
            <a:pPr marL="457200" marR="0" lvl="0" indent="-457200" algn="just" rtl="0">
              <a:lnSpc>
                <a:spcPct val="100000"/>
              </a:lnSpc>
              <a:spcBef>
                <a:spcPts val="0"/>
              </a:spcBef>
              <a:spcAft>
                <a:spcPts val="0"/>
              </a:spcAft>
              <a:buClr>
                <a:srgbClr val="000000"/>
              </a:buClr>
              <a:buSzPts val="2400"/>
              <a:buFont typeface="Arial"/>
              <a:buChar char="•"/>
            </a:pPr>
            <a:r>
              <a:rPr lang="en-US" sz="2400" b="1" i="1" u="none" strike="noStrike" cap="none" dirty="0">
                <a:solidFill>
                  <a:srgbClr val="548135"/>
                </a:solidFill>
                <a:latin typeface="Arial"/>
                <a:ea typeface="Arial"/>
                <a:cs typeface="Arial"/>
                <a:sym typeface="Arial"/>
              </a:rPr>
              <a:t>Pluralistic ignorance</a:t>
            </a:r>
            <a:r>
              <a:rPr lang="en-US" sz="2400" b="0" i="0" u="none" strike="noStrike" cap="none" dirty="0">
                <a:solidFill>
                  <a:srgbClr val="000000"/>
                </a:solidFill>
                <a:latin typeface="Arial"/>
                <a:ea typeface="Arial"/>
                <a:cs typeface="Arial"/>
                <a:sym typeface="Arial"/>
              </a:rPr>
              <a:t>: a situation in which </a:t>
            </a:r>
            <a:r>
              <a:rPr lang="en-US" sz="2400" b="1" i="0" u="none" strike="noStrike" cap="none" dirty="0">
                <a:solidFill>
                  <a:srgbClr val="000000"/>
                </a:solidFill>
                <a:latin typeface="Arial"/>
                <a:ea typeface="Arial"/>
                <a:cs typeface="Arial"/>
                <a:sym typeface="Arial"/>
              </a:rPr>
              <a:t>people have wildly erroneous estimates about the prevalence of certain opinions </a:t>
            </a:r>
            <a:r>
              <a:rPr lang="en-US" sz="2400" b="0" i="0" u="none" strike="noStrike" cap="none" dirty="0">
                <a:solidFill>
                  <a:srgbClr val="000000"/>
                </a:solidFill>
                <a:latin typeface="Arial"/>
                <a:ea typeface="Arial"/>
                <a:cs typeface="Arial"/>
                <a:sym typeface="Arial"/>
              </a:rPr>
              <a:t>in the population at large (lack of knowledge)</a:t>
            </a:r>
            <a:endParaRPr dirty="0"/>
          </a:p>
          <a:p>
            <a:pPr marL="0" marR="0" lvl="0" indent="0" algn="just" rtl="0">
              <a:lnSpc>
                <a:spcPct val="100000"/>
              </a:lnSpc>
              <a:spcBef>
                <a:spcPts val="0"/>
              </a:spcBef>
              <a:spcAft>
                <a:spcPts val="0"/>
              </a:spcAft>
              <a:buNone/>
            </a:pPr>
            <a:endParaRPr sz="2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This is </a:t>
            </a:r>
            <a:r>
              <a:rPr lang="en-US" sz="2400" b="1" i="0" u="none" strike="noStrike" cap="none" dirty="0">
                <a:solidFill>
                  <a:srgbClr val="000000"/>
                </a:solidFill>
                <a:latin typeface="Arial"/>
                <a:ea typeface="Arial"/>
                <a:cs typeface="Arial"/>
                <a:sym typeface="Arial"/>
              </a:rPr>
              <a:t>why repressive governments limit communications </a:t>
            </a:r>
            <a:r>
              <a:rPr lang="en-US" sz="2400" b="0" i="0" u="none" strike="noStrike" cap="none" dirty="0">
                <a:solidFill>
                  <a:srgbClr val="000000"/>
                </a:solidFill>
                <a:latin typeface="Arial"/>
                <a:ea typeface="Arial"/>
                <a:cs typeface="Arial"/>
                <a:sym typeface="Arial"/>
              </a:rPr>
              <a:t>(to prevent cascade)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Collective action and pluralistic ignorance - example</a:t>
            </a:r>
            <a:endParaRPr sz="2400" b="0" i="0" u="none" strike="noStrike" cap="none">
              <a:solidFill>
                <a:srgbClr val="000000"/>
              </a:solidFill>
              <a:latin typeface="Arial"/>
              <a:ea typeface="Arial"/>
              <a:cs typeface="Arial"/>
              <a:sym typeface="Arial"/>
            </a:endParaRPr>
          </a:p>
        </p:txBody>
      </p:sp>
      <p:cxnSp>
        <p:nvCxnSpPr>
          <p:cNvPr id="955" name="Google Shape;955;p92"/>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57" name="Google Shape;957;p92"/>
          <p:cNvSpPr txBox="1"/>
          <p:nvPr/>
        </p:nvSpPr>
        <p:spPr>
          <a:xfrm>
            <a:off x="78778" y="1621258"/>
            <a:ext cx="10015908" cy="3416279"/>
          </a:xfrm>
          <a:prstGeom prst="rect">
            <a:avLst/>
          </a:prstGeom>
          <a:noFill/>
          <a:ln>
            <a:noFill/>
          </a:ln>
        </p:spPr>
        <p:txBody>
          <a:bodyPr spcFirstLastPara="1" wrap="square" lIns="91425" tIns="45700" rIns="91425" bIns="45700" anchor="t" anchorCtr="0">
            <a:spAutoFit/>
          </a:bodyPr>
          <a:lstStyle/>
          <a:p>
            <a:pPr marL="457200" indent="-457200" algn="just">
              <a:buSzPts val="2400"/>
              <a:buFont typeface="Arial"/>
              <a:buChar char="•"/>
            </a:pPr>
            <a:r>
              <a:rPr lang="en-US" sz="2400" b="0" i="0" dirty="0">
                <a:solidFill>
                  <a:srgbClr val="111111"/>
                </a:solidFill>
                <a:effectLst/>
                <a:latin typeface="-apple-system"/>
              </a:rPr>
              <a:t>Pluralistic ignorance can happen in various situations, such as in the classroom, at the workplace, or in politics. </a:t>
            </a:r>
          </a:p>
          <a:p>
            <a:pPr marL="457200" indent="-457200" algn="just">
              <a:buSzPts val="2400"/>
              <a:buFont typeface="Arial"/>
              <a:buChar char="•"/>
            </a:pPr>
            <a:endParaRPr lang="en-US" sz="2400" dirty="0">
              <a:solidFill>
                <a:srgbClr val="111111"/>
              </a:solidFill>
              <a:latin typeface="-apple-system"/>
            </a:endParaRPr>
          </a:p>
          <a:p>
            <a:pPr marL="457200" indent="-457200" algn="just">
              <a:buSzPts val="2400"/>
              <a:buFont typeface="Arial"/>
              <a:buChar char="•"/>
            </a:pPr>
            <a:r>
              <a:rPr lang="en-US" sz="2400" b="0" i="0" dirty="0">
                <a:solidFill>
                  <a:srgbClr val="111111"/>
                </a:solidFill>
                <a:effectLst/>
                <a:latin typeface="-apple-system"/>
              </a:rPr>
              <a:t>For example, a student may not understand a complicated lecture, but assume that everyone else does, so they do not ask questions or seek help. </a:t>
            </a:r>
          </a:p>
          <a:p>
            <a:pPr marL="457200" indent="-457200" algn="just">
              <a:buSzPts val="2400"/>
              <a:buFont typeface="Arial"/>
              <a:buChar char="•"/>
            </a:pPr>
            <a:endParaRPr lang="en-US" sz="2400" dirty="0">
              <a:solidFill>
                <a:srgbClr val="111111"/>
              </a:solidFill>
              <a:latin typeface="-apple-system"/>
            </a:endParaRPr>
          </a:p>
          <a:p>
            <a:pPr marL="457200" indent="-457200" algn="just">
              <a:buSzPts val="2400"/>
              <a:buFont typeface="Arial"/>
              <a:buChar char="•"/>
            </a:pPr>
            <a:r>
              <a:rPr lang="en-US" sz="2400" b="0" i="0" dirty="0">
                <a:solidFill>
                  <a:srgbClr val="111111"/>
                </a:solidFill>
                <a:effectLst/>
                <a:latin typeface="-apple-system"/>
              </a:rPr>
              <a:t>A worker may disagree with a company policy, but think that everyone else supports it, so they do not voice their concerns or suggest alternatives.</a:t>
            </a:r>
            <a:endParaRPr lang="en-US" sz="1800" b="0" i="0" u="none" strike="noStrike" cap="none" dirty="0">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Char char="•"/>
            </a:pPr>
            <a:endParaRPr lang="en-US" sz="2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3560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p:nvPr/>
        </p:nvSpPr>
        <p:spPr>
          <a:xfrm>
            <a:off x="434226" y="747162"/>
            <a:ext cx="1087385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accent2"/>
                </a:solidFill>
                <a:latin typeface="Calibri"/>
                <a:ea typeface="Calibri"/>
                <a:cs typeface="Calibri"/>
                <a:sym typeface="Calibri"/>
              </a:rPr>
              <a:t>Network is explicit but only with local (observability) : cascade</a:t>
            </a:r>
            <a:endParaRPr sz="2400" b="0" i="0" u="none" strike="noStrike" cap="none" dirty="0">
              <a:solidFill>
                <a:srgbClr val="000000"/>
              </a:solidFill>
              <a:latin typeface="Arial"/>
              <a:ea typeface="Arial"/>
              <a:cs typeface="Arial"/>
              <a:sym typeface="Arial"/>
            </a:endParaRPr>
          </a:p>
        </p:txBody>
      </p:sp>
      <p:cxnSp>
        <p:nvCxnSpPr>
          <p:cNvPr id="150" name="Google Shape;150;p31"/>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52" name="Google Shape;152;p31"/>
          <p:cNvSpPr txBox="1"/>
          <p:nvPr/>
        </p:nvSpPr>
        <p:spPr>
          <a:xfrm>
            <a:off x="0" y="1316458"/>
            <a:ext cx="9857677" cy="5318760"/>
          </a:xfrm>
          <a:prstGeom prst="rect">
            <a:avLst/>
          </a:prstGeom>
          <a:noFill/>
          <a:ln>
            <a:noFill/>
          </a:ln>
        </p:spPr>
        <p:txBody>
          <a:bodyPr spcFirstLastPara="1" wrap="square" lIns="91425" tIns="45700" rIns="91425" bIns="45700" anchor="t" anchorCtr="0">
            <a:normAutofit fontScale="92500" lnSpcReduction="20000"/>
          </a:bodyPr>
          <a:lstStyle/>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dirty="0">
                <a:solidFill>
                  <a:schemeClr val="dk1"/>
                </a:solidFill>
                <a:latin typeface="Calibri"/>
                <a:ea typeface="Calibri"/>
                <a:cs typeface="Calibri"/>
                <a:sym typeface="Calibri"/>
              </a:rPr>
              <a:t>When the </a:t>
            </a:r>
            <a:r>
              <a:rPr lang="en-US" sz="2800" b="1" i="0" u="none" strike="noStrike" cap="none" dirty="0">
                <a:solidFill>
                  <a:schemeClr val="dk1"/>
                </a:solidFill>
                <a:latin typeface="Calibri"/>
                <a:ea typeface="Calibri"/>
                <a:cs typeface="Calibri"/>
                <a:sym typeface="Calibri"/>
              </a:rPr>
              <a:t>Network is observable but not all nodes. </a:t>
            </a:r>
            <a:r>
              <a:rPr lang="en-US" sz="2800" b="1" i="0" u="none" strike="noStrike" cap="none" dirty="0">
                <a:solidFill>
                  <a:srgbClr val="0066FF"/>
                </a:solidFill>
                <a:latin typeface="Calibri"/>
                <a:ea typeface="Calibri"/>
                <a:cs typeface="Calibri"/>
                <a:sym typeface="Calibri"/>
              </a:rPr>
              <a:t>The node is aware only of the “local “ part of the network  !! </a:t>
            </a:r>
            <a:endParaRPr dirty="0">
              <a:solidFill>
                <a:srgbClr val="0066FF"/>
              </a:solidFill>
            </a:endParaRPr>
          </a:p>
          <a:p>
            <a:pPr marL="457200" marR="0" lvl="0" indent="-342900" algn="just" rtl="0">
              <a:lnSpc>
                <a:spcPct val="90000"/>
              </a:lnSpc>
              <a:spcBef>
                <a:spcPts val="1000"/>
              </a:spcBef>
              <a:spcAft>
                <a:spcPts val="0"/>
              </a:spcAft>
              <a:buClr>
                <a:schemeClr val="dk1"/>
              </a:buClr>
              <a:buSzPct val="69498"/>
              <a:buFont typeface="Arial"/>
              <a:buChar char="•"/>
            </a:pPr>
            <a:r>
              <a:rPr lang="en-US" sz="2800" b="1" i="0" u="none" strike="noStrike" cap="none" dirty="0">
                <a:solidFill>
                  <a:schemeClr val="dk1"/>
                </a:solidFill>
                <a:latin typeface="Calibri"/>
                <a:ea typeface="Calibri"/>
                <a:cs typeface="Calibri"/>
                <a:sym typeface="Calibri"/>
              </a:rPr>
              <a:t>Example </a:t>
            </a:r>
            <a:r>
              <a:rPr lang="en-US" sz="2800" b="1" dirty="0">
                <a:solidFill>
                  <a:schemeClr val="dk1"/>
                </a:solidFill>
                <a:latin typeface="Calibri"/>
                <a:ea typeface="Calibri"/>
                <a:cs typeface="Calibri"/>
                <a:sym typeface="Calibri"/>
              </a:rPr>
              <a:t>(</a:t>
            </a:r>
            <a:r>
              <a:rPr lang="en-US" sz="2800" b="1" i="0" u="none" strike="noStrike" cap="none" dirty="0">
                <a:solidFill>
                  <a:schemeClr val="tx1"/>
                </a:solidFill>
                <a:latin typeface="Calibri"/>
                <a:ea typeface="Calibri"/>
                <a:cs typeface="Calibri"/>
                <a:sym typeface="Calibri"/>
              </a:rPr>
              <a:t>Network is explicit but only with local info) </a:t>
            </a:r>
            <a:r>
              <a:rPr lang="en-US" sz="2800" b="0" i="0" u="none" strike="noStrike" cap="none" dirty="0">
                <a:solidFill>
                  <a:schemeClr val="dk1"/>
                </a:solidFill>
                <a:latin typeface="Calibri"/>
                <a:ea typeface="Calibri"/>
                <a:cs typeface="Calibri"/>
                <a:sym typeface="Calibri"/>
              </a:rPr>
              <a:t>:  </a:t>
            </a:r>
            <a:endParaRPr dirty="0"/>
          </a:p>
          <a:p>
            <a:pPr marL="914400" marR="0" lvl="1" indent="-342900" algn="just" rtl="0">
              <a:lnSpc>
                <a:spcPct val="90000"/>
              </a:lnSpc>
              <a:spcBef>
                <a:spcPts val="500"/>
              </a:spcBef>
              <a:spcAft>
                <a:spcPts val="0"/>
              </a:spcAft>
              <a:buClr>
                <a:schemeClr val="dk1"/>
              </a:buClr>
              <a:buSzPct val="81081"/>
              <a:buFont typeface="Arial"/>
              <a:buChar char="•"/>
            </a:pPr>
            <a:r>
              <a:rPr lang="en-US" sz="2400" b="0" i="0" u="none" strike="noStrike" cap="none" dirty="0">
                <a:solidFill>
                  <a:schemeClr val="dk1"/>
                </a:solidFill>
                <a:latin typeface="Calibri"/>
                <a:ea typeface="Calibri"/>
                <a:cs typeface="Calibri"/>
                <a:sym typeface="Calibri"/>
              </a:rPr>
              <a:t>You </a:t>
            </a:r>
            <a:r>
              <a:rPr lang="en-US" sz="2400" b="1" i="0" u="none" strike="noStrike" cap="none" dirty="0">
                <a:solidFill>
                  <a:schemeClr val="dk1"/>
                </a:solidFill>
                <a:latin typeface="Calibri"/>
                <a:ea typeface="Calibri"/>
                <a:cs typeface="Calibri"/>
                <a:sym typeface="Calibri"/>
              </a:rPr>
              <a:t>know everything about your community</a:t>
            </a:r>
            <a:r>
              <a:rPr lang="en-US" sz="2400" b="0" i="0" u="none" strike="noStrike" cap="none" dirty="0">
                <a:solidFill>
                  <a:schemeClr val="dk1"/>
                </a:solidFill>
                <a:latin typeface="Calibri"/>
                <a:ea typeface="Calibri"/>
                <a:cs typeface="Calibri"/>
                <a:sym typeface="Calibri"/>
              </a:rPr>
              <a:t> ( sub-group of 5</a:t>
            </a:r>
            <a:r>
              <a:rPr lang="en-US" sz="2400" b="0" i="0" u="none" strike="noStrike" cap="none" baseline="30000" dirty="0">
                <a:solidFill>
                  <a:schemeClr val="dk1"/>
                </a:solidFill>
                <a:latin typeface="Calibri"/>
                <a:ea typeface="Calibri"/>
                <a:cs typeface="Calibri"/>
                <a:sym typeface="Calibri"/>
              </a:rPr>
              <a:t>th</a:t>
            </a:r>
            <a:r>
              <a:rPr lang="en-US" sz="2400" b="0" i="0" u="none" strike="noStrike" cap="none" dirty="0">
                <a:solidFill>
                  <a:schemeClr val="dk1"/>
                </a:solidFill>
                <a:latin typeface="Calibri"/>
                <a:ea typeface="Calibri"/>
                <a:cs typeface="Calibri"/>
                <a:sym typeface="Calibri"/>
              </a:rPr>
              <a:t> semester students you hang-out with . There </a:t>
            </a:r>
            <a:r>
              <a:rPr lang="en-US" sz="2400" b="1" i="0" u="none" strike="noStrike" cap="none" dirty="0">
                <a:solidFill>
                  <a:schemeClr val="dk1"/>
                </a:solidFill>
                <a:latin typeface="Calibri"/>
                <a:ea typeface="Calibri"/>
                <a:cs typeface="Calibri"/>
                <a:sym typeface="Calibri"/>
              </a:rPr>
              <a:t>are other  sub-groups </a:t>
            </a:r>
            <a:r>
              <a:rPr lang="en-US" sz="2400" b="0" i="0" u="none" strike="noStrike" cap="none" dirty="0">
                <a:solidFill>
                  <a:schemeClr val="dk1"/>
                </a:solidFill>
                <a:latin typeface="Calibri"/>
                <a:ea typeface="Calibri"/>
                <a:cs typeface="Calibri"/>
                <a:sym typeface="Calibri"/>
              </a:rPr>
              <a:t>with different likes and dislikes  but </a:t>
            </a:r>
            <a:r>
              <a:rPr lang="en-US" sz="2400" b="1" i="0" u="none" strike="noStrike" cap="none" dirty="0">
                <a:solidFill>
                  <a:schemeClr val="dk1"/>
                </a:solidFill>
                <a:latin typeface="Calibri"/>
                <a:ea typeface="Calibri"/>
                <a:cs typeface="Calibri"/>
                <a:sym typeface="Calibri"/>
              </a:rPr>
              <a:t>you hardly know enough about them </a:t>
            </a:r>
            <a:endParaRPr dirty="0"/>
          </a:p>
          <a:p>
            <a:pPr marL="914400" marR="0" lvl="1" indent="-342900" algn="just" rtl="0">
              <a:lnSpc>
                <a:spcPct val="90000"/>
              </a:lnSpc>
              <a:spcBef>
                <a:spcPts val="500"/>
              </a:spcBef>
              <a:spcAft>
                <a:spcPts val="0"/>
              </a:spcAft>
              <a:buClr>
                <a:schemeClr val="dk1"/>
              </a:buClr>
              <a:buSzPct val="81081"/>
              <a:buFont typeface="Arial"/>
              <a:buChar char="•"/>
            </a:pPr>
            <a:r>
              <a:rPr lang="en-US" sz="2400" b="0" i="0" u="none" strike="noStrike" cap="none" dirty="0">
                <a:solidFill>
                  <a:schemeClr val="dk1"/>
                </a:solidFill>
                <a:latin typeface="Calibri"/>
                <a:ea typeface="Calibri"/>
                <a:cs typeface="Calibri"/>
                <a:sym typeface="Calibri"/>
              </a:rPr>
              <a:t>Your group makes it a point to participate </a:t>
            </a:r>
            <a:r>
              <a:rPr lang="en-US" sz="2400" b="1" i="0" u="none" strike="noStrike" cap="none" dirty="0">
                <a:solidFill>
                  <a:schemeClr val="dk1"/>
                </a:solidFill>
                <a:latin typeface="Calibri"/>
                <a:ea typeface="Calibri"/>
                <a:cs typeface="Calibri"/>
                <a:sym typeface="Calibri"/>
              </a:rPr>
              <a:t>in group coding on weekends</a:t>
            </a:r>
            <a:r>
              <a:rPr lang="en-US" sz="2400" b="0" i="0" u="none" strike="noStrike" cap="none" dirty="0">
                <a:solidFill>
                  <a:schemeClr val="dk1"/>
                </a:solidFill>
                <a:latin typeface="Calibri"/>
                <a:ea typeface="Calibri"/>
                <a:cs typeface="Calibri"/>
                <a:sym typeface="Calibri"/>
              </a:rPr>
              <a:t>. Another group makes it a point to spend the weekend in </a:t>
            </a:r>
            <a:r>
              <a:rPr lang="en-US" sz="2400" b="1" i="0" u="none" strike="noStrike" cap="none" dirty="0">
                <a:solidFill>
                  <a:schemeClr val="dk1"/>
                </a:solidFill>
                <a:latin typeface="Calibri"/>
                <a:ea typeface="Calibri"/>
                <a:cs typeface="Calibri"/>
                <a:sym typeface="Calibri"/>
              </a:rPr>
              <a:t>teaching in orphanage </a:t>
            </a:r>
            <a:endParaRPr dirty="0"/>
          </a:p>
          <a:p>
            <a:pPr marL="914400" marR="0" lvl="1" indent="-342900" algn="just" rtl="0">
              <a:lnSpc>
                <a:spcPct val="90000"/>
              </a:lnSpc>
              <a:spcBef>
                <a:spcPts val="500"/>
              </a:spcBef>
              <a:spcAft>
                <a:spcPts val="0"/>
              </a:spcAft>
              <a:buClr>
                <a:schemeClr val="dk1"/>
              </a:buClr>
              <a:buSzPct val="81081"/>
              <a:buFont typeface="Arial"/>
              <a:buChar char="•"/>
            </a:pPr>
            <a:r>
              <a:rPr lang="en-US" sz="2400" b="0" i="0" u="none" strike="noStrike" cap="none" dirty="0">
                <a:solidFill>
                  <a:schemeClr val="dk1"/>
                </a:solidFill>
                <a:latin typeface="Calibri"/>
                <a:ea typeface="Calibri"/>
                <a:cs typeface="Calibri"/>
                <a:sym typeface="Calibri"/>
              </a:rPr>
              <a:t>Will your group start spending weekend in the orphanage or will the other group start spending the weekend in group coding ? </a:t>
            </a:r>
            <a:endParaRPr dirty="0"/>
          </a:p>
          <a:p>
            <a:pPr marL="914400" marR="0" lvl="1" indent="-342900" algn="just" rtl="0">
              <a:lnSpc>
                <a:spcPct val="90000"/>
              </a:lnSpc>
              <a:spcBef>
                <a:spcPts val="500"/>
              </a:spcBef>
              <a:spcAft>
                <a:spcPts val="0"/>
              </a:spcAft>
              <a:buClr>
                <a:schemeClr val="dk1"/>
              </a:buClr>
              <a:buSzPct val="81081"/>
              <a:buFont typeface="Arial"/>
              <a:buChar char="•"/>
            </a:pPr>
            <a:r>
              <a:rPr lang="en-US" sz="2400" b="0" i="0" u="none" strike="noStrike" cap="none" dirty="0">
                <a:solidFill>
                  <a:schemeClr val="dk1"/>
                </a:solidFill>
                <a:latin typeface="Calibri"/>
                <a:ea typeface="Calibri"/>
                <a:cs typeface="Calibri"/>
                <a:sym typeface="Calibri"/>
              </a:rPr>
              <a:t>If you want to </a:t>
            </a:r>
            <a:r>
              <a:rPr lang="en-US" sz="2400" b="1" i="0" u="none" strike="noStrike" cap="none" dirty="0">
                <a:solidFill>
                  <a:schemeClr val="dk1"/>
                </a:solidFill>
                <a:latin typeface="Calibri"/>
                <a:ea typeface="Calibri"/>
                <a:cs typeface="Calibri"/>
                <a:sym typeface="Calibri"/>
              </a:rPr>
              <a:t>convert the other  group, will </a:t>
            </a:r>
            <a:r>
              <a:rPr lang="en-US" sz="2400" b="0" i="0" u="none" strike="noStrike" cap="none" dirty="0">
                <a:solidFill>
                  <a:schemeClr val="dk1"/>
                </a:solidFill>
                <a:latin typeface="Calibri"/>
                <a:ea typeface="Calibri"/>
                <a:cs typeface="Calibri"/>
                <a:sym typeface="Calibri"/>
              </a:rPr>
              <a:t>you </a:t>
            </a:r>
            <a:r>
              <a:rPr lang="en-US" sz="2400" b="1" i="0" u="none" strike="noStrike" cap="none" dirty="0">
                <a:solidFill>
                  <a:schemeClr val="dk1"/>
                </a:solidFill>
                <a:latin typeface="Calibri"/>
                <a:ea typeface="Calibri"/>
                <a:cs typeface="Calibri"/>
                <a:sym typeface="Calibri"/>
              </a:rPr>
              <a:t>target all the members or will you first target the leader of the group </a:t>
            </a:r>
            <a:r>
              <a:rPr lang="en-US" sz="2400" b="0" i="0" u="none" strike="noStrike" cap="none" dirty="0">
                <a:solidFill>
                  <a:schemeClr val="dk1"/>
                </a:solidFill>
                <a:latin typeface="Calibri"/>
                <a:ea typeface="Calibri"/>
                <a:cs typeface="Calibri"/>
                <a:sym typeface="Calibri"/>
              </a:rPr>
              <a:t>( = who is connected to the rest of the  members)  ?</a:t>
            </a:r>
            <a:endParaRPr dirty="0"/>
          </a:p>
          <a:p>
            <a:pPr marL="457200" marR="0" lvl="0" indent="-342900" algn="just" rtl="0">
              <a:lnSpc>
                <a:spcPct val="90000"/>
              </a:lnSpc>
              <a:spcBef>
                <a:spcPts val="1000"/>
              </a:spcBef>
              <a:spcAft>
                <a:spcPts val="0"/>
              </a:spcAft>
              <a:buClr>
                <a:schemeClr val="dk1"/>
              </a:buClr>
              <a:buSzPct val="69498"/>
              <a:buFont typeface="Arial"/>
              <a:buChar char="•"/>
            </a:pPr>
            <a:r>
              <a:rPr lang="en-US" sz="2800" b="1" i="0" u="none" strike="noStrike" cap="none" dirty="0">
                <a:solidFill>
                  <a:schemeClr val="dk1"/>
                </a:solidFill>
                <a:latin typeface="Calibri"/>
                <a:ea typeface="Calibri"/>
                <a:cs typeface="Calibri"/>
                <a:sym typeface="Calibri"/>
              </a:rPr>
              <a:t>The conversion, if happening or happens, </a:t>
            </a:r>
            <a:r>
              <a:rPr lang="en-US" sz="2800" b="0" i="0" u="none" strike="noStrike" cap="none" dirty="0">
                <a:solidFill>
                  <a:schemeClr val="dk1"/>
                </a:solidFill>
                <a:latin typeface="Calibri"/>
                <a:ea typeface="Calibri"/>
                <a:cs typeface="Calibri"/>
                <a:sym typeface="Calibri"/>
              </a:rPr>
              <a:t>is called “</a:t>
            </a:r>
            <a:r>
              <a:rPr lang="en-US" sz="2800" b="1" i="0" u="none" strike="noStrike" cap="none" dirty="0">
                <a:solidFill>
                  <a:srgbClr val="FF0000"/>
                </a:solidFill>
                <a:latin typeface="Calibri"/>
                <a:ea typeface="Calibri"/>
                <a:cs typeface="Calibri"/>
                <a:sym typeface="Calibri"/>
              </a:rPr>
              <a:t>Cascade</a:t>
            </a:r>
            <a:r>
              <a:rPr lang="en-US" sz="2800" b="0" i="0" u="none" strike="noStrike" cap="none" dirty="0">
                <a:solidFill>
                  <a:schemeClr val="dk1"/>
                </a:solidFill>
                <a:latin typeface="Calibri"/>
                <a:ea typeface="Calibri"/>
                <a:cs typeface="Calibri"/>
                <a:sym typeface="Calibri"/>
              </a:rPr>
              <a:t>”  - </a:t>
            </a:r>
            <a:r>
              <a:rPr lang="en-US" sz="2800" b="0" i="0" u="none" strike="noStrike" cap="none" dirty="0">
                <a:solidFill>
                  <a:srgbClr val="FF0000"/>
                </a:solidFill>
                <a:latin typeface="Calibri"/>
                <a:ea typeface="Calibri"/>
                <a:cs typeface="Calibri"/>
                <a:sym typeface="Calibri"/>
              </a:rPr>
              <a:t>network is explicit/observable  but only local information is available.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93"/>
          <p:cNvSpPr/>
          <p:nvPr/>
        </p:nvSpPr>
        <p:spPr>
          <a:xfrm>
            <a:off x="434226" y="736529"/>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Pluralistic Ignorance vs Common Knowledge</a:t>
            </a:r>
            <a:endParaRPr sz="2400" b="0" i="0" u="none" strike="noStrike" cap="none">
              <a:solidFill>
                <a:srgbClr val="000000"/>
              </a:solidFill>
              <a:latin typeface="Arial"/>
              <a:ea typeface="Arial"/>
              <a:cs typeface="Arial"/>
              <a:sym typeface="Arial"/>
            </a:endParaRPr>
          </a:p>
        </p:txBody>
      </p:sp>
      <p:cxnSp>
        <p:nvCxnSpPr>
          <p:cNvPr id="964" name="Google Shape;964;p9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66" name="Google Shape;966;p93"/>
          <p:cNvSpPr txBox="1"/>
          <p:nvPr/>
        </p:nvSpPr>
        <p:spPr>
          <a:xfrm>
            <a:off x="302432" y="1424090"/>
            <a:ext cx="10446847" cy="5262979"/>
          </a:xfrm>
          <a:prstGeom prst="rect">
            <a:avLst/>
          </a:prstGeom>
          <a:noFill/>
          <a:ln>
            <a:noFill/>
          </a:ln>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rgbClr val="000000"/>
              </a:buClr>
              <a:buSzPts val="2400"/>
              <a:buFont typeface="Noto Sans Symbols"/>
              <a:buChar char="▪"/>
            </a:pPr>
            <a:r>
              <a:rPr lang="en-US" sz="2400" b="1" i="0" u="none" strike="noStrike" cap="none">
                <a:solidFill>
                  <a:srgbClr val="000000"/>
                </a:solidFill>
                <a:latin typeface="Arial"/>
                <a:ea typeface="Arial"/>
                <a:cs typeface="Arial"/>
                <a:sym typeface="Arial"/>
              </a:rPr>
              <a:t>Common knowledge opposite of pluralistic ignorance</a:t>
            </a:r>
            <a:r>
              <a:rPr lang="en-US" sz="2400" b="0" i="0" u="none" strike="noStrike" cap="none">
                <a:solidFill>
                  <a:srgbClr val="000000"/>
                </a:solidFill>
                <a:latin typeface="Arial"/>
                <a:ea typeface="Arial"/>
                <a:cs typeface="Arial"/>
                <a:sym typeface="Arial"/>
              </a:rPr>
              <a:t> </a:t>
            </a:r>
            <a:endParaRPr/>
          </a:p>
          <a:p>
            <a:pPr marL="0" marR="0" lvl="0" indent="0" algn="just"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Arial"/>
              <a:ea typeface="Arial"/>
              <a:cs typeface="Arial"/>
              <a:sym typeface="Arial"/>
            </a:endParaRPr>
          </a:p>
          <a:p>
            <a:pPr marL="0" marR="0" lvl="0" indent="-1524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Not just transmit a message, </a:t>
            </a:r>
            <a:r>
              <a:rPr lang="en-US" sz="2400" b="1" i="0" u="none" strike="noStrike" cap="none">
                <a:solidFill>
                  <a:srgbClr val="000000"/>
                </a:solidFill>
                <a:latin typeface="Arial"/>
                <a:ea typeface="Arial"/>
                <a:cs typeface="Arial"/>
                <a:sym typeface="Arial"/>
              </a:rPr>
              <a:t>but also make the listeners or readers </a:t>
            </a:r>
            <a:r>
              <a:rPr lang="en-US" sz="2400" b="1" i="1" u="none" strike="noStrike" cap="none">
                <a:solidFill>
                  <a:schemeClr val="dk1"/>
                </a:solidFill>
                <a:latin typeface="Arial"/>
                <a:ea typeface="Arial"/>
                <a:cs typeface="Arial"/>
                <a:sym typeface="Arial"/>
              </a:rPr>
              <a:t>aware that many others </a:t>
            </a:r>
            <a:r>
              <a:rPr lang="en-US" sz="2400" b="1" i="1" u="none" strike="noStrike" cap="none">
                <a:solidFill>
                  <a:srgbClr val="000000"/>
                </a:solidFill>
                <a:latin typeface="Arial"/>
                <a:ea typeface="Arial"/>
                <a:cs typeface="Arial"/>
                <a:sym typeface="Arial"/>
              </a:rPr>
              <a:t>have gotten the message </a:t>
            </a:r>
            <a:r>
              <a:rPr lang="en-US" sz="2400" b="1" i="0" u="none" strike="noStrike" cap="none">
                <a:solidFill>
                  <a:srgbClr val="000000"/>
                </a:solidFill>
                <a:latin typeface="Arial"/>
                <a:ea typeface="Arial"/>
                <a:cs typeface="Arial"/>
                <a:sym typeface="Arial"/>
              </a:rPr>
              <a:t>as well </a:t>
            </a:r>
            <a:r>
              <a:rPr lang="en-US" sz="2400" b="0" i="0" u="none" strike="noStrike" cap="none">
                <a:solidFill>
                  <a:srgbClr val="000000"/>
                </a:solidFill>
                <a:latin typeface="Arial"/>
                <a:ea typeface="Arial"/>
                <a:cs typeface="Arial"/>
                <a:sym typeface="Arial"/>
              </a:rPr>
              <a:t>(</a:t>
            </a:r>
            <a:r>
              <a:rPr lang="en-US" sz="2400" b="0" i="1" u="none" strike="noStrike" cap="none">
                <a:solidFill>
                  <a:srgbClr val="000000"/>
                </a:solidFill>
                <a:latin typeface="Arial"/>
                <a:ea typeface="Arial"/>
                <a:cs typeface="Arial"/>
                <a:sym typeface="Arial"/>
              </a:rPr>
              <a:t>Apple Macintosh introduced in a Ridley-Scott-directed commercial </a:t>
            </a:r>
            <a:r>
              <a:rPr lang="en-US" sz="2400" b="1" i="1" u="none" strike="noStrike" cap="none">
                <a:solidFill>
                  <a:srgbClr val="000000"/>
                </a:solidFill>
                <a:latin typeface="Arial"/>
                <a:ea typeface="Arial"/>
                <a:cs typeface="Arial"/>
                <a:sym typeface="Arial"/>
              </a:rPr>
              <a:t>during the 1984 Super Bowl)</a:t>
            </a:r>
            <a:endParaRPr/>
          </a:p>
          <a:p>
            <a:pPr marL="0" marR="0" lvl="0" indent="0" algn="just" rtl="0">
              <a:lnSpc>
                <a:spcPct val="100000"/>
              </a:lnSpc>
              <a:spcBef>
                <a:spcPts val="0"/>
              </a:spcBef>
              <a:spcAft>
                <a:spcPts val="0"/>
              </a:spcAft>
              <a:buClr>
                <a:srgbClr val="000000"/>
              </a:buClr>
              <a:buSzPts val="2400"/>
              <a:buFont typeface="Noto Sans Symbols"/>
              <a:buNone/>
            </a:pPr>
            <a:endParaRPr sz="2400" b="1" i="1" u="none" strike="noStrike" cap="none">
              <a:solidFill>
                <a:srgbClr val="000000"/>
              </a:solidFill>
              <a:latin typeface="Arial"/>
              <a:ea typeface="Arial"/>
              <a:cs typeface="Arial"/>
              <a:sym typeface="Arial"/>
            </a:endParaRPr>
          </a:p>
          <a:p>
            <a:pPr marL="0" marR="0" lvl="0" indent="-152400" algn="just" rtl="0">
              <a:lnSpc>
                <a:spcPct val="100000"/>
              </a:lnSpc>
              <a:spcBef>
                <a:spcPts val="0"/>
              </a:spcBef>
              <a:spcAft>
                <a:spcPts val="0"/>
              </a:spcAft>
              <a:buClr>
                <a:srgbClr val="000000"/>
              </a:buClr>
              <a:buSzPts val="2400"/>
              <a:buFont typeface="Noto Sans Symbols"/>
              <a:buChar char="▪"/>
            </a:pPr>
            <a:r>
              <a:rPr lang="en-US" sz="2400" b="1" i="1" u="none" strike="noStrike" cap="none">
                <a:solidFill>
                  <a:srgbClr val="000000"/>
                </a:solidFill>
                <a:latin typeface="Arial"/>
                <a:ea typeface="Arial"/>
                <a:cs typeface="Arial"/>
                <a:sym typeface="Arial"/>
              </a:rPr>
              <a:t>Post IRAQ war – </a:t>
            </a:r>
            <a:r>
              <a:rPr lang="en-US" sz="2400" b="0" i="1" u="none" strike="noStrike" cap="none">
                <a:solidFill>
                  <a:srgbClr val="000000"/>
                </a:solidFill>
                <a:latin typeface="Arial"/>
                <a:ea typeface="Arial"/>
                <a:cs typeface="Arial"/>
                <a:sym typeface="Arial"/>
              </a:rPr>
              <a:t>structure of religious infrastructure enabled Shia community to generate common knowledge through the hierarchy of mosques  and achieve coordination on a national scale as opposed to Sunni community </a:t>
            </a:r>
            <a:endParaRPr/>
          </a:p>
          <a:p>
            <a:pPr marL="0" marR="0" lvl="0" indent="0" algn="just"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0" marR="0" lvl="0" indent="-152400" algn="just" rtl="0">
              <a:lnSpc>
                <a:spcPct val="100000"/>
              </a:lnSpc>
              <a:spcBef>
                <a:spcPts val="0"/>
              </a:spcBef>
              <a:spcAft>
                <a:spcPts val="0"/>
              </a:spcAft>
              <a:buClr>
                <a:srgbClr val="000000"/>
              </a:buClr>
              <a:buSzPts val="2400"/>
              <a:buFont typeface="Noto Sans Symbols"/>
              <a:buChar char="▪"/>
            </a:pPr>
            <a:r>
              <a:rPr lang="en-US" sz="2400" b="1" i="0" u="none" strike="noStrike" cap="none">
                <a:solidFill>
                  <a:srgbClr val="000000"/>
                </a:solidFill>
                <a:latin typeface="Arial"/>
                <a:ea typeface="Arial"/>
                <a:cs typeface="Arial"/>
                <a:sym typeface="Arial"/>
              </a:rPr>
              <a:t> Social networks </a:t>
            </a:r>
            <a:r>
              <a:rPr lang="en-US" sz="2400" b="0" i="0" u="none" strike="noStrike" cap="none">
                <a:solidFill>
                  <a:srgbClr val="000000"/>
                </a:solidFill>
                <a:latin typeface="Arial"/>
                <a:ea typeface="Arial"/>
                <a:cs typeface="Arial"/>
                <a:sym typeface="Arial"/>
              </a:rPr>
              <a:t>allow individuals to base decisions </a:t>
            </a:r>
            <a:r>
              <a:rPr lang="en-US" sz="2400" b="1" i="1" u="none" strike="noStrike" cap="none">
                <a:solidFill>
                  <a:srgbClr val="000000"/>
                </a:solidFill>
                <a:latin typeface="Arial"/>
                <a:ea typeface="Arial"/>
                <a:cs typeface="Arial"/>
                <a:sym typeface="Arial"/>
              </a:rPr>
              <a:t>on what </a:t>
            </a:r>
            <a:r>
              <a:rPr lang="en-US" sz="2400" b="1" i="1" u="none" strike="noStrike" cap="none">
                <a:solidFill>
                  <a:srgbClr val="FF0000"/>
                </a:solidFill>
                <a:latin typeface="Arial"/>
                <a:ea typeface="Arial"/>
                <a:cs typeface="Arial"/>
                <a:sym typeface="Arial"/>
              </a:rPr>
              <a:t>others </a:t>
            </a:r>
            <a:r>
              <a:rPr lang="en-US" sz="2400" b="1" i="1" u="none" strike="noStrike" cap="none">
                <a:solidFill>
                  <a:schemeClr val="dk1"/>
                </a:solidFill>
                <a:latin typeface="Arial"/>
                <a:ea typeface="Arial"/>
                <a:cs typeface="Arial"/>
                <a:sym typeface="Arial"/>
              </a:rPr>
              <a:t>know</a:t>
            </a:r>
            <a:r>
              <a:rPr lang="en-US" sz="2400" b="1" i="1" u="none" strike="noStrike" cap="none">
                <a:solidFill>
                  <a:srgbClr val="EFEFEF"/>
                </a:solidFill>
                <a:latin typeface="Arial"/>
                <a:ea typeface="Arial"/>
                <a:cs typeface="Arial"/>
                <a:sym typeface="Arial"/>
              </a:rPr>
              <a:t> </a:t>
            </a:r>
            <a:r>
              <a:rPr lang="en-US" sz="2400" b="1" i="0" u="none" strike="noStrike" cap="none">
                <a:solidFill>
                  <a:srgbClr val="000000"/>
                </a:solidFill>
                <a:latin typeface="Arial"/>
                <a:ea typeface="Arial"/>
                <a:cs typeface="Arial"/>
                <a:sym typeface="Arial"/>
              </a:rPr>
              <a:t>and </a:t>
            </a:r>
            <a:r>
              <a:rPr lang="en-US" sz="2400" b="1" i="1" u="none" strike="noStrike" cap="none">
                <a:solidFill>
                  <a:srgbClr val="000000"/>
                </a:solidFill>
                <a:latin typeface="Arial"/>
                <a:ea typeface="Arial"/>
                <a:cs typeface="Arial"/>
                <a:sym typeface="Arial"/>
              </a:rPr>
              <a:t>on how they </a:t>
            </a:r>
            <a:r>
              <a:rPr lang="en-US" sz="2400" b="1" i="1" u="none" strike="noStrike" cap="none">
                <a:solidFill>
                  <a:schemeClr val="dk1"/>
                </a:solidFill>
                <a:latin typeface="Arial"/>
                <a:ea typeface="Arial"/>
                <a:cs typeface="Arial"/>
                <a:sym typeface="Arial"/>
              </a:rPr>
              <a:t>expect others to behave </a:t>
            </a:r>
            <a:r>
              <a:rPr lang="en-US" sz="2400" b="1" i="1" u="none" strike="noStrike" cap="none">
                <a:solidFill>
                  <a:srgbClr val="000000"/>
                </a:solidFill>
                <a:latin typeface="Arial"/>
                <a:ea typeface="Arial"/>
                <a:cs typeface="Arial"/>
                <a:sym typeface="Arial"/>
              </a:rPr>
              <a:t>as a result</a:t>
            </a:r>
            <a:endParaRPr sz="2400" b="1" i="1"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95"/>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2F5496"/>
                </a:solidFill>
                <a:latin typeface="Calibri"/>
                <a:ea typeface="Calibri"/>
                <a:cs typeface="Calibri"/>
                <a:sym typeface="Calibri"/>
              </a:rPr>
              <a:t>Diffusion of Innovations</a:t>
            </a:r>
            <a:endParaRPr sz="3600" b="0" i="0" u="none" strike="noStrike" cap="none" dirty="0">
              <a:solidFill>
                <a:srgbClr val="000000"/>
              </a:solidFill>
              <a:latin typeface="Arial"/>
              <a:ea typeface="Arial"/>
              <a:cs typeface="Arial"/>
              <a:sym typeface="Arial"/>
            </a:endParaRPr>
          </a:p>
        </p:txBody>
      </p:sp>
      <p:grpSp>
        <p:nvGrpSpPr>
          <p:cNvPr id="984" name="Google Shape;984;p95"/>
          <p:cNvGrpSpPr/>
          <p:nvPr/>
        </p:nvGrpSpPr>
        <p:grpSpPr>
          <a:xfrm>
            <a:off x="313844" y="5489699"/>
            <a:ext cx="1066895" cy="1078155"/>
            <a:chOff x="313844" y="5489699"/>
            <a:chExt cx="1066895" cy="1078155"/>
          </a:xfrm>
        </p:grpSpPr>
        <p:sp>
          <p:nvSpPr>
            <p:cNvPr id="985" name="Google Shape;985;p95"/>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6" name="Google Shape;986;p95"/>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987" name="Google Shape;987;p95"/>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2C9026E-BBD1-994C-8711-6F68730A97D6}"/>
                  </a:ext>
                </a:extLst>
              </p14:cNvPr>
              <p14:cNvContentPartPr/>
              <p14:nvPr/>
            </p14:nvContentPartPr>
            <p14:xfrm>
              <a:off x="3322800" y="569880"/>
              <a:ext cx="8569440" cy="2224080"/>
            </p14:xfrm>
          </p:contentPart>
        </mc:Choice>
        <mc:Fallback>
          <p:pic>
            <p:nvPicPr>
              <p:cNvPr id="2" name="Ink 1">
                <a:extLst>
                  <a:ext uri="{FF2B5EF4-FFF2-40B4-BE49-F238E27FC236}">
                    <a16:creationId xmlns:a16="http://schemas.microsoft.com/office/drawing/2014/main" id="{92C9026E-BBD1-994C-8711-6F68730A97D6}"/>
                  </a:ext>
                </a:extLst>
              </p:cNvPr>
              <p:cNvPicPr/>
              <p:nvPr/>
            </p:nvPicPr>
            <p:blipFill>
              <a:blip r:embed="rId4"/>
              <a:stretch>
                <a:fillRect/>
              </a:stretch>
            </p:blipFill>
            <p:spPr>
              <a:xfrm>
                <a:off x="3313440" y="560520"/>
                <a:ext cx="8588160" cy="224280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7"/>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Diffusion of innovation</a:t>
            </a:r>
            <a:endParaRPr sz="2400" b="0" i="0" u="none" strike="noStrike" cap="none">
              <a:solidFill>
                <a:srgbClr val="000000"/>
              </a:solidFill>
              <a:latin typeface="Arial"/>
              <a:ea typeface="Arial"/>
              <a:cs typeface="Arial"/>
              <a:sym typeface="Arial"/>
            </a:endParaRPr>
          </a:p>
        </p:txBody>
      </p:sp>
      <p:cxnSp>
        <p:nvCxnSpPr>
          <p:cNvPr id="1003" name="Google Shape;1003;p97"/>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005" name="Google Shape;1005;p97"/>
          <p:cNvSpPr txBox="1"/>
          <p:nvPr/>
        </p:nvSpPr>
        <p:spPr>
          <a:xfrm>
            <a:off x="121920" y="1811380"/>
            <a:ext cx="7664605"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An innovation </a:t>
            </a:r>
            <a:r>
              <a:rPr lang="en-US" sz="2800" b="0" i="0" u="none" strike="noStrike" cap="none">
                <a:solidFill>
                  <a:schemeClr val="dk1"/>
                </a:solidFill>
                <a:latin typeface="Calibri"/>
                <a:ea typeface="Calibri"/>
                <a:cs typeface="Calibri"/>
                <a:sym typeface="Calibri"/>
              </a:rPr>
              <a:t>is “</a:t>
            </a:r>
            <a:r>
              <a:rPr lang="en-US" sz="2800" b="1" i="0" u="none" strike="noStrike" cap="none">
                <a:solidFill>
                  <a:schemeClr val="dk1"/>
                </a:solidFill>
                <a:latin typeface="Calibri"/>
                <a:ea typeface="Calibri"/>
                <a:cs typeface="Calibri"/>
                <a:sym typeface="Calibri"/>
              </a:rPr>
              <a:t>an idea, practice, or object that is perceived as new by an individual or other unit of adoption</a:t>
            </a:r>
            <a:r>
              <a:rPr lang="en-US" sz="2800" b="0" i="0" u="none" strike="noStrike" cap="none">
                <a:solidFill>
                  <a:schemeClr val="dk1"/>
                </a:solidFill>
                <a:latin typeface="Calibri"/>
                <a:ea typeface="Calibri"/>
                <a:cs typeface="Calibri"/>
                <a:sym typeface="Calibri"/>
              </a:rPr>
              <a:t>”</a:t>
            </a:r>
            <a:endParaRPr/>
          </a:p>
          <a:p>
            <a:pPr marL="457200" marR="0" lvl="0" indent="-228600" algn="just"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The </a:t>
            </a:r>
            <a:r>
              <a:rPr lang="en-US" sz="2800" b="1" i="0" u="none" strike="noStrike" cap="none">
                <a:solidFill>
                  <a:schemeClr val="dk1"/>
                </a:solidFill>
                <a:latin typeface="Calibri"/>
                <a:ea typeface="Calibri"/>
                <a:cs typeface="Calibri"/>
                <a:sym typeface="Calibri"/>
              </a:rPr>
              <a:t>theory of diffusion of innovations </a:t>
            </a:r>
            <a:r>
              <a:rPr lang="en-US" sz="2800" b="0" i="0" u="none" strike="noStrike" cap="none">
                <a:solidFill>
                  <a:schemeClr val="dk1"/>
                </a:solidFill>
                <a:latin typeface="Calibri"/>
                <a:ea typeface="Calibri"/>
                <a:cs typeface="Calibri"/>
                <a:sym typeface="Calibri"/>
              </a:rPr>
              <a:t>aims to answer </a:t>
            </a:r>
            <a:r>
              <a:rPr lang="en-US" sz="2800" b="1" i="0" u="none" strike="noStrike" cap="none">
                <a:solidFill>
                  <a:srgbClr val="FF0000"/>
                </a:solidFill>
                <a:latin typeface="Calibri"/>
                <a:ea typeface="Calibri"/>
                <a:cs typeface="Calibri"/>
                <a:sym typeface="Calibri"/>
              </a:rPr>
              <a:t>why and how these innovations spread</a:t>
            </a:r>
            <a:r>
              <a:rPr lang="en-US" sz="2800" b="1"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A844802-FB91-7213-274A-5D1F7466418A}"/>
                  </a:ext>
                </a:extLst>
              </p14:cNvPr>
              <p14:cNvContentPartPr/>
              <p14:nvPr/>
            </p14:nvContentPartPr>
            <p14:xfrm>
              <a:off x="1231920" y="1596600"/>
              <a:ext cx="5672160" cy="3626640"/>
            </p14:xfrm>
          </p:contentPart>
        </mc:Choice>
        <mc:Fallback>
          <p:pic>
            <p:nvPicPr>
              <p:cNvPr id="2" name="Ink 1">
                <a:extLst>
                  <a:ext uri="{FF2B5EF4-FFF2-40B4-BE49-F238E27FC236}">
                    <a16:creationId xmlns:a16="http://schemas.microsoft.com/office/drawing/2014/main" id="{8A844802-FB91-7213-274A-5D1F7466418A}"/>
                  </a:ext>
                </a:extLst>
              </p:cNvPr>
              <p:cNvPicPr/>
              <p:nvPr/>
            </p:nvPicPr>
            <p:blipFill>
              <a:blip r:embed="rId4"/>
              <a:stretch>
                <a:fillRect/>
              </a:stretch>
            </p:blipFill>
            <p:spPr>
              <a:xfrm>
                <a:off x="1222560" y="1587240"/>
                <a:ext cx="5690880" cy="3645360"/>
              </a:xfrm>
              <a:prstGeom prst="rect">
                <a:avLst/>
              </a:prstGeom>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98"/>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Diffusion of innovation : the process</a:t>
            </a:r>
            <a:endParaRPr sz="2400" b="0" i="0" u="none" strike="noStrike" cap="none">
              <a:solidFill>
                <a:srgbClr val="000000"/>
              </a:solidFill>
              <a:latin typeface="Arial"/>
              <a:ea typeface="Arial"/>
              <a:cs typeface="Arial"/>
              <a:sym typeface="Arial"/>
            </a:endParaRPr>
          </a:p>
        </p:txBody>
      </p:sp>
      <p:cxnSp>
        <p:nvCxnSpPr>
          <p:cNvPr id="1012" name="Google Shape;1012;p98"/>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grpSp>
        <p:nvGrpSpPr>
          <p:cNvPr id="1014" name="Google Shape;1014;p98"/>
          <p:cNvGrpSpPr/>
          <p:nvPr/>
        </p:nvGrpSpPr>
        <p:grpSpPr>
          <a:xfrm>
            <a:off x="88138" y="1426427"/>
            <a:ext cx="10360786" cy="5314085"/>
            <a:chOff x="0" y="2337"/>
            <a:chExt cx="10360786" cy="5314085"/>
          </a:xfrm>
        </p:grpSpPr>
        <p:sp>
          <p:nvSpPr>
            <p:cNvPr id="1015" name="Google Shape;1015;p98"/>
            <p:cNvSpPr/>
            <p:nvPr/>
          </p:nvSpPr>
          <p:spPr>
            <a:xfrm rot="5400000">
              <a:off x="6636559" y="-2802144"/>
              <a:ext cx="817551" cy="6630903"/>
            </a:xfrm>
            <a:prstGeom prst="round2SameRect">
              <a:avLst>
                <a:gd name="adj1" fmla="val 16667"/>
                <a:gd name="adj2" fmla="val 0"/>
              </a:avLst>
            </a:prstGeom>
            <a:solidFill>
              <a:srgbClr val="CCD3EA">
                <a:alpha val="89803"/>
              </a:srgbClr>
            </a:solidFill>
            <a:ln w="25400" cap="flat" cmpd="sng">
              <a:solidFill>
                <a:srgbClr val="CCD3E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8"/>
            <p:cNvSpPr txBox="1"/>
            <p:nvPr/>
          </p:nvSpPr>
          <p:spPr>
            <a:xfrm>
              <a:off x="3729883" y="144442"/>
              <a:ext cx="6590993" cy="737731"/>
            </a:xfrm>
            <a:prstGeom prst="rect">
              <a:avLst/>
            </a:prstGeom>
            <a:noFill/>
            <a:ln>
              <a:noFill/>
            </a:ln>
          </p:spPr>
          <p:txBody>
            <a:bodyPr spcFirstLastPara="1" wrap="square" lIns="80000" tIns="40000" rIns="80000" bIns="40000" anchor="ctr" anchorCtr="0">
              <a:noAutofit/>
            </a:bodyPr>
            <a:lstStyle/>
            <a:p>
              <a:pPr marL="228600" marR="0" lvl="1" indent="-228600" algn="l" rtl="0">
                <a:lnSpc>
                  <a:spcPct val="90000"/>
                </a:lnSpc>
                <a:spcBef>
                  <a:spcPts val="0"/>
                </a:spcBef>
                <a:spcAft>
                  <a:spcPts val="0"/>
                </a:spcAft>
                <a:buClr>
                  <a:srgbClr val="000000"/>
                </a:buClr>
                <a:buSzPts val="2100"/>
                <a:buFont typeface="Arial"/>
                <a:buChar char="•"/>
              </a:pPr>
              <a:r>
                <a:rPr lang="en-US" sz="2100" b="0" i="0" u="none" strike="noStrike" cap="none">
                  <a:solidFill>
                    <a:srgbClr val="000000"/>
                  </a:solidFill>
                  <a:latin typeface="Arial"/>
                  <a:ea typeface="Arial"/>
                  <a:cs typeface="Arial"/>
                  <a:sym typeface="Arial"/>
                </a:rPr>
                <a:t>The individual becomes aware of the innovation, but her information regarding the product is limited</a:t>
              </a:r>
              <a:endParaRPr sz="2100" b="0" i="0" u="none" strike="noStrike" cap="none">
                <a:solidFill>
                  <a:srgbClr val="000000"/>
                </a:solidFill>
                <a:latin typeface="Arial"/>
                <a:ea typeface="Arial"/>
                <a:cs typeface="Arial"/>
                <a:sym typeface="Arial"/>
              </a:endParaRPr>
            </a:p>
          </p:txBody>
        </p:sp>
        <p:sp>
          <p:nvSpPr>
            <p:cNvPr id="1017" name="Google Shape;1017;p98"/>
            <p:cNvSpPr/>
            <p:nvPr/>
          </p:nvSpPr>
          <p:spPr>
            <a:xfrm>
              <a:off x="0" y="2337"/>
              <a:ext cx="3729883" cy="10219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8"/>
            <p:cNvSpPr txBox="1"/>
            <p:nvPr/>
          </p:nvSpPr>
          <p:spPr>
            <a:xfrm>
              <a:off x="49887" y="52224"/>
              <a:ext cx="3630109" cy="922165"/>
            </a:xfrm>
            <a:prstGeom prst="rect">
              <a:avLst/>
            </a:prstGeom>
            <a:noFill/>
            <a:ln>
              <a:noFill/>
            </a:ln>
          </p:spPr>
          <p:txBody>
            <a:bodyPr spcFirstLastPara="1" wrap="square" lIns="171450" tIns="85725" rIns="171450" bIns="85725" anchor="ctr" anchorCtr="0">
              <a:noAutofit/>
            </a:bodyPr>
            <a:lstStyle/>
            <a:p>
              <a:pPr marL="0" marR="0" lvl="0" indent="0" algn="ctr" rtl="0">
                <a:lnSpc>
                  <a:spcPct val="90000"/>
                </a:lnSpc>
                <a:spcBef>
                  <a:spcPts val="0"/>
                </a:spcBef>
                <a:spcAft>
                  <a:spcPts val="0"/>
                </a:spcAft>
                <a:buClr>
                  <a:srgbClr val="000000"/>
                </a:buClr>
                <a:buSzPts val="4500"/>
                <a:buFont typeface="Arial"/>
                <a:buNone/>
              </a:pPr>
              <a:r>
                <a:rPr lang="en-US" sz="4500" b="1" i="0" u="none" strike="noStrike" cap="none">
                  <a:solidFill>
                    <a:schemeClr val="lt1"/>
                  </a:solidFill>
                  <a:latin typeface="Arial"/>
                  <a:ea typeface="Arial"/>
                  <a:cs typeface="Arial"/>
                  <a:sym typeface="Arial"/>
                </a:rPr>
                <a:t>Awareness</a:t>
              </a:r>
              <a:endParaRPr sz="4500" b="0" i="0" u="none" strike="noStrike" cap="none">
                <a:solidFill>
                  <a:schemeClr val="lt1"/>
                </a:solidFill>
                <a:latin typeface="Arial"/>
                <a:ea typeface="Arial"/>
                <a:cs typeface="Arial"/>
                <a:sym typeface="Arial"/>
              </a:endParaRPr>
            </a:p>
          </p:txBody>
        </p:sp>
        <p:sp>
          <p:nvSpPr>
            <p:cNvPr id="1019" name="Google Shape;1019;p98"/>
            <p:cNvSpPr/>
            <p:nvPr/>
          </p:nvSpPr>
          <p:spPr>
            <a:xfrm rot="5400000">
              <a:off x="6636559" y="-1729108"/>
              <a:ext cx="817551" cy="6630903"/>
            </a:xfrm>
            <a:prstGeom prst="round2SameRect">
              <a:avLst>
                <a:gd name="adj1" fmla="val 16667"/>
                <a:gd name="adj2" fmla="val 0"/>
              </a:avLst>
            </a:prstGeom>
            <a:solidFill>
              <a:srgbClr val="CCD3EA">
                <a:alpha val="89803"/>
              </a:srgbClr>
            </a:solidFill>
            <a:ln w="25400" cap="flat" cmpd="sng">
              <a:solidFill>
                <a:srgbClr val="CCD3E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8"/>
            <p:cNvSpPr txBox="1"/>
            <p:nvPr/>
          </p:nvSpPr>
          <p:spPr>
            <a:xfrm>
              <a:off x="3729883" y="1217478"/>
              <a:ext cx="6590993" cy="737731"/>
            </a:xfrm>
            <a:prstGeom prst="rect">
              <a:avLst/>
            </a:prstGeom>
            <a:noFill/>
            <a:ln>
              <a:noFill/>
            </a:ln>
          </p:spPr>
          <p:txBody>
            <a:bodyPr spcFirstLastPara="1" wrap="square" lIns="80000" tIns="40000" rIns="80000" bIns="40000" anchor="ctr" anchorCtr="0">
              <a:noAutofit/>
            </a:bodyPr>
            <a:lstStyle/>
            <a:p>
              <a:pPr marL="228600" marR="0" lvl="1" indent="-228600" algn="l" rtl="0">
                <a:lnSpc>
                  <a:spcPct val="90000"/>
                </a:lnSpc>
                <a:spcBef>
                  <a:spcPts val="0"/>
                </a:spcBef>
                <a:spcAft>
                  <a:spcPts val="0"/>
                </a:spcAft>
                <a:buClr>
                  <a:srgbClr val="000000"/>
                </a:buClr>
                <a:buSzPts val="2100"/>
                <a:buFont typeface="Arial"/>
                <a:buChar char="•"/>
              </a:pPr>
              <a:r>
                <a:rPr lang="en-US" sz="2100" b="0" i="0" u="none" strike="noStrike" cap="none">
                  <a:solidFill>
                    <a:srgbClr val="000000"/>
                  </a:solidFill>
                  <a:latin typeface="Arial"/>
                  <a:ea typeface="Arial"/>
                  <a:cs typeface="Arial"/>
                  <a:sym typeface="Arial"/>
                </a:rPr>
                <a:t>The individual shows interest in the product and seeks more information</a:t>
              </a:r>
              <a:endParaRPr sz="2100" b="0" i="0" u="none" strike="noStrike" cap="none">
                <a:solidFill>
                  <a:srgbClr val="000000"/>
                </a:solidFill>
                <a:latin typeface="Arial"/>
                <a:ea typeface="Arial"/>
                <a:cs typeface="Arial"/>
                <a:sym typeface="Arial"/>
              </a:endParaRPr>
            </a:p>
          </p:txBody>
        </p:sp>
        <p:sp>
          <p:nvSpPr>
            <p:cNvPr id="1021" name="Google Shape;1021;p98"/>
            <p:cNvSpPr/>
            <p:nvPr/>
          </p:nvSpPr>
          <p:spPr>
            <a:xfrm>
              <a:off x="0" y="1075373"/>
              <a:ext cx="3729883" cy="10219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8"/>
            <p:cNvSpPr txBox="1"/>
            <p:nvPr/>
          </p:nvSpPr>
          <p:spPr>
            <a:xfrm>
              <a:off x="49887" y="1125260"/>
              <a:ext cx="3630109" cy="922165"/>
            </a:xfrm>
            <a:prstGeom prst="rect">
              <a:avLst/>
            </a:prstGeom>
            <a:noFill/>
            <a:ln>
              <a:noFill/>
            </a:ln>
          </p:spPr>
          <p:txBody>
            <a:bodyPr spcFirstLastPara="1" wrap="square" lIns="171450" tIns="85725" rIns="171450" bIns="85725" anchor="ctr" anchorCtr="0">
              <a:noAutofit/>
            </a:bodyPr>
            <a:lstStyle/>
            <a:p>
              <a:pPr marL="0" marR="0" lvl="0" indent="0" algn="ctr" rtl="0">
                <a:lnSpc>
                  <a:spcPct val="90000"/>
                </a:lnSpc>
                <a:spcBef>
                  <a:spcPts val="0"/>
                </a:spcBef>
                <a:spcAft>
                  <a:spcPts val="0"/>
                </a:spcAft>
                <a:buClr>
                  <a:srgbClr val="000000"/>
                </a:buClr>
                <a:buSzPts val="4500"/>
                <a:buFont typeface="Arial"/>
                <a:buNone/>
              </a:pPr>
              <a:r>
                <a:rPr lang="en-US" sz="4500" b="1" i="0" u="none" strike="noStrike" cap="none">
                  <a:solidFill>
                    <a:schemeClr val="lt1"/>
                  </a:solidFill>
                  <a:latin typeface="Arial"/>
                  <a:ea typeface="Arial"/>
                  <a:cs typeface="Arial"/>
                  <a:sym typeface="Arial"/>
                </a:rPr>
                <a:t>Interest</a:t>
              </a:r>
              <a:r>
                <a:rPr lang="en-US" sz="4500" b="0" i="0" u="none" strike="noStrike" cap="none">
                  <a:solidFill>
                    <a:schemeClr val="lt1"/>
                  </a:solidFill>
                  <a:latin typeface="Arial"/>
                  <a:ea typeface="Arial"/>
                  <a:cs typeface="Arial"/>
                  <a:sym typeface="Arial"/>
                </a:rPr>
                <a:t> </a:t>
              </a:r>
              <a:endParaRPr sz="4500" b="0" i="0" u="none" strike="noStrike" cap="none">
                <a:solidFill>
                  <a:schemeClr val="lt1"/>
                </a:solidFill>
                <a:latin typeface="Arial"/>
                <a:ea typeface="Arial"/>
                <a:cs typeface="Arial"/>
                <a:sym typeface="Arial"/>
              </a:endParaRPr>
            </a:p>
          </p:txBody>
        </p:sp>
        <p:sp>
          <p:nvSpPr>
            <p:cNvPr id="1023" name="Google Shape;1023;p98"/>
            <p:cNvSpPr/>
            <p:nvPr/>
          </p:nvSpPr>
          <p:spPr>
            <a:xfrm rot="5400000">
              <a:off x="6636559" y="-656071"/>
              <a:ext cx="817551" cy="6630903"/>
            </a:xfrm>
            <a:prstGeom prst="round2SameRect">
              <a:avLst>
                <a:gd name="adj1" fmla="val 16667"/>
                <a:gd name="adj2" fmla="val 0"/>
              </a:avLst>
            </a:prstGeom>
            <a:solidFill>
              <a:srgbClr val="CCD3EA">
                <a:alpha val="89803"/>
              </a:srgbClr>
            </a:solidFill>
            <a:ln w="25400" cap="flat" cmpd="sng">
              <a:solidFill>
                <a:srgbClr val="CCD3E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8"/>
            <p:cNvSpPr txBox="1"/>
            <p:nvPr/>
          </p:nvSpPr>
          <p:spPr>
            <a:xfrm>
              <a:off x="3729883" y="2290515"/>
              <a:ext cx="6590993" cy="737731"/>
            </a:xfrm>
            <a:prstGeom prst="rect">
              <a:avLst/>
            </a:prstGeom>
            <a:noFill/>
            <a:ln>
              <a:noFill/>
            </a:ln>
          </p:spPr>
          <p:txBody>
            <a:bodyPr spcFirstLastPara="1" wrap="square" lIns="80000" tIns="40000" rIns="80000" bIns="40000" anchor="ctr" anchorCtr="0">
              <a:noAutofit/>
            </a:bodyPr>
            <a:lstStyle/>
            <a:p>
              <a:pPr marL="228600" marR="0" lvl="1" indent="-228600" algn="l" rtl="0">
                <a:lnSpc>
                  <a:spcPct val="90000"/>
                </a:lnSpc>
                <a:spcBef>
                  <a:spcPts val="0"/>
                </a:spcBef>
                <a:spcAft>
                  <a:spcPts val="0"/>
                </a:spcAft>
                <a:buClr>
                  <a:srgbClr val="000000"/>
                </a:buClr>
                <a:buSzPts val="2100"/>
                <a:buFont typeface="Arial"/>
                <a:buChar char="•"/>
              </a:pPr>
              <a:r>
                <a:rPr lang="en-US" sz="2100" b="0" i="0" u="none" strike="noStrike" cap="none">
                  <a:solidFill>
                    <a:srgbClr val="000000"/>
                  </a:solidFill>
                  <a:latin typeface="Arial"/>
                  <a:ea typeface="Arial"/>
                  <a:cs typeface="Arial"/>
                  <a:sym typeface="Arial"/>
                </a:rPr>
                <a:t>The individual tries the product in his mind and decides whether or not to adopt it</a:t>
              </a:r>
              <a:endParaRPr sz="2100" b="0" i="0" u="none" strike="noStrike" cap="none">
                <a:solidFill>
                  <a:srgbClr val="000000"/>
                </a:solidFill>
                <a:latin typeface="Arial"/>
                <a:ea typeface="Arial"/>
                <a:cs typeface="Arial"/>
                <a:sym typeface="Arial"/>
              </a:endParaRPr>
            </a:p>
          </p:txBody>
        </p:sp>
        <p:sp>
          <p:nvSpPr>
            <p:cNvPr id="1025" name="Google Shape;1025;p98"/>
            <p:cNvSpPr/>
            <p:nvPr/>
          </p:nvSpPr>
          <p:spPr>
            <a:xfrm>
              <a:off x="0" y="2148410"/>
              <a:ext cx="3729883" cy="10219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8"/>
            <p:cNvSpPr txBox="1"/>
            <p:nvPr/>
          </p:nvSpPr>
          <p:spPr>
            <a:xfrm>
              <a:off x="49887" y="2198297"/>
              <a:ext cx="3630109" cy="922165"/>
            </a:xfrm>
            <a:prstGeom prst="rect">
              <a:avLst/>
            </a:prstGeom>
            <a:noFill/>
            <a:ln>
              <a:noFill/>
            </a:ln>
          </p:spPr>
          <p:txBody>
            <a:bodyPr spcFirstLastPara="1" wrap="square" lIns="171450" tIns="85725" rIns="171450" bIns="85725" anchor="ctr" anchorCtr="0">
              <a:noAutofit/>
            </a:bodyPr>
            <a:lstStyle/>
            <a:p>
              <a:pPr marL="0" marR="0" lvl="0" indent="0" algn="ctr" rtl="0">
                <a:lnSpc>
                  <a:spcPct val="90000"/>
                </a:lnSpc>
                <a:spcBef>
                  <a:spcPts val="0"/>
                </a:spcBef>
                <a:spcAft>
                  <a:spcPts val="0"/>
                </a:spcAft>
                <a:buClr>
                  <a:srgbClr val="000000"/>
                </a:buClr>
                <a:buSzPts val="4500"/>
                <a:buFont typeface="Arial"/>
                <a:buNone/>
              </a:pPr>
              <a:r>
                <a:rPr lang="en-US" sz="4500" b="1" i="0" u="none" strike="noStrike" cap="none">
                  <a:solidFill>
                    <a:schemeClr val="lt1"/>
                  </a:solidFill>
                  <a:latin typeface="Arial"/>
                  <a:ea typeface="Arial"/>
                  <a:cs typeface="Arial"/>
                  <a:sym typeface="Arial"/>
                </a:rPr>
                <a:t>Evaluation</a:t>
              </a:r>
              <a:endParaRPr sz="4500" b="0" i="0" u="none" strike="noStrike" cap="none">
                <a:solidFill>
                  <a:schemeClr val="lt1"/>
                </a:solidFill>
                <a:latin typeface="Arial"/>
                <a:ea typeface="Arial"/>
                <a:cs typeface="Arial"/>
                <a:sym typeface="Arial"/>
              </a:endParaRPr>
            </a:p>
          </p:txBody>
        </p:sp>
        <p:sp>
          <p:nvSpPr>
            <p:cNvPr id="1027" name="Google Shape;1027;p98"/>
            <p:cNvSpPr/>
            <p:nvPr/>
          </p:nvSpPr>
          <p:spPr>
            <a:xfrm rot="5400000">
              <a:off x="6636559" y="416964"/>
              <a:ext cx="817551" cy="6630903"/>
            </a:xfrm>
            <a:prstGeom prst="round2SameRect">
              <a:avLst>
                <a:gd name="adj1" fmla="val 16667"/>
                <a:gd name="adj2" fmla="val 0"/>
              </a:avLst>
            </a:prstGeom>
            <a:solidFill>
              <a:srgbClr val="CCD3EA">
                <a:alpha val="89803"/>
              </a:srgbClr>
            </a:solidFill>
            <a:ln w="25400" cap="flat" cmpd="sng">
              <a:solidFill>
                <a:srgbClr val="CCD3E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98"/>
            <p:cNvSpPr txBox="1"/>
            <p:nvPr/>
          </p:nvSpPr>
          <p:spPr>
            <a:xfrm>
              <a:off x="3729883" y="3363550"/>
              <a:ext cx="6590993" cy="737731"/>
            </a:xfrm>
            <a:prstGeom prst="rect">
              <a:avLst/>
            </a:prstGeom>
            <a:noFill/>
            <a:ln>
              <a:noFill/>
            </a:ln>
          </p:spPr>
          <p:txBody>
            <a:bodyPr spcFirstLastPara="1" wrap="square" lIns="80000" tIns="40000" rIns="80000" bIns="40000" anchor="ctr" anchorCtr="0">
              <a:noAutofit/>
            </a:bodyPr>
            <a:lstStyle/>
            <a:p>
              <a:pPr marL="228600" marR="0" lvl="1" indent="-228600" algn="l" rtl="0">
                <a:lnSpc>
                  <a:spcPct val="90000"/>
                </a:lnSpc>
                <a:spcBef>
                  <a:spcPts val="0"/>
                </a:spcBef>
                <a:spcAft>
                  <a:spcPts val="0"/>
                </a:spcAft>
                <a:buClr>
                  <a:srgbClr val="000000"/>
                </a:buClr>
                <a:buSzPts val="2100"/>
                <a:buFont typeface="Arial"/>
                <a:buChar char="•"/>
              </a:pPr>
              <a:r>
                <a:rPr lang="en-US" sz="2100" b="0" i="0" u="none" strike="noStrike" cap="none">
                  <a:solidFill>
                    <a:srgbClr val="000000"/>
                  </a:solidFill>
                  <a:latin typeface="Arial"/>
                  <a:ea typeface="Arial"/>
                  <a:cs typeface="Arial"/>
                  <a:sym typeface="Arial"/>
                </a:rPr>
                <a:t>The individual performs a trial use of the product</a:t>
              </a:r>
              <a:endParaRPr sz="2100" b="0" i="0" u="none" strike="noStrike" cap="none">
                <a:solidFill>
                  <a:srgbClr val="000000"/>
                </a:solidFill>
                <a:latin typeface="Arial"/>
                <a:ea typeface="Arial"/>
                <a:cs typeface="Arial"/>
                <a:sym typeface="Arial"/>
              </a:endParaRPr>
            </a:p>
          </p:txBody>
        </p:sp>
        <p:sp>
          <p:nvSpPr>
            <p:cNvPr id="1029" name="Google Shape;1029;p98"/>
            <p:cNvSpPr/>
            <p:nvPr/>
          </p:nvSpPr>
          <p:spPr>
            <a:xfrm>
              <a:off x="0" y="3221446"/>
              <a:ext cx="3729883" cy="10219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8"/>
            <p:cNvSpPr txBox="1"/>
            <p:nvPr/>
          </p:nvSpPr>
          <p:spPr>
            <a:xfrm>
              <a:off x="49887" y="3271333"/>
              <a:ext cx="3630109" cy="922165"/>
            </a:xfrm>
            <a:prstGeom prst="rect">
              <a:avLst/>
            </a:prstGeom>
            <a:noFill/>
            <a:ln>
              <a:noFill/>
            </a:ln>
          </p:spPr>
          <p:txBody>
            <a:bodyPr spcFirstLastPara="1" wrap="square" lIns="171450" tIns="85725" rIns="171450" bIns="85725" anchor="ctr" anchorCtr="0">
              <a:noAutofit/>
            </a:bodyPr>
            <a:lstStyle/>
            <a:p>
              <a:pPr marL="0" marR="0" lvl="0" indent="0" algn="ctr" rtl="0">
                <a:lnSpc>
                  <a:spcPct val="90000"/>
                </a:lnSpc>
                <a:spcBef>
                  <a:spcPts val="0"/>
                </a:spcBef>
                <a:spcAft>
                  <a:spcPts val="0"/>
                </a:spcAft>
                <a:buClr>
                  <a:srgbClr val="000000"/>
                </a:buClr>
                <a:buSzPts val="4500"/>
                <a:buFont typeface="Arial"/>
                <a:buNone/>
              </a:pPr>
              <a:r>
                <a:rPr lang="en-US" sz="4500" b="1" i="0" u="none" strike="noStrike" cap="none">
                  <a:solidFill>
                    <a:schemeClr val="lt1"/>
                  </a:solidFill>
                  <a:latin typeface="Arial"/>
                  <a:ea typeface="Arial"/>
                  <a:cs typeface="Arial"/>
                  <a:sym typeface="Arial"/>
                </a:rPr>
                <a:t>Trial</a:t>
              </a:r>
              <a:endParaRPr sz="4500" b="0" i="0" u="none" strike="noStrike" cap="none">
                <a:solidFill>
                  <a:schemeClr val="lt1"/>
                </a:solidFill>
                <a:latin typeface="Arial"/>
                <a:ea typeface="Arial"/>
                <a:cs typeface="Arial"/>
                <a:sym typeface="Arial"/>
              </a:endParaRPr>
            </a:p>
          </p:txBody>
        </p:sp>
        <p:sp>
          <p:nvSpPr>
            <p:cNvPr id="1031" name="Google Shape;1031;p98"/>
            <p:cNvSpPr/>
            <p:nvPr/>
          </p:nvSpPr>
          <p:spPr>
            <a:xfrm rot="5400000">
              <a:off x="6636559" y="1490001"/>
              <a:ext cx="817551" cy="6630903"/>
            </a:xfrm>
            <a:prstGeom prst="round2SameRect">
              <a:avLst>
                <a:gd name="adj1" fmla="val 16667"/>
                <a:gd name="adj2" fmla="val 0"/>
              </a:avLst>
            </a:prstGeom>
            <a:solidFill>
              <a:srgbClr val="CCD3EA">
                <a:alpha val="89803"/>
              </a:srgbClr>
            </a:solidFill>
            <a:ln w="25400" cap="flat" cmpd="sng">
              <a:solidFill>
                <a:srgbClr val="CCD3E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8"/>
            <p:cNvSpPr txBox="1"/>
            <p:nvPr/>
          </p:nvSpPr>
          <p:spPr>
            <a:xfrm>
              <a:off x="3729883" y="4436587"/>
              <a:ext cx="6590993" cy="737731"/>
            </a:xfrm>
            <a:prstGeom prst="rect">
              <a:avLst/>
            </a:prstGeom>
            <a:noFill/>
            <a:ln>
              <a:noFill/>
            </a:ln>
          </p:spPr>
          <p:txBody>
            <a:bodyPr spcFirstLastPara="1" wrap="square" lIns="80000" tIns="40000" rIns="80000" bIns="40000" anchor="ctr" anchorCtr="0">
              <a:noAutofit/>
            </a:bodyPr>
            <a:lstStyle/>
            <a:p>
              <a:pPr marL="228600" marR="0" lvl="1" indent="-228600" algn="l" rtl="0">
                <a:lnSpc>
                  <a:spcPct val="90000"/>
                </a:lnSpc>
                <a:spcBef>
                  <a:spcPts val="0"/>
                </a:spcBef>
                <a:spcAft>
                  <a:spcPts val="0"/>
                </a:spcAft>
                <a:buClr>
                  <a:srgbClr val="000000"/>
                </a:buClr>
                <a:buSzPts val="2100"/>
                <a:buFont typeface="Arial"/>
                <a:buChar char="•"/>
              </a:pPr>
              <a:r>
                <a:rPr lang="en-US" sz="2100" b="0" i="0" u="none" strike="noStrike" cap="none">
                  <a:solidFill>
                    <a:srgbClr val="000000"/>
                  </a:solidFill>
                  <a:latin typeface="Arial"/>
                  <a:ea typeface="Arial"/>
                  <a:cs typeface="Arial"/>
                  <a:sym typeface="Arial"/>
                </a:rPr>
                <a:t>The individual decides to continue the trial and adopts the product for full use</a:t>
              </a:r>
              <a:endParaRPr sz="2100" b="0" i="0" u="none" strike="noStrike" cap="none">
                <a:solidFill>
                  <a:srgbClr val="000000"/>
                </a:solidFill>
                <a:latin typeface="Arial"/>
                <a:ea typeface="Arial"/>
                <a:cs typeface="Arial"/>
                <a:sym typeface="Arial"/>
              </a:endParaRPr>
            </a:p>
          </p:txBody>
        </p:sp>
        <p:sp>
          <p:nvSpPr>
            <p:cNvPr id="1033" name="Google Shape;1033;p98"/>
            <p:cNvSpPr/>
            <p:nvPr/>
          </p:nvSpPr>
          <p:spPr>
            <a:xfrm>
              <a:off x="0" y="4294483"/>
              <a:ext cx="3729883" cy="10219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8"/>
            <p:cNvSpPr txBox="1"/>
            <p:nvPr/>
          </p:nvSpPr>
          <p:spPr>
            <a:xfrm>
              <a:off x="49887" y="4344370"/>
              <a:ext cx="3630109" cy="922165"/>
            </a:xfrm>
            <a:prstGeom prst="rect">
              <a:avLst/>
            </a:prstGeom>
            <a:noFill/>
            <a:ln>
              <a:noFill/>
            </a:ln>
          </p:spPr>
          <p:txBody>
            <a:bodyPr spcFirstLastPara="1" wrap="square" lIns="171450" tIns="85725" rIns="171450" bIns="85725" anchor="ctr" anchorCtr="0">
              <a:noAutofit/>
            </a:bodyPr>
            <a:lstStyle/>
            <a:p>
              <a:pPr marL="0" marR="0" lvl="0" indent="0" algn="ctr" rtl="0">
                <a:lnSpc>
                  <a:spcPct val="90000"/>
                </a:lnSpc>
                <a:spcBef>
                  <a:spcPts val="0"/>
                </a:spcBef>
                <a:spcAft>
                  <a:spcPts val="0"/>
                </a:spcAft>
                <a:buClr>
                  <a:srgbClr val="000000"/>
                </a:buClr>
                <a:buSzPts val="4500"/>
                <a:buFont typeface="Arial"/>
                <a:buNone/>
              </a:pPr>
              <a:r>
                <a:rPr lang="en-US" sz="4500" b="1" i="0" u="none" strike="noStrike" cap="none">
                  <a:solidFill>
                    <a:schemeClr val="lt1"/>
                  </a:solidFill>
                  <a:latin typeface="Arial"/>
                  <a:ea typeface="Arial"/>
                  <a:cs typeface="Arial"/>
                  <a:sym typeface="Arial"/>
                </a:rPr>
                <a:t>Adoption</a:t>
              </a:r>
              <a:endParaRPr sz="4500" b="0" i="0" u="none" strike="noStrike" cap="none">
                <a:solidFill>
                  <a:schemeClr val="lt1"/>
                </a:solidFill>
                <a:latin typeface="Arial"/>
                <a:ea typeface="Arial"/>
                <a:cs typeface="Arial"/>
                <a:sym typeface="Arial"/>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214702D-DB78-16BD-DF8A-9FFAEFED204F}"/>
                  </a:ext>
                </a:extLst>
              </p14:cNvPr>
              <p14:cNvContentPartPr/>
              <p14:nvPr/>
            </p14:nvContentPartPr>
            <p14:xfrm>
              <a:off x="259920" y="257400"/>
              <a:ext cx="9164520" cy="5742360"/>
            </p14:xfrm>
          </p:contentPart>
        </mc:Choice>
        <mc:Fallback>
          <p:pic>
            <p:nvPicPr>
              <p:cNvPr id="2" name="Ink 1">
                <a:extLst>
                  <a:ext uri="{FF2B5EF4-FFF2-40B4-BE49-F238E27FC236}">
                    <a16:creationId xmlns:a16="http://schemas.microsoft.com/office/drawing/2014/main" id="{2214702D-DB78-16BD-DF8A-9FFAEFED204F}"/>
                  </a:ext>
                </a:extLst>
              </p:cNvPr>
              <p:cNvPicPr/>
              <p:nvPr/>
            </p:nvPicPr>
            <p:blipFill>
              <a:blip r:embed="rId4"/>
              <a:stretch>
                <a:fillRect/>
              </a:stretch>
            </p:blipFill>
            <p:spPr>
              <a:xfrm>
                <a:off x="250560" y="248040"/>
                <a:ext cx="9183240" cy="5761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10A03D2-0F54-88B5-449A-E32DC2B4E836}"/>
                  </a:ext>
                </a:extLst>
              </p14:cNvPr>
              <p14:cNvContentPartPr/>
              <p14:nvPr/>
            </p14:nvContentPartPr>
            <p14:xfrm>
              <a:off x="2577240" y="938880"/>
              <a:ext cx="6220080" cy="5658120"/>
            </p14:xfrm>
          </p:contentPart>
        </mc:Choice>
        <mc:Fallback>
          <p:pic>
            <p:nvPicPr>
              <p:cNvPr id="3" name="Ink 2">
                <a:extLst>
                  <a:ext uri="{FF2B5EF4-FFF2-40B4-BE49-F238E27FC236}">
                    <a16:creationId xmlns:a16="http://schemas.microsoft.com/office/drawing/2014/main" id="{F10A03D2-0F54-88B5-449A-E32DC2B4E836}"/>
                  </a:ext>
                </a:extLst>
              </p:cNvPr>
              <p:cNvPicPr/>
              <p:nvPr/>
            </p:nvPicPr>
            <p:blipFill>
              <a:blip r:embed="rId6"/>
              <a:stretch>
                <a:fillRect/>
              </a:stretch>
            </p:blipFill>
            <p:spPr>
              <a:xfrm>
                <a:off x="2567880" y="929520"/>
                <a:ext cx="6238800" cy="5676840"/>
              </a:xfrm>
              <a:prstGeom prst="rect">
                <a:avLst/>
              </a:prstGeom>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cxnSp>
        <p:nvCxnSpPr>
          <p:cNvPr id="1040" name="Google Shape;1040;p99"/>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042" name="Google Shape;1042;p99"/>
          <p:cNvSpPr/>
          <p:nvPr/>
        </p:nvSpPr>
        <p:spPr>
          <a:xfrm>
            <a:off x="434226" y="736529"/>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Diffusion of innovation ( Everette M Rogers)</a:t>
            </a:r>
            <a:endParaRPr sz="2400" b="0" i="0" u="none" strike="noStrike" cap="none">
              <a:solidFill>
                <a:srgbClr val="000000"/>
              </a:solidFill>
              <a:latin typeface="Arial"/>
              <a:ea typeface="Arial"/>
              <a:cs typeface="Arial"/>
              <a:sym typeface="Arial"/>
            </a:endParaRPr>
          </a:p>
        </p:txBody>
      </p:sp>
      <p:grpSp>
        <p:nvGrpSpPr>
          <p:cNvPr id="1043" name="Google Shape;1043;p99"/>
          <p:cNvGrpSpPr/>
          <p:nvPr/>
        </p:nvGrpSpPr>
        <p:grpSpPr>
          <a:xfrm>
            <a:off x="86800" y="1539889"/>
            <a:ext cx="9459951" cy="5317461"/>
            <a:chOff x="0" y="649"/>
            <a:chExt cx="9459951" cy="5317461"/>
          </a:xfrm>
        </p:grpSpPr>
        <p:cxnSp>
          <p:nvCxnSpPr>
            <p:cNvPr id="1044" name="Google Shape;1044;p99"/>
            <p:cNvCxnSpPr/>
            <p:nvPr/>
          </p:nvCxnSpPr>
          <p:spPr>
            <a:xfrm>
              <a:off x="0" y="649"/>
              <a:ext cx="9459951" cy="0"/>
            </a:xfrm>
            <a:prstGeom prst="straightConnector1">
              <a:avLst/>
            </a:prstGeom>
            <a:solidFill>
              <a:srgbClr val="4372C3"/>
            </a:solidFill>
            <a:ln w="25400" cap="flat" cmpd="sng">
              <a:solidFill>
                <a:srgbClr val="4372C3"/>
              </a:solidFill>
              <a:prstDash val="solid"/>
              <a:round/>
              <a:headEnd type="none" w="sm" len="sm"/>
              <a:tailEnd type="none" w="sm" len="sm"/>
            </a:ln>
          </p:spPr>
        </p:cxnSp>
        <p:sp>
          <p:nvSpPr>
            <p:cNvPr id="1045" name="Google Shape;1045;p99"/>
            <p:cNvSpPr/>
            <p:nvPr/>
          </p:nvSpPr>
          <p:spPr>
            <a:xfrm>
              <a:off x="0" y="649"/>
              <a:ext cx="9459951" cy="10634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txBox="1"/>
            <p:nvPr/>
          </p:nvSpPr>
          <p:spPr>
            <a:xfrm>
              <a:off x="0" y="649"/>
              <a:ext cx="9459951" cy="1063492"/>
            </a:xfrm>
            <a:prstGeom prst="rect">
              <a:avLst/>
            </a:prstGeom>
            <a:noFill/>
            <a:ln>
              <a:noFill/>
            </a:ln>
          </p:spPr>
          <p:txBody>
            <a:bodyPr spcFirstLastPara="1" wrap="square" lIns="83800" tIns="83800" rIns="83800" bIns="838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Innovators </a:t>
              </a:r>
              <a:r>
                <a:rPr lang="en-US" sz="2200" b="0" i="0" u="none" strike="noStrike" cap="none">
                  <a:solidFill>
                    <a:srgbClr val="000000"/>
                  </a:solidFill>
                  <a:latin typeface="Arial"/>
                  <a:ea typeface="Arial"/>
                  <a:cs typeface="Arial"/>
                  <a:sym typeface="Arial"/>
                </a:rPr>
                <a:t>: Willing to take risks. These are people who want to be the </a:t>
              </a:r>
              <a:r>
                <a:rPr lang="en-US" sz="2200" b="1" i="0" u="none" strike="noStrike" cap="none">
                  <a:solidFill>
                    <a:srgbClr val="000000"/>
                  </a:solidFill>
                  <a:latin typeface="Arial"/>
                  <a:ea typeface="Arial"/>
                  <a:cs typeface="Arial"/>
                  <a:sym typeface="Arial"/>
                </a:rPr>
                <a:t>first to try the innovation</a:t>
              </a:r>
              <a:r>
                <a:rPr lang="en-US" sz="2200" b="0" i="0" u="none" strike="noStrike" cap="none">
                  <a:solidFill>
                    <a:srgbClr val="000000"/>
                  </a:solidFill>
                  <a:latin typeface="Arial"/>
                  <a:ea typeface="Arial"/>
                  <a:cs typeface="Arial"/>
                  <a:sym typeface="Arial"/>
                </a:rPr>
                <a:t>. (2.5%)</a:t>
              </a:r>
              <a:endParaRPr/>
            </a:p>
          </p:txBody>
        </p:sp>
        <p:cxnSp>
          <p:nvCxnSpPr>
            <p:cNvPr id="1047" name="Google Shape;1047;p99"/>
            <p:cNvCxnSpPr/>
            <p:nvPr/>
          </p:nvCxnSpPr>
          <p:spPr>
            <a:xfrm>
              <a:off x="0" y="1064141"/>
              <a:ext cx="9459951" cy="0"/>
            </a:xfrm>
            <a:prstGeom prst="straightConnector1">
              <a:avLst/>
            </a:prstGeom>
            <a:solidFill>
              <a:srgbClr val="4372C3"/>
            </a:solidFill>
            <a:ln w="25400" cap="flat" cmpd="sng">
              <a:solidFill>
                <a:srgbClr val="4372C3"/>
              </a:solidFill>
              <a:prstDash val="solid"/>
              <a:round/>
              <a:headEnd type="none" w="sm" len="sm"/>
              <a:tailEnd type="none" w="sm" len="sm"/>
            </a:ln>
          </p:spPr>
        </p:cxnSp>
        <p:sp>
          <p:nvSpPr>
            <p:cNvPr id="1048" name="Google Shape;1048;p99"/>
            <p:cNvSpPr/>
            <p:nvPr/>
          </p:nvSpPr>
          <p:spPr>
            <a:xfrm>
              <a:off x="0" y="1064141"/>
              <a:ext cx="9459951" cy="10634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9"/>
            <p:cNvSpPr txBox="1"/>
            <p:nvPr/>
          </p:nvSpPr>
          <p:spPr>
            <a:xfrm>
              <a:off x="0" y="1064141"/>
              <a:ext cx="9459951" cy="1063492"/>
            </a:xfrm>
            <a:prstGeom prst="rect">
              <a:avLst/>
            </a:prstGeom>
            <a:noFill/>
            <a:ln>
              <a:noFill/>
            </a:ln>
          </p:spPr>
          <p:txBody>
            <a:bodyPr spcFirstLastPara="1" wrap="square" lIns="83800" tIns="83800" rIns="83800" bIns="838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Early adopters : </a:t>
              </a:r>
              <a:r>
                <a:rPr lang="en-US" sz="2200" b="0" i="0" u="none" strike="noStrike" cap="none">
                  <a:solidFill>
                    <a:srgbClr val="000000"/>
                  </a:solidFill>
                  <a:latin typeface="Arial"/>
                  <a:ea typeface="Arial"/>
                  <a:cs typeface="Arial"/>
                  <a:sym typeface="Arial"/>
                </a:rPr>
                <a:t>They are leaders who are already aware of the need to change and so are </a:t>
              </a:r>
              <a:r>
                <a:rPr lang="en-US" sz="2200" b="1" i="0" u="none" strike="noStrike" cap="none">
                  <a:solidFill>
                    <a:srgbClr val="000000"/>
                  </a:solidFill>
                  <a:latin typeface="Arial"/>
                  <a:ea typeface="Arial"/>
                  <a:cs typeface="Arial"/>
                  <a:sym typeface="Arial"/>
                </a:rPr>
                <a:t>very comfortable adopting new ideas (13.5%)</a:t>
              </a:r>
              <a:endParaRPr sz="2200" b="0" i="0" u="none" strike="noStrike" cap="none">
                <a:solidFill>
                  <a:srgbClr val="000000"/>
                </a:solidFill>
                <a:latin typeface="Arial"/>
                <a:ea typeface="Arial"/>
                <a:cs typeface="Arial"/>
                <a:sym typeface="Arial"/>
              </a:endParaRPr>
            </a:p>
          </p:txBody>
        </p:sp>
        <p:cxnSp>
          <p:nvCxnSpPr>
            <p:cNvPr id="1050" name="Google Shape;1050;p99"/>
            <p:cNvCxnSpPr/>
            <p:nvPr/>
          </p:nvCxnSpPr>
          <p:spPr>
            <a:xfrm>
              <a:off x="0" y="2127633"/>
              <a:ext cx="9459951" cy="0"/>
            </a:xfrm>
            <a:prstGeom prst="straightConnector1">
              <a:avLst/>
            </a:prstGeom>
            <a:solidFill>
              <a:srgbClr val="4372C3"/>
            </a:solidFill>
            <a:ln w="25400" cap="flat" cmpd="sng">
              <a:solidFill>
                <a:srgbClr val="4372C3"/>
              </a:solidFill>
              <a:prstDash val="solid"/>
              <a:round/>
              <a:headEnd type="none" w="sm" len="sm"/>
              <a:tailEnd type="none" w="sm" len="sm"/>
            </a:ln>
          </p:spPr>
        </p:cxnSp>
        <p:sp>
          <p:nvSpPr>
            <p:cNvPr id="1051" name="Google Shape;1051;p99"/>
            <p:cNvSpPr/>
            <p:nvPr/>
          </p:nvSpPr>
          <p:spPr>
            <a:xfrm>
              <a:off x="0" y="2127633"/>
              <a:ext cx="9459951" cy="10634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9"/>
            <p:cNvSpPr txBox="1"/>
            <p:nvPr/>
          </p:nvSpPr>
          <p:spPr>
            <a:xfrm>
              <a:off x="0" y="2127633"/>
              <a:ext cx="9459951" cy="1063492"/>
            </a:xfrm>
            <a:prstGeom prst="rect">
              <a:avLst/>
            </a:prstGeom>
            <a:noFill/>
            <a:ln>
              <a:noFill/>
            </a:ln>
          </p:spPr>
          <p:txBody>
            <a:bodyPr spcFirstLastPara="1" wrap="square" lIns="83800" tIns="83800" rIns="83800" bIns="838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dirty="0">
                  <a:solidFill>
                    <a:srgbClr val="000000"/>
                  </a:solidFill>
                  <a:latin typeface="Arial"/>
                  <a:ea typeface="Arial"/>
                  <a:cs typeface="Arial"/>
                  <a:sym typeface="Arial"/>
                </a:rPr>
                <a:t>Early Majority : </a:t>
              </a:r>
              <a:r>
                <a:rPr lang="en-US" sz="2200" dirty="0"/>
                <a:t>T</a:t>
              </a:r>
              <a:r>
                <a:rPr lang="en-US" sz="2200" b="0" i="0" u="none" strike="noStrike" cap="none" dirty="0">
                  <a:solidFill>
                    <a:srgbClr val="000000"/>
                  </a:solidFill>
                  <a:latin typeface="Arial"/>
                  <a:ea typeface="Arial"/>
                  <a:cs typeface="Arial"/>
                  <a:sym typeface="Arial"/>
                </a:rPr>
                <a:t>hey are not leaders but they typically </a:t>
              </a:r>
              <a:r>
                <a:rPr lang="en-US" sz="2200" b="1" i="0" u="none" strike="noStrike" cap="none" dirty="0">
                  <a:solidFill>
                    <a:srgbClr val="000000"/>
                  </a:solidFill>
                  <a:latin typeface="Arial"/>
                  <a:ea typeface="Arial"/>
                  <a:cs typeface="Arial"/>
                  <a:sym typeface="Arial"/>
                </a:rPr>
                <a:t>need to see evidence </a:t>
              </a:r>
              <a:r>
                <a:rPr lang="en-US" sz="2200" b="0" i="0" u="none" strike="noStrike" cap="none" dirty="0">
                  <a:solidFill>
                    <a:srgbClr val="000000"/>
                  </a:solidFill>
                  <a:latin typeface="Arial"/>
                  <a:ea typeface="Arial"/>
                  <a:cs typeface="Arial"/>
                  <a:sym typeface="Arial"/>
                </a:rPr>
                <a:t>that the innovation works before they are willing to adopt it(34%)    </a:t>
              </a:r>
              <a:endParaRPr dirty="0"/>
            </a:p>
          </p:txBody>
        </p:sp>
        <p:cxnSp>
          <p:nvCxnSpPr>
            <p:cNvPr id="1053" name="Google Shape;1053;p99"/>
            <p:cNvCxnSpPr/>
            <p:nvPr/>
          </p:nvCxnSpPr>
          <p:spPr>
            <a:xfrm>
              <a:off x="0" y="3191126"/>
              <a:ext cx="9459951" cy="0"/>
            </a:xfrm>
            <a:prstGeom prst="straightConnector1">
              <a:avLst/>
            </a:prstGeom>
            <a:solidFill>
              <a:srgbClr val="4372C3"/>
            </a:solidFill>
            <a:ln w="25400" cap="flat" cmpd="sng">
              <a:solidFill>
                <a:srgbClr val="4372C3"/>
              </a:solidFill>
              <a:prstDash val="solid"/>
              <a:round/>
              <a:headEnd type="none" w="sm" len="sm"/>
              <a:tailEnd type="none" w="sm" len="sm"/>
            </a:ln>
          </p:spPr>
        </p:cxnSp>
        <p:sp>
          <p:nvSpPr>
            <p:cNvPr id="1054" name="Google Shape;1054;p99"/>
            <p:cNvSpPr/>
            <p:nvPr/>
          </p:nvSpPr>
          <p:spPr>
            <a:xfrm>
              <a:off x="0" y="3191126"/>
              <a:ext cx="9459951" cy="10634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p:nvPr/>
          </p:nvSpPr>
          <p:spPr>
            <a:xfrm>
              <a:off x="0" y="3191126"/>
              <a:ext cx="9459951" cy="1063492"/>
            </a:xfrm>
            <a:prstGeom prst="rect">
              <a:avLst/>
            </a:prstGeom>
            <a:noFill/>
            <a:ln>
              <a:noFill/>
            </a:ln>
          </p:spPr>
          <p:txBody>
            <a:bodyPr spcFirstLastPara="1" wrap="square" lIns="83800" tIns="83800" rIns="83800" bIns="838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dirty="0">
                  <a:solidFill>
                    <a:srgbClr val="000000"/>
                  </a:solidFill>
                  <a:latin typeface="Arial"/>
                  <a:ea typeface="Arial"/>
                  <a:cs typeface="Arial"/>
                  <a:sym typeface="Arial"/>
                </a:rPr>
                <a:t>Late Majority </a:t>
              </a:r>
              <a:r>
                <a:rPr lang="en-US" sz="2200" b="0" i="0" u="none" strike="noStrike" cap="none" dirty="0">
                  <a:solidFill>
                    <a:srgbClr val="000000"/>
                  </a:solidFill>
                  <a:latin typeface="Arial"/>
                  <a:ea typeface="Arial"/>
                  <a:cs typeface="Arial"/>
                  <a:sym typeface="Arial"/>
                </a:rPr>
                <a:t>: These people are skeptical of change</a:t>
              </a:r>
              <a:r>
                <a:rPr lang="en-US" sz="2200" dirty="0"/>
                <a:t> </a:t>
              </a:r>
              <a:r>
                <a:rPr lang="en-US" sz="2200" b="0" i="0" u="none" strike="noStrike" cap="none" dirty="0">
                  <a:solidFill>
                    <a:srgbClr val="000000"/>
                  </a:solidFill>
                  <a:latin typeface="Arial"/>
                  <a:ea typeface="Arial"/>
                  <a:cs typeface="Arial"/>
                  <a:sym typeface="Arial"/>
                </a:rPr>
                <a:t>and will only adopt an innovation </a:t>
              </a:r>
              <a:r>
                <a:rPr lang="en-US" sz="2200" b="1" i="0" u="none" strike="noStrike" cap="none" dirty="0">
                  <a:solidFill>
                    <a:srgbClr val="000000"/>
                  </a:solidFill>
                  <a:latin typeface="Arial"/>
                  <a:ea typeface="Arial"/>
                  <a:cs typeface="Arial"/>
                  <a:sym typeface="Arial"/>
                </a:rPr>
                <a:t>after it has been tried by the majority</a:t>
              </a:r>
              <a:r>
                <a:rPr lang="en-US" sz="2200" b="0" i="0" u="none" strike="noStrike" cap="none" dirty="0">
                  <a:solidFill>
                    <a:srgbClr val="000000"/>
                  </a:solidFill>
                  <a:latin typeface="Arial"/>
                  <a:ea typeface="Arial"/>
                  <a:cs typeface="Arial"/>
                  <a:sym typeface="Arial"/>
                </a:rPr>
                <a:t>. (34%)</a:t>
              </a:r>
              <a:endParaRPr dirty="0"/>
            </a:p>
          </p:txBody>
        </p:sp>
        <p:cxnSp>
          <p:nvCxnSpPr>
            <p:cNvPr id="1056" name="Google Shape;1056;p99"/>
            <p:cNvCxnSpPr/>
            <p:nvPr/>
          </p:nvCxnSpPr>
          <p:spPr>
            <a:xfrm>
              <a:off x="0" y="4254618"/>
              <a:ext cx="9459951" cy="0"/>
            </a:xfrm>
            <a:prstGeom prst="straightConnector1">
              <a:avLst/>
            </a:prstGeom>
            <a:solidFill>
              <a:srgbClr val="4372C3"/>
            </a:solidFill>
            <a:ln w="25400" cap="flat" cmpd="sng">
              <a:solidFill>
                <a:srgbClr val="4372C3"/>
              </a:solidFill>
              <a:prstDash val="solid"/>
              <a:round/>
              <a:headEnd type="none" w="sm" len="sm"/>
              <a:tailEnd type="none" w="sm" len="sm"/>
            </a:ln>
          </p:spPr>
        </p:cxnSp>
        <p:sp>
          <p:nvSpPr>
            <p:cNvPr id="1057" name="Google Shape;1057;p99"/>
            <p:cNvSpPr/>
            <p:nvPr/>
          </p:nvSpPr>
          <p:spPr>
            <a:xfrm>
              <a:off x="0" y="4254618"/>
              <a:ext cx="9459951" cy="10634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txBox="1"/>
            <p:nvPr/>
          </p:nvSpPr>
          <p:spPr>
            <a:xfrm>
              <a:off x="0" y="4254618"/>
              <a:ext cx="9459951" cy="1063492"/>
            </a:xfrm>
            <a:prstGeom prst="rect">
              <a:avLst/>
            </a:prstGeom>
            <a:noFill/>
            <a:ln>
              <a:noFill/>
            </a:ln>
          </p:spPr>
          <p:txBody>
            <a:bodyPr spcFirstLastPara="1" wrap="square" lIns="83800" tIns="83800" rIns="83800" bIns="838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Laggards </a:t>
              </a:r>
              <a:r>
                <a:rPr lang="en-US" sz="2200" b="0" i="0" u="none" strike="noStrike" cap="none">
                  <a:solidFill>
                    <a:srgbClr val="000000"/>
                  </a:solidFill>
                  <a:latin typeface="Arial"/>
                  <a:ea typeface="Arial"/>
                  <a:cs typeface="Arial"/>
                  <a:sym typeface="Arial"/>
                </a:rPr>
                <a:t>: Conservatives, very </a:t>
              </a:r>
              <a:r>
                <a:rPr lang="en-US" sz="2200" b="1" i="0" u="none" strike="noStrike" cap="none">
                  <a:solidFill>
                    <a:srgbClr val="000000"/>
                  </a:solidFill>
                  <a:latin typeface="Arial"/>
                  <a:ea typeface="Arial"/>
                  <a:cs typeface="Arial"/>
                  <a:sym typeface="Arial"/>
                </a:rPr>
                <a:t>skeptical of change and are the hardest group </a:t>
              </a:r>
              <a:r>
                <a:rPr lang="en-US" sz="2200" b="0" i="0" u="none" strike="noStrike" cap="none">
                  <a:solidFill>
                    <a:srgbClr val="000000"/>
                  </a:solidFill>
                  <a:latin typeface="Arial"/>
                  <a:ea typeface="Arial"/>
                  <a:cs typeface="Arial"/>
                  <a:sym typeface="Arial"/>
                </a:rPr>
                <a:t>to bring on board. (16%)</a:t>
              </a:r>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B1AE93E-F984-7B2A-07CC-517F8380277E}"/>
                  </a:ext>
                </a:extLst>
              </p14:cNvPr>
              <p14:cNvContentPartPr/>
              <p14:nvPr/>
            </p14:nvContentPartPr>
            <p14:xfrm>
              <a:off x="128520" y="183240"/>
              <a:ext cx="11727360" cy="6327000"/>
            </p14:xfrm>
          </p:contentPart>
        </mc:Choice>
        <mc:Fallback>
          <p:pic>
            <p:nvPicPr>
              <p:cNvPr id="2" name="Ink 1">
                <a:extLst>
                  <a:ext uri="{FF2B5EF4-FFF2-40B4-BE49-F238E27FC236}">
                    <a16:creationId xmlns:a16="http://schemas.microsoft.com/office/drawing/2014/main" id="{8B1AE93E-F984-7B2A-07CC-517F8380277E}"/>
                  </a:ext>
                </a:extLst>
              </p:cNvPr>
              <p:cNvPicPr/>
              <p:nvPr/>
            </p:nvPicPr>
            <p:blipFill>
              <a:blip r:embed="rId4"/>
              <a:stretch>
                <a:fillRect/>
              </a:stretch>
            </p:blipFill>
            <p:spPr>
              <a:xfrm>
                <a:off x="119160" y="173880"/>
                <a:ext cx="11746080" cy="6345720"/>
              </a:xfrm>
              <a:prstGeom prst="rect">
                <a:avLst/>
              </a:prstGeom>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00"/>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Diffusion of innovation ( Everette M Rogers)</a:t>
            </a:r>
            <a:endParaRPr sz="2400" b="0" i="0" u="none" strike="noStrike" cap="none">
              <a:solidFill>
                <a:srgbClr val="000000"/>
              </a:solidFill>
              <a:latin typeface="Arial"/>
              <a:ea typeface="Arial"/>
              <a:cs typeface="Arial"/>
              <a:sym typeface="Arial"/>
            </a:endParaRPr>
          </a:p>
        </p:txBody>
      </p:sp>
      <p:cxnSp>
        <p:nvCxnSpPr>
          <p:cNvPr id="1065" name="Google Shape;1065;p10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1067" name="Google Shape;1067;p100"/>
          <p:cNvPicPr preferRelativeResize="0"/>
          <p:nvPr/>
        </p:nvPicPr>
        <p:blipFill rotWithShape="1">
          <a:blip r:embed="rId3">
            <a:alphaModFix/>
          </a:blip>
          <a:srcRect/>
          <a:stretch/>
        </p:blipFill>
        <p:spPr>
          <a:xfrm>
            <a:off x="278114" y="2044074"/>
            <a:ext cx="9603353" cy="4308155"/>
          </a:xfrm>
          <a:prstGeom prst="rect">
            <a:avLst/>
          </a:prstGeom>
          <a:noFill/>
          <a:ln>
            <a:noFill/>
          </a:ln>
        </p:spPr>
      </p:pic>
      <p:sp>
        <p:nvSpPr>
          <p:cNvPr id="1068" name="Google Shape;1068;p100"/>
          <p:cNvSpPr txBox="1"/>
          <p:nvPr/>
        </p:nvSpPr>
        <p:spPr>
          <a:xfrm>
            <a:off x="1912620" y="6352229"/>
            <a:ext cx="61010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https://www.youtube.com/watch?v=NCRNZe0tNDs</a:t>
            </a:r>
            <a:endParaRPr/>
          </a:p>
        </p:txBody>
      </p:sp>
      <p:sp>
        <p:nvSpPr>
          <p:cNvPr id="1069" name="Google Shape;1069;p100"/>
          <p:cNvSpPr txBox="1"/>
          <p:nvPr/>
        </p:nvSpPr>
        <p:spPr>
          <a:xfrm>
            <a:off x="3871455" y="1350564"/>
            <a:ext cx="76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Adoption Life Cycle </a:t>
            </a:r>
            <a:endParaRPr/>
          </a:p>
        </p:txBody>
      </p:sp>
      <p:sp>
        <p:nvSpPr>
          <p:cNvPr id="1070" name="Google Shape;1070;p100"/>
          <p:cNvSpPr txBox="1"/>
          <p:nvPr/>
        </p:nvSpPr>
        <p:spPr>
          <a:xfrm rot="3070404">
            <a:off x="6096495" y="3504451"/>
            <a:ext cx="31597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Adoption Rate</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C71FE11-6BD0-8CE9-4076-C84F5C543050}"/>
                  </a:ext>
                </a:extLst>
              </p14:cNvPr>
              <p14:cNvContentPartPr/>
              <p14:nvPr/>
            </p14:nvContentPartPr>
            <p14:xfrm>
              <a:off x="553320" y="1681560"/>
              <a:ext cx="10635480" cy="4394160"/>
            </p14:xfrm>
          </p:contentPart>
        </mc:Choice>
        <mc:Fallback>
          <p:pic>
            <p:nvPicPr>
              <p:cNvPr id="2" name="Ink 1">
                <a:extLst>
                  <a:ext uri="{FF2B5EF4-FFF2-40B4-BE49-F238E27FC236}">
                    <a16:creationId xmlns:a16="http://schemas.microsoft.com/office/drawing/2014/main" id="{0C71FE11-6BD0-8CE9-4076-C84F5C543050}"/>
                  </a:ext>
                </a:extLst>
              </p:cNvPr>
              <p:cNvPicPr/>
              <p:nvPr/>
            </p:nvPicPr>
            <p:blipFill>
              <a:blip r:embed="rId5"/>
              <a:stretch>
                <a:fillRect/>
              </a:stretch>
            </p:blipFill>
            <p:spPr>
              <a:xfrm>
                <a:off x="543960" y="1672200"/>
                <a:ext cx="10654200" cy="4412880"/>
              </a:xfrm>
              <a:prstGeom prst="rect">
                <a:avLst/>
              </a:prstGeom>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01"/>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Adopter categories and S curve</a:t>
            </a:r>
            <a:endParaRPr sz="2400" b="0" i="0" u="none" strike="noStrike" cap="none">
              <a:solidFill>
                <a:srgbClr val="000000"/>
              </a:solidFill>
              <a:latin typeface="Arial"/>
              <a:ea typeface="Arial"/>
              <a:cs typeface="Arial"/>
              <a:sym typeface="Arial"/>
            </a:endParaRPr>
          </a:p>
        </p:txBody>
      </p:sp>
      <p:cxnSp>
        <p:nvCxnSpPr>
          <p:cNvPr id="1077" name="Google Shape;1077;p101"/>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1079" name="Google Shape;1079;p101"/>
          <p:cNvPicPr preferRelativeResize="0"/>
          <p:nvPr/>
        </p:nvPicPr>
        <p:blipFill rotWithShape="1">
          <a:blip r:embed="rId3">
            <a:alphaModFix/>
          </a:blip>
          <a:srcRect/>
          <a:stretch/>
        </p:blipFill>
        <p:spPr>
          <a:xfrm>
            <a:off x="303314" y="1346200"/>
            <a:ext cx="8899971" cy="5375354"/>
          </a:xfrm>
          <a:prstGeom prst="rect">
            <a:avLst/>
          </a:prstGeom>
          <a:noFill/>
          <a:ln>
            <a:noFill/>
          </a:ln>
        </p:spPr>
      </p:pic>
      <p:sp>
        <p:nvSpPr>
          <p:cNvPr id="1080" name="Google Shape;1080;p101"/>
          <p:cNvSpPr/>
          <p:nvPr/>
        </p:nvSpPr>
        <p:spPr>
          <a:xfrm>
            <a:off x="4923031" y="1739381"/>
            <a:ext cx="354693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Cumulative Adoption Rate</a:t>
            </a:r>
            <a:endParaRPr/>
          </a:p>
        </p:txBody>
      </p:sp>
      <p:sp>
        <p:nvSpPr>
          <p:cNvPr id="1081" name="Google Shape;1081;p101"/>
          <p:cNvSpPr/>
          <p:nvPr/>
        </p:nvSpPr>
        <p:spPr>
          <a:xfrm rot="2224750">
            <a:off x="5707861" y="4026923"/>
            <a:ext cx="197727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Adoption Rate</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71E9939-E37B-E39E-8818-3931263F9A93}"/>
                  </a:ext>
                </a:extLst>
              </p14:cNvPr>
              <p14:cNvContentPartPr/>
              <p14:nvPr/>
            </p14:nvContentPartPr>
            <p14:xfrm>
              <a:off x="629640" y="1644120"/>
              <a:ext cx="9255240" cy="4548240"/>
            </p14:xfrm>
          </p:contentPart>
        </mc:Choice>
        <mc:Fallback>
          <p:pic>
            <p:nvPicPr>
              <p:cNvPr id="2" name="Ink 1">
                <a:extLst>
                  <a:ext uri="{FF2B5EF4-FFF2-40B4-BE49-F238E27FC236}">
                    <a16:creationId xmlns:a16="http://schemas.microsoft.com/office/drawing/2014/main" id="{771E9939-E37B-E39E-8818-3931263F9A93}"/>
                  </a:ext>
                </a:extLst>
              </p:cNvPr>
              <p:cNvPicPr/>
              <p:nvPr/>
            </p:nvPicPr>
            <p:blipFill>
              <a:blip r:embed="rId5"/>
              <a:stretch>
                <a:fillRect/>
              </a:stretch>
            </p:blipFill>
            <p:spPr>
              <a:xfrm>
                <a:off x="620280" y="1634760"/>
                <a:ext cx="9273960" cy="4566960"/>
              </a:xfrm>
              <a:prstGeom prst="rect">
                <a:avLst/>
              </a:prstGeom>
            </p:spPr>
          </p:pic>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cxnSp>
        <p:nvCxnSpPr>
          <p:cNvPr id="1087" name="Google Shape;1087;p102"/>
          <p:cNvCxnSpPr/>
          <p:nvPr/>
        </p:nvCxnSpPr>
        <p:spPr>
          <a:xfrm>
            <a:off x="-8308" y="1209922"/>
            <a:ext cx="8300052" cy="0"/>
          </a:xfrm>
          <a:prstGeom prst="straightConnector1">
            <a:avLst/>
          </a:prstGeom>
          <a:noFill/>
          <a:ln w="38100" cap="flat" cmpd="sng">
            <a:solidFill>
              <a:srgbClr val="DFA267"/>
            </a:solidFill>
            <a:prstDash val="solid"/>
            <a:round/>
            <a:headEnd type="none" w="sm" len="sm"/>
            <a:tailEnd type="none" w="sm" len="sm"/>
          </a:ln>
        </p:spPr>
      </p:cxnSp>
      <p:sp>
        <p:nvSpPr>
          <p:cNvPr id="1089" name="Google Shape;1089;p102"/>
          <p:cNvSpPr/>
          <p:nvPr/>
        </p:nvSpPr>
        <p:spPr>
          <a:xfrm>
            <a:off x="371880" y="652001"/>
            <a:ext cx="915386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DFA267"/>
                </a:solidFill>
                <a:latin typeface="Arial"/>
                <a:ea typeface="Arial"/>
                <a:cs typeface="Arial"/>
                <a:sym typeface="Arial"/>
              </a:rPr>
              <a:t>Geoffrey Moore – Crossing the chasm</a:t>
            </a:r>
            <a:endParaRPr/>
          </a:p>
        </p:txBody>
      </p:sp>
      <p:sp>
        <p:nvSpPr>
          <p:cNvPr id="1090" name="Google Shape;1090;p102"/>
          <p:cNvSpPr txBox="1"/>
          <p:nvPr/>
        </p:nvSpPr>
        <p:spPr>
          <a:xfrm>
            <a:off x="192313" y="3158345"/>
            <a:ext cx="5208362" cy="387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920" b="0" i="0" u="none" strike="noStrike" cap="none">
                <a:solidFill>
                  <a:schemeClr val="lt1"/>
                </a:solidFill>
                <a:latin typeface="Helvetica Neue"/>
                <a:ea typeface="Helvetica Neue"/>
                <a:cs typeface="Helvetica Neue"/>
                <a:sym typeface="Helvetica Neue"/>
              </a:rPr>
              <a:t> “Social Graph” behind Facebook’s valuation</a:t>
            </a:r>
            <a:endParaRPr sz="1440" b="0" i="1" u="none" strike="noStrike" cap="none">
              <a:solidFill>
                <a:srgbClr val="FFFFFF"/>
              </a:solidFill>
              <a:latin typeface="Helvetica Neue"/>
              <a:ea typeface="Helvetica Neue"/>
              <a:cs typeface="Helvetica Neue"/>
              <a:sym typeface="Helvetica Neue"/>
            </a:endParaRPr>
          </a:p>
        </p:txBody>
      </p:sp>
      <p:sp>
        <p:nvSpPr>
          <p:cNvPr id="1091" name="Google Shape;1091;p102"/>
          <p:cNvSpPr txBox="1"/>
          <p:nvPr/>
        </p:nvSpPr>
        <p:spPr>
          <a:xfrm>
            <a:off x="192313" y="1495219"/>
            <a:ext cx="6504878"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dirty="0">
                <a:solidFill>
                  <a:schemeClr val="dk1"/>
                </a:solidFill>
                <a:latin typeface="Calibri"/>
                <a:ea typeface="Calibri"/>
                <a:cs typeface="Calibri"/>
                <a:sym typeface="Calibri"/>
              </a:rPr>
              <a:t>Technology </a:t>
            </a:r>
            <a:r>
              <a:rPr lang="en-US" sz="2800" b="1" i="0" u="none" strike="noStrike" cap="none" dirty="0">
                <a:solidFill>
                  <a:schemeClr val="dk1"/>
                </a:solidFill>
                <a:latin typeface="Calibri"/>
                <a:ea typeface="Calibri"/>
                <a:cs typeface="Calibri"/>
                <a:sym typeface="Calibri"/>
              </a:rPr>
              <a:t>adoption life cycle is flawed </a:t>
            </a:r>
            <a:r>
              <a:rPr lang="en-US" sz="2800" b="0" i="0" u="none" strike="noStrike" cap="none" dirty="0">
                <a:solidFill>
                  <a:schemeClr val="dk1"/>
                </a:solidFill>
                <a:latin typeface="Calibri"/>
                <a:ea typeface="Calibri"/>
                <a:cs typeface="Calibri"/>
                <a:sym typeface="Calibri"/>
              </a:rPr>
              <a:t>! </a:t>
            </a:r>
            <a:endParaRPr dirty="0"/>
          </a:p>
          <a:p>
            <a:pPr marL="457200" marR="0" lvl="0" indent="-342900" algn="just" rtl="0">
              <a:lnSpc>
                <a:spcPct val="90000"/>
              </a:lnSpc>
              <a:spcBef>
                <a:spcPts val="1000"/>
              </a:spcBef>
              <a:spcAft>
                <a:spcPts val="0"/>
              </a:spcAft>
              <a:buClr>
                <a:schemeClr val="dk1"/>
              </a:buClr>
              <a:buSzPts val="1800"/>
              <a:buFont typeface="Arial"/>
              <a:buChar char="•"/>
            </a:pPr>
            <a:r>
              <a:rPr lang="en-US" sz="2800" b="1" i="0" u="none" strike="noStrike" cap="none" dirty="0">
                <a:solidFill>
                  <a:srgbClr val="FF0000"/>
                </a:solidFill>
                <a:latin typeface="Calibri"/>
                <a:ea typeface="Calibri"/>
                <a:cs typeface="Calibri"/>
                <a:sym typeface="Calibri"/>
              </a:rPr>
              <a:t>There are actually big gaps where fledgling startups can fall flat</a:t>
            </a:r>
            <a:endParaRPr dirty="0"/>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dirty="0">
                <a:solidFill>
                  <a:schemeClr val="dk1"/>
                </a:solidFill>
                <a:latin typeface="Calibri"/>
                <a:ea typeface="Calibri"/>
                <a:cs typeface="Calibri"/>
                <a:sym typeface="Calibri"/>
              </a:rPr>
              <a:t> </a:t>
            </a:r>
            <a:r>
              <a:rPr lang="en-US" sz="2800" b="1" i="0" u="sng" strike="noStrike" cap="none" dirty="0">
                <a:solidFill>
                  <a:schemeClr val="dk1"/>
                </a:solidFill>
                <a:latin typeface="Calibri"/>
                <a:ea typeface="Calibri"/>
                <a:cs typeface="Calibri"/>
                <a:sym typeface="Calibri"/>
              </a:rPr>
              <a:t>Cause of this adoption gap </a:t>
            </a:r>
            <a:r>
              <a:rPr lang="en-US" sz="2800" b="0" i="0" u="none" strike="noStrike" cap="none" dirty="0">
                <a:solidFill>
                  <a:schemeClr val="dk1"/>
                </a:solidFill>
                <a:latin typeface="Calibri"/>
                <a:ea typeface="Calibri"/>
                <a:cs typeface="Calibri"/>
                <a:sym typeface="Calibri"/>
              </a:rPr>
              <a:t>: </a:t>
            </a:r>
            <a:r>
              <a:rPr lang="en-US" sz="2800" b="1" i="0" u="none" strike="noStrike" cap="none" dirty="0">
                <a:solidFill>
                  <a:schemeClr val="dk1"/>
                </a:solidFill>
                <a:latin typeface="Calibri"/>
                <a:ea typeface="Calibri"/>
                <a:cs typeface="Calibri"/>
                <a:sym typeface="Calibri"/>
              </a:rPr>
              <a:t>Technology enthusiasts</a:t>
            </a:r>
            <a:r>
              <a:rPr lang="en-US" sz="2800" b="0" i="0" u="none" strike="noStrike" cap="none" dirty="0">
                <a:solidFill>
                  <a:schemeClr val="dk1"/>
                </a:solidFill>
                <a:latin typeface="Calibri"/>
                <a:ea typeface="Calibri"/>
                <a:cs typeface="Calibri"/>
                <a:sym typeface="Calibri"/>
              </a:rPr>
              <a:t>, </a:t>
            </a:r>
            <a:r>
              <a:rPr lang="en-US" sz="2800" b="1" i="0" u="none" strike="noStrike" cap="none" dirty="0">
                <a:solidFill>
                  <a:schemeClr val="dk1"/>
                </a:solidFill>
                <a:latin typeface="Calibri"/>
                <a:ea typeface="Calibri"/>
                <a:cs typeface="Calibri"/>
                <a:sym typeface="Calibri"/>
              </a:rPr>
              <a:t>Visionary</a:t>
            </a:r>
            <a:r>
              <a:rPr lang="en-US" sz="2800" b="0" i="0" u="none" strike="noStrike" cap="none" dirty="0">
                <a:solidFill>
                  <a:schemeClr val="dk1"/>
                </a:solidFill>
                <a:latin typeface="Calibri"/>
                <a:ea typeface="Calibri"/>
                <a:cs typeface="Calibri"/>
                <a:sym typeface="Calibri"/>
              </a:rPr>
              <a:t> (see exponential benefits and want to influence technology to shape it) , </a:t>
            </a:r>
            <a:r>
              <a:rPr lang="en-US" sz="2800" b="1" i="0" u="none" strike="noStrike" cap="none" dirty="0">
                <a:solidFill>
                  <a:schemeClr val="dk1"/>
                </a:solidFill>
                <a:latin typeface="Calibri"/>
                <a:ea typeface="Calibri"/>
                <a:cs typeface="Calibri"/>
                <a:sym typeface="Calibri"/>
              </a:rPr>
              <a:t>pragmatist</a:t>
            </a:r>
            <a:r>
              <a:rPr lang="en-US" sz="2800" b="0" i="0" u="none" strike="noStrike" cap="none" dirty="0">
                <a:solidFill>
                  <a:schemeClr val="dk1"/>
                </a:solidFill>
                <a:latin typeface="Calibri"/>
                <a:ea typeface="Calibri"/>
                <a:cs typeface="Calibri"/>
                <a:sym typeface="Calibri"/>
              </a:rPr>
              <a:t> (only when there is proven benefit), </a:t>
            </a:r>
            <a:r>
              <a:rPr lang="en-US" sz="2800" b="1" i="0" u="none" strike="noStrike" cap="none" dirty="0">
                <a:solidFill>
                  <a:schemeClr val="dk1"/>
                </a:solidFill>
                <a:latin typeface="Calibri"/>
                <a:ea typeface="Calibri"/>
                <a:cs typeface="Calibri"/>
                <a:sym typeface="Calibri"/>
              </a:rPr>
              <a:t>conservative</a:t>
            </a:r>
            <a:r>
              <a:rPr lang="en-US" sz="2800" b="0" i="0" u="none" strike="noStrike" cap="none" dirty="0">
                <a:solidFill>
                  <a:schemeClr val="dk1"/>
                </a:solidFill>
                <a:latin typeface="Calibri"/>
                <a:ea typeface="Calibri"/>
                <a:cs typeface="Calibri"/>
                <a:sym typeface="Calibri"/>
              </a:rPr>
              <a:t> ( adopt only when loss in not adopting), </a:t>
            </a:r>
            <a:r>
              <a:rPr lang="en-US" sz="2800" b="1" i="0" u="none" strike="noStrike" cap="none" dirty="0">
                <a:solidFill>
                  <a:schemeClr val="dk1"/>
                </a:solidFill>
                <a:latin typeface="Calibri"/>
                <a:ea typeface="Calibri"/>
                <a:cs typeface="Calibri"/>
                <a:sym typeface="Calibri"/>
              </a:rPr>
              <a:t>skeptics</a:t>
            </a:r>
            <a:r>
              <a:rPr lang="en-US" sz="2800" b="0" i="0" u="none" strike="noStrike" cap="none" dirty="0">
                <a:solidFill>
                  <a:schemeClr val="dk1"/>
                </a:solidFill>
                <a:latin typeface="Calibri"/>
                <a:ea typeface="Calibri"/>
                <a:cs typeface="Calibri"/>
                <a:sym typeface="Calibri"/>
              </a:rPr>
              <a:t> ( adopted only when forced) </a:t>
            </a:r>
            <a:endParaRPr dirty="0"/>
          </a:p>
          <a:p>
            <a:pPr marL="457200" marR="0" lvl="0" indent="-228600" algn="just" rtl="0">
              <a:lnSpc>
                <a:spcPct val="90000"/>
              </a:lnSpc>
              <a:spcBef>
                <a:spcPts val="1000"/>
              </a:spcBef>
              <a:spcAft>
                <a:spcPts val="0"/>
              </a:spcAft>
              <a:buClr>
                <a:schemeClr val="dk1"/>
              </a:buClr>
              <a:buSzPts val="1800"/>
              <a:buFont typeface="Arial"/>
              <a:buNone/>
            </a:pPr>
            <a:endParaRPr sz="2800" b="0" i="0" u="none" strike="noStrike" cap="none" dirty="0">
              <a:solidFill>
                <a:schemeClr val="dk1"/>
              </a:solidFill>
              <a:latin typeface="Calibri"/>
              <a:ea typeface="Calibri"/>
              <a:cs typeface="Calibri"/>
              <a:sym typeface="Calibri"/>
            </a:endParaRPr>
          </a:p>
        </p:txBody>
      </p:sp>
      <p:pic>
        <p:nvPicPr>
          <p:cNvPr id="1092" name="Google Shape;1092;p102"/>
          <p:cNvPicPr preferRelativeResize="0"/>
          <p:nvPr/>
        </p:nvPicPr>
        <p:blipFill rotWithShape="1">
          <a:blip r:embed="rId3">
            <a:alphaModFix/>
          </a:blip>
          <a:srcRect/>
          <a:stretch/>
        </p:blipFill>
        <p:spPr>
          <a:xfrm>
            <a:off x="6697191" y="1495219"/>
            <a:ext cx="4762500" cy="3906644"/>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8E9DC6B-2863-E66C-3034-C75901E7E70A}"/>
                  </a:ext>
                </a:extLst>
              </p14:cNvPr>
              <p14:cNvContentPartPr/>
              <p14:nvPr/>
            </p14:nvContentPartPr>
            <p14:xfrm>
              <a:off x="960840" y="1040760"/>
              <a:ext cx="10631160" cy="5591160"/>
            </p14:xfrm>
          </p:contentPart>
        </mc:Choice>
        <mc:Fallback>
          <p:pic>
            <p:nvPicPr>
              <p:cNvPr id="2" name="Ink 1">
                <a:extLst>
                  <a:ext uri="{FF2B5EF4-FFF2-40B4-BE49-F238E27FC236}">
                    <a16:creationId xmlns:a16="http://schemas.microsoft.com/office/drawing/2014/main" id="{78E9DC6B-2863-E66C-3034-C75901E7E70A}"/>
                  </a:ext>
                </a:extLst>
              </p:cNvPr>
              <p:cNvPicPr/>
              <p:nvPr/>
            </p:nvPicPr>
            <p:blipFill>
              <a:blip r:embed="rId5"/>
              <a:stretch>
                <a:fillRect/>
              </a:stretch>
            </p:blipFill>
            <p:spPr>
              <a:xfrm>
                <a:off x="951480" y="1031400"/>
                <a:ext cx="10649880" cy="5609880"/>
              </a:xfrm>
              <a:prstGeom prst="rect">
                <a:avLst/>
              </a:prstGeom>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cxnSp>
        <p:nvCxnSpPr>
          <p:cNvPr id="1098" name="Google Shape;1098;p103"/>
          <p:cNvCxnSpPr/>
          <p:nvPr/>
        </p:nvCxnSpPr>
        <p:spPr>
          <a:xfrm>
            <a:off x="-8308" y="1209922"/>
            <a:ext cx="8300052" cy="0"/>
          </a:xfrm>
          <a:prstGeom prst="straightConnector1">
            <a:avLst/>
          </a:prstGeom>
          <a:noFill/>
          <a:ln w="38100" cap="flat" cmpd="sng">
            <a:solidFill>
              <a:srgbClr val="DFA267"/>
            </a:solidFill>
            <a:prstDash val="solid"/>
            <a:round/>
            <a:headEnd type="none" w="sm" len="sm"/>
            <a:tailEnd type="none" w="sm" len="sm"/>
          </a:ln>
        </p:spPr>
      </p:cxnSp>
      <p:sp>
        <p:nvSpPr>
          <p:cNvPr id="1100" name="Google Shape;1100;p103"/>
          <p:cNvSpPr/>
          <p:nvPr/>
        </p:nvSpPr>
        <p:spPr>
          <a:xfrm>
            <a:off x="371880" y="652001"/>
            <a:ext cx="915386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DFA267"/>
                </a:solidFill>
                <a:latin typeface="Arial"/>
                <a:ea typeface="Arial"/>
                <a:cs typeface="Arial"/>
                <a:sym typeface="Arial"/>
              </a:rPr>
              <a:t>Geoffrey Moore – Crossing the chasm</a:t>
            </a:r>
            <a:endParaRPr/>
          </a:p>
        </p:txBody>
      </p:sp>
      <p:sp>
        <p:nvSpPr>
          <p:cNvPr id="1101" name="Google Shape;1101;p103"/>
          <p:cNvSpPr txBox="1"/>
          <p:nvPr/>
        </p:nvSpPr>
        <p:spPr>
          <a:xfrm>
            <a:off x="192313" y="3158345"/>
            <a:ext cx="5208362" cy="387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920" b="0" i="0" u="none" strike="noStrike" cap="none">
                <a:solidFill>
                  <a:schemeClr val="lt1"/>
                </a:solidFill>
                <a:latin typeface="Helvetica Neue"/>
                <a:ea typeface="Helvetica Neue"/>
                <a:cs typeface="Helvetica Neue"/>
                <a:sym typeface="Helvetica Neue"/>
              </a:rPr>
              <a:t> “Social Graph” behind Facebook’s valuation</a:t>
            </a:r>
            <a:endParaRPr sz="1440" b="0" i="1" u="none" strike="noStrike" cap="none">
              <a:solidFill>
                <a:srgbClr val="FFFFFF"/>
              </a:solidFill>
              <a:latin typeface="Helvetica Neue"/>
              <a:ea typeface="Helvetica Neue"/>
              <a:cs typeface="Helvetica Neue"/>
              <a:sym typeface="Helvetica Neue"/>
            </a:endParaRPr>
          </a:p>
        </p:txBody>
      </p:sp>
      <p:sp>
        <p:nvSpPr>
          <p:cNvPr id="1102" name="Google Shape;1102;p103"/>
          <p:cNvSpPr txBox="1"/>
          <p:nvPr/>
        </p:nvSpPr>
        <p:spPr>
          <a:xfrm>
            <a:off x="192313" y="1209922"/>
            <a:ext cx="6504878" cy="5318760"/>
          </a:xfrm>
          <a:prstGeom prst="rect">
            <a:avLst/>
          </a:prstGeom>
          <a:noFill/>
          <a:ln>
            <a:noFill/>
          </a:ln>
        </p:spPr>
        <p:txBody>
          <a:bodyPr spcFirstLastPara="1" wrap="square" lIns="91425" tIns="45700" rIns="91425" bIns="45700" anchor="t" anchorCtr="0">
            <a:normAutofit fontScale="92500" lnSpcReduction="20000"/>
          </a:bodyPr>
          <a:lstStyle/>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dirty="0">
                <a:solidFill>
                  <a:schemeClr val="dk1"/>
                </a:solidFill>
                <a:latin typeface="Calibri"/>
                <a:ea typeface="Calibri"/>
                <a:cs typeface="Calibri"/>
                <a:sym typeface="Calibri"/>
              </a:rPr>
              <a:t>As a software start-up, one BIG challenge is crossing the chasm. </a:t>
            </a:r>
            <a:endParaRPr dirty="0"/>
          </a:p>
          <a:p>
            <a:pPr marL="457200" marR="0" lvl="0" indent="-228600" algn="just" rtl="0">
              <a:lnSpc>
                <a:spcPct val="90000"/>
              </a:lnSpc>
              <a:spcBef>
                <a:spcPts val="1000"/>
              </a:spcBef>
              <a:spcAft>
                <a:spcPts val="0"/>
              </a:spcAft>
              <a:buClr>
                <a:schemeClr val="dk1"/>
              </a:buClr>
              <a:buSzPct val="69498"/>
              <a:buFont typeface="Arial"/>
              <a:buNone/>
            </a:pPr>
            <a:endParaRPr sz="2800" b="0" i="0" u="none" strike="noStrike" cap="none" dirty="0">
              <a:solidFill>
                <a:schemeClr val="dk1"/>
              </a:solidFill>
              <a:latin typeface="Calibri"/>
              <a:ea typeface="Calibri"/>
              <a:cs typeface="Calibri"/>
              <a:sym typeface="Calibri"/>
            </a:endParaRPr>
          </a:p>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dirty="0">
                <a:solidFill>
                  <a:schemeClr val="dk1"/>
                </a:solidFill>
                <a:latin typeface="Calibri"/>
                <a:ea typeface="Calibri"/>
                <a:cs typeface="Calibri"/>
                <a:sym typeface="Calibri"/>
              </a:rPr>
              <a:t>The </a:t>
            </a:r>
            <a:r>
              <a:rPr lang="en-US" sz="2800" b="1" i="0" u="none" strike="noStrike" cap="none" dirty="0">
                <a:solidFill>
                  <a:schemeClr val="dk1"/>
                </a:solidFill>
                <a:latin typeface="Calibri"/>
                <a:ea typeface="Calibri"/>
                <a:cs typeface="Calibri"/>
                <a:sym typeface="Calibri"/>
              </a:rPr>
              <a:t>chasm</a:t>
            </a:r>
            <a:r>
              <a:rPr lang="en-US" sz="2800" b="0" i="0" u="none" strike="noStrike" cap="none" dirty="0">
                <a:solidFill>
                  <a:schemeClr val="dk1"/>
                </a:solidFill>
                <a:latin typeface="Calibri"/>
                <a:ea typeface="Calibri"/>
                <a:cs typeface="Calibri"/>
                <a:sym typeface="Calibri"/>
              </a:rPr>
              <a:t> refers to the technology adoption lifecycle or the transition from the </a:t>
            </a:r>
            <a:r>
              <a:rPr lang="en-US" sz="2800" b="1" i="0" u="none" strike="noStrike" cap="none" dirty="0">
                <a:solidFill>
                  <a:schemeClr val="dk1"/>
                </a:solidFill>
                <a:latin typeface="Calibri"/>
                <a:ea typeface="Calibri"/>
                <a:cs typeface="Calibri"/>
                <a:sym typeface="Calibri"/>
              </a:rPr>
              <a:t>early market </a:t>
            </a:r>
            <a:r>
              <a:rPr lang="en-US" sz="2800" b="0" i="0" u="none" strike="noStrike" cap="none" dirty="0">
                <a:solidFill>
                  <a:schemeClr val="dk1"/>
                </a:solidFill>
                <a:latin typeface="Calibri"/>
                <a:ea typeface="Calibri"/>
                <a:cs typeface="Calibri"/>
                <a:sym typeface="Calibri"/>
              </a:rPr>
              <a:t>into the </a:t>
            </a:r>
            <a:r>
              <a:rPr lang="en-US" sz="2800" b="1" i="0" u="none" strike="noStrike" cap="none" dirty="0">
                <a:solidFill>
                  <a:schemeClr val="dk1"/>
                </a:solidFill>
                <a:latin typeface="Calibri"/>
                <a:ea typeface="Calibri"/>
                <a:cs typeface="Calibri"/>
                <a:sym typeface="Calibri"/>
              </a:rPr>
              <a:t>mainstream market.</a:t>
            </a:r>
            <a:endParaRPr dirty="0"/>
          </a:p>
          <a:p>
            <a:pPr marL="457200" marR="0" lvl="0" indent="-342900" algn="just" rtl="0">
              <a:lnSpc>
                <a:spcPct val="90000"/>
              </a:lnSpc>
              <a:spcBef>
                <a:spcPts val="1000"/>
              </a:spcBef>
              <a:spcAft>
                <a:spcPts val="0"/>
              </a:spcAft>
              <a:buClr>
                <a:schemeClr val="dk1"/>
              </a:buClr>
              <a:buSzPct val="69498"/>
              <a:buFont typeface="Arial"/>
              <a:buChar char="•"/>
            </a:pPr>
            <a:r>
              <a:rPr lang="en-US" sz="2800" b="1" i="0" u="none" strike="noStrike" cap="none" dirty="0">
                <a:solidFill>
                  <a:srgbClr val="FF0066"/>
                </a:solidFill>
                <a:latin typeface="Calibri"/>
                <a:ea typeface="Calibri"/>
                <a:cs typeface="Calibri"/>
                <a:sym typeface="Calibri"/>
              </a:rPr>
              <a:t>Early adopters </a:t>
            </a:r>
            <a:r>
              <a:rPr lang="en-US" sz="2800" b="0" i="0" u="none" strike="noStrike" cap="none" dirty="0">
                <a:solidFill>
                  <a:schemeClr val="dk1"/>
                </a:solidFill>
                <a:latin typeface="Calibri"/>
                <a:ea typeface="Calibri"/>
                <a:cs typeface="Calibri"/>
                <a:sym typeface="Calibri"/>
              </a:rPr>
              <a:t>are willing to test new technology in order to establish trends; they are willing to try something new and unproven. </a:t>
            </a:r>
            <a:endParaRPr dirty="0"/>
          </a:p>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dirty="0">
                <a:solidFill>
                  <a:schemeClr val="dk1"/>
                </a:solidFill>
                <a:latin typeface="Calibri"/>
                <a:ea typeface="Calibri"/>
                <a:cs typeface="Calibri"/>
                <a:sym typeface="Calibri"/>
              </a:rPr>
              <a:t>And, the </a:t>
            </a:r>
            <a:r>
              <a:rPr lang="en-US" sz="2800" b="1" i="0" u="none" strike="noStrike" cap="none" dirty="0">
                <a:solidFill>
                  <a:srgbClr val="FF0066"/>
                </a:solidFill>
                <a:latin typeface="Calibri"/>
                <a:ea typeface="Calibri"/>
                <a:cs typeface="Calibri"/>
                <a:sym typeface="Calibri"/>
              </a:rPr>
              <a:t>Early and Late majority </a:t>
            </a:r>
            <a:r>
              <a:rPr lang="en-US" sz="2800" b="0" i="0" u="none" strike="noStrike" cap="none" dirty="0">
                <a:solidFill>
                  <a:schemeClr val="dk1"/>
                </a:solidFill>
                <a:latin typeface="Calibri"/>
                <a:ea typeface="Calibri"/>
                <a:cs typeface="Calibri"/>
                <a:sym typeface="Calibri"/>
              </a:rPr>
              <a:t>of users who will embrace your product are far more risk-averse. They need confirmation that the goods will benefit them.</a:t>
            </a:r>
            <a:endParaRPr sz="2800" b="1" i="0" u="none" strike="noStrike" cap="none" dirty="0">
              <a:solidFill>
                <a:schemeClr val="dk1"/>
              </a:solidFill>
              <a:latin typeface="Calibri"/>
              <a:ea typeface="Calibri"/>
              <a:cs typeface="Calibri"/>
              <a:sym typeface="Calibri"/>
            </a:endParaRPr>
          </a:p>
        </p:txBody>
      </p:sp>
      <p:pic>
        <p:nvPicPr>
          <p:cNvPr id="1103" name="Google Shape;1103;p103"/>
          <p:cNvPicPr preferRelativeResize="0"/>
          <p:nvPr/>
        </p:nvPicPr>
        <p:blipFill rotWithShape="1">
          <a:blip r:embed="rId3">
            <a:alphaModFix/>
          </a:blip>
          <a:srcRect/>
          <a:stretch/>
        </p:blipFill>
        <p:spPr>
          <a:xfrm>
            <a:off x="6697191" y="1495219"/>
            <a:ext cx="4762500" cy="3906644"/>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C397334-0A9D-DC26-1DF9-53D152FFE387}"/>
                  </a:ext>
                </a:extLst>
              </p14:cNvPr>
              <p14:cNvContentPartPr/>
              <p14:nvPr/>
            </p14:nvContentPartPr>
            <p14:xfrm>
              <a:off x="556560" y="1283040"/>
              <a:ext cx="10314360" cy="3949560"/>
            </p14:xfrm>
          </p:contentPart>
        </mc:Choice>
        <mc:Fallback>
          <p:pic>
            <p:nvPicPr>
              <p:cNvPr id="2" name="Ink 1">
                <a:extLst>
                  <a:ext uri="{FF2B5EF4-FFF2-40B4-BE49-F238E27FC236}">
                    <a16:creationId xmlns:a16="http://schemas.microsoft.com/office/drawing/2014/main" id="{7C397334-0A9D-DC26-1DF9-53D152FFE387}"/>
                  </a:ext>
                </a:extLst>
              </p:cNvPr>
              <p:cNvPicPr/>
              <p:nvPr/>
            </p:nvPicPr>
            <p:blipFill>
              <a:blip r:embed="rId5"/>
              <a:stretch>
                <a:fillRect/>
              </a:stretch>
            </p:blipFill>
            <p:spPr>
              <a:xfrm>
                <a:off x="547200" y="1273680"/>
                <a:ext cx="10333080" cy="3968280"/>
              </a:xfrm>
              <a:prstGeom prst="rect">
                <a:avLst/>
              </a:prstGeom>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cxnSp>
        <p:nvCxnSpPr>
          <p:cNvPr id="1109" name="Google Shape;1109;p104"/>
          <p:cNvCxnSpPr/>
          <p:nvPr/>
        </p:nvCxnSpPr>
        <p:spPr>
          <a:xfrm>
            <a:off x="-8308" y="1209922"/>
            <a:ext cx="8300052" cy="0"/>
          </a:xfrm>
          <a:prstGeom prst="straightConnector1">
            <a:avLst/>
          </a:prstGeom>
          <a:noFill/>
          <a:ln w="38100" cap="flat" cmpd="sng">
            <a:solidFill>
              <a:srgbClr val="DFA267"/>
            </a:solidFill>
            <a:prstDash val="solid"/>
            <a:round/>
            <a:headEnd type="none" w="sm" len="sm"/>
            <a:tailEnd type="none" w="sm" len="sm"/>
          </a:ln>
        </p:spPr>
      </p:cxnSp>
      <p:sp>
        <p:nvSpPr>
          <p:cNvPr id="1111" name="Google Shape;1111;p104"/>
          <p:cNvSpPr/>
          <p:nvPr/>
        </p:nvSpPr>
        <p:spPr>
          <a:xfrm>
            <a:off x="371880" y="652001"/>
            <a:ext cx="915386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DFA267"/>
                </a:solidFill>
                <a:latin typeface="Arial"/>
                <a:ea typeface="Arial"/>
                <a:cs typeface="Arial"/>
                <a:sym typeface="Arial"/>
              </a:rPr>
              <a:t>Adopter cycle, chasm and hype cycle</a:t>
            </a:r>
            <a:endParaRPr/>
          </a:p>
        </p:txBody>
      </p:sp>
      <p:sp>
        <p:nvSpPr>
          <p:cNvPr id="1112" name="Google Shape;1112;p104"/>
          <p:cNvSpPr txBox="1"/>
          <p:nvPr/>
        </p:nvSpPr>
        <p:spPr>
          <a:xfrm>
            <a:off x="192313" y="3158345"/>
            <a:ext cx="5208362" cy="387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920" b="0" i="0" u="none" strike="noStrike" cap="none">
                <a:solidFill>
                  <a:schemeClr val="lt1"/>
                </a:solidFill>
                <a:latin typeface="Helvetica Neue"/>
                <a:ea typeface="Helvetica Neue"/>
                <a:cs typeface="Helvetica Neue"/>
                <a:sym typeface="Helvetica Neue"/>
              </a:rPr>
              <a:t> “Social Graph” behind Facebook’s valuation</a:t>
            </a:r>
            <a:endParaRPr sz="1440" b="0" i="1" u="none" strike="noStrike" cap="none">
              <a:solidFill>
                <a:srgbClr val="FFFFFF"/>
              </a:solidFill>
              <a:latin typeface="Helvetica Neue"/>
              <a:ea typeface="Helvetica Neue"/>
              <a:cs typeface="Helvetica Neue"/>
              <a:sym typeface="Helvetica Neue"/>
            </a:endParaRPr>
          </a:p>
        </p:txBody>
      </p:sp>
      <p:pic>
        <p:nvPicPr>
          <p:cNvPr id="1113" name="Google Shape;1113;p104"/>
          <p:cNvPicPr preferRelativeResize="0"/>
          <p:nvPr/>
        </p:nvPicPr>
        <p:blipFill rotWithShape="1">
          <a:blip r:embed="rId3">
            <a:alphaModFix/>
          </a:blip>
          <a:srcRect/>
          <a:stretch/>
        </p:blipFill>
        <p:spPr>
          <a:xfrm>
            <a:off x="153005" y="1398963"/>
            <a:ext cx="9231852" cy="49124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p:nvPr/>
        </p:nvSpPr>
        <p:spPr>
          <a:xfrm>
            <a:off x="434225" y="747162"/>
            <a:ext cx="982390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accent2"/>
                </a:solidFill>
                <a:latin typeface="Calibri"/>
                <a:ea typeface="Calibri"/>
                <a:cs typeface="Calibri"/>
                <a:sym typeface="Calibri"/>
              </a:rPr>
              <a:t>Network is implicit with no information : diffusion of information</a:t>
            </a:r>
            <a:endParaRPr sz="2400" b="0" i="0" u="none" strike="noStrike" cap="none" dirty="0">
              <a:solidFill>
                <a:srgbClr val="000000"/>
              </a:solidFill>
              <a:latin typeface="Arial"/>
              <a:ea typeface="Arial"/>
              <a:cs typeface="Arial"/>
              <a:sym typeface="Arial"/>
            </a:endParaRPr>
          </a:p>
        </p:txBody>
      </p:sp>
      <p:cxnSp>
        <p:nvCxnSpPr>
          <p:cNvPr id="159" name="Google Shape;159;p32"/>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61" name="Google Shape;161;p32"/>
          <p:cNvSpPr txBox="1"/>
          <p:nvPr/>
        </p:nvSpPr>
        <p:spPr>
          <a:xfrm>
            <a:off x="162560" y="1539240"/>
            <a:ext cx="10095571"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1" i="0" u="none" strike="noStrike" cap="none">
                <a:solidFill>
                  <a:srgbClr val="FF0000"/>
                </a:solidFill>
                <a:latin typeface="Calibri"/>
                <a:ea typeface="Calibri"/>
                <a:cs typeface="Calibri"/>
                <a:sym typeface="Calibri"/>
              </a:rPr>
              <a:t>When the explicit network is NOT available and visible,  the way you model it</a:t>
            </a:r>
            <a:r>
              <a:rPr lang="en-US" sz="2800" b="1" i="0" u="none" strike="noStrike" cap="none">
                <a:solidFill>
                  <a:schemeClr val="dk1"/>
                </a:solidFill>
                <a:latin typeface="Calibri"/>
                <a:ea typeface="Calibri"/>
                <a:cs typeface="Calibri"/>
                <a:sym typeface="Calibri"/>
              </a:rPr>
              <a:t> , </a:t>
            </a:r>
            <a:r>
              <a:rPr lang="en-US" sz="2800" b="0" i="0" u="none" strike="noStrike" cap="none">
                <a:solidFill>
                  <a:schemeClr val="dk1"/>
                </a:solidFill>
                <a:latin typeface="Calibri"/>
                <a:ea typeface="Calibri"/>
                <a:cs typeface="Calibri"/>
                <a:sym typeface="Calibri"/>
              </a:rPr>
              <a:t>need NOT factor in the network </a:t>
            </a:r>
            <a:r>
              <a:rPr lang="en-US" sz="2800" b="1" i="0" u="none" strike="noStrike" cap="none">
                <a:solidFill>
                  <a:schemeClr val="dk1"/>
                </a:solidFill>
                <a:latin typeface="Calibri"/>
                <a:ea typeface="Calibri"/>
                <a:cs typeface="Calibri"/>
                <a:sym typeface="Calibri"/>
              </a:rPr>
              <a:t>!!</a:t>
            </a:r>
            <a:r>
              <a:rPr lang="en-US" sz="2800" b="0" i="0" u="none" strike="noStrike" cap="none">
                <a:solidFill>
                  <a:schemeClr val="dk1"/>
                </a:solidFill>
                <a:latin typeface="Calibri"/>
                <a:ea typeface="Calibri"/>
                <a:cs typeface="Calibri"/>
                <a:sym typeface="Calibri"/>
              </a:rPr>
              <a:t>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Example</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If we make a network based on the </a:t>
            </a:r>
            <a:r>
              <a:rPr lang="en-US" sz="2400" b="1" i="0" u="none" strike="noStrike" cap="none">
                <a:solidFill>
                  <a:schemeClr val="dk1"/>
                </a:solidFill>
                <a:latin typeface="Calibri"/>
                <a:ea typeface="Calibri"/>
                <a:cs typeface="Calibri"/>
                <a:sym typeface="Calibri"/>
              </a:rPr>
              <a:t>some new app that  is getting adopted by the students </a:t>
            </a:r>
            <a:r>
              <a:rPr lang="en-US" sz="2400" b="0" i="0" u="none" strike="noStrike" cap="none">
                <a:solidFill>
                  <a:schemeClr val="dk1"/>
                </a:solidFill>
                <a:latin typeface="Calibri"/>
                <a:ea typeface="Calibri"/>
                <a:cs typeface="Calibri"/>
                <a:sym typeface="Calibri"/>
              </a:rPr>
              <a:t>in  Bangalore, it is an </a:t>
            </a:r>
            <a:r>
              <a:rPr lang="en-US" sz="2400" b="1" i="0" u="none" strike="noStrike" cap="none">
                <a:solidFill>
                  <a:schemeClr val="dk1"/>
                </a:solidFill>
                <a:latin typeface="Calibri"/>
                <a:ea typeface="Calibri"/>
                <a:cs typeface="Calibri"/>
                <a:sym typeface="Calibri"/>
              </a:rPr>
              <a:t>IMPLICIT  NETWORK </a:t>
            </a:r>
            <a:r>
              <a:rPr lang="en-US" sz="2400" b="0" i="0" u="none" strike="noStrike" cap="none">
                <a:solidFill>
                  <a:schemeClr val="dk1"/>
                </a:solidFill>
                <a:latin typeface="Calibri"/>
                <a:ea typeface="Calibri"/>
                <a:cs typeface="Calibri"/>
                <a:sym typeface="Calibri"/>
              </a:rPr>
              <a:t>( edge means common usage)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Think of the new “Idli Mix” is getting launched in Bangalore . It is an </a:t>
            </a:r>
            <a:r>
              <a:rPr lang="en-US" sz="2400" b="1" i="0" u="none" strike="noStrike" cap="none">
                <a:solidFill>
                  <a:schemeClr val="dk1"/>
                </a:solidFill>
                <a:latin typeface="Calibri"/>
                <a:ea typeface="Calibri"/>
                <a:cs typeface="Calibri"/>
                <a:sym typeface="Calibri"/>
              </a:rPr>
              <a:t>implicit network that is not visible </a:t>
            </a:r>
            <a:r>
              <a:rPr lang="en-US" sz="2400" b="0" i="0" u="none" strike="noStrike" cap="none">
                <a:solidFill>
                  <a:schemeClr val="dk1"/>
                </a:solidFill>
                <a:latin typeface="Calibri"/>
                <a:ea typeface="Calibri"/>
                <a:cs typeface="Calibri"/>
                <a:sym typeface="Calibri"/>
              </a:rPr>
              <a:t>and </a:t>
            </a:r>
            <a:r>
              <a:rPr lang="en-US" sz="2400" b="1" i="0" u="none" strike="noStrike" cap="none">
                <a:solidFill>
                  <a:schemeClr val="dk1"/>
                </a:solidFill>
                <a:latin typeface="Calibri"/>
                <a:ea typeface="Calibri"/>
                <a:cs typeface="Calibri"/>
                <a:sym typeface="Calibri"/>
              </a:rPr>
              <a:t>no  information is available about all the nodes </a:t>
            </a:r>
            <a:r>
              <a:rPr lang="en-US" sz="2400" b="0" i="0" u="none" strike="noStrike" cap="none">
                <a:solidFill>
                  <a:schemeClr val="dk1"/>
                </a:solidFill>
                <a:latin typeface="Calibri"/>
                <a:ea typeface="Calibri"/>
                <a:cs typeface="Calibri"/>
                <a:sym typeface="Calibri"/>
              </a:rPr>
              <a:t>!! But the </a:t>
            </a:r>
            <a:r>
              <a:rPr lang="en-US" sz="2400" b="1" i="0" u="none" strike="noStrike" cap="none">
                <a:solidFill>
                  <a:schemeClr val="dk1"/>
                </a:solidFill>
                <a:latin typeface="Calibri"/>
                <a:ea typeface="Calibri"/>
                <a:cs typeface="Calibri"/>
                <a:sym typeface="Calibri"/>
              </a:rPr>
              <a:t>company that launched the product need to estimate how many to manufacture to meet the needs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This kind of dynamics is </a:t>
            </a:r>
            <a:r>
              <a:rPr lang="en-US" sz="2800" b="1" i="0" u="none" strike="noStrike" cap="none">
                <a:solidFill>
                  <a:srgbClr val="FF0000"/>
                </a:solidFill>
                <a:latin typeface="Calibri"/>
                <a:ea typeface="Calibri"/>
                <a:cs typeface="Calibri"/>
                <a:sym typeface="Calibri"/>
              </a:rPr>
              <a:t>DIFFUSION </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C18F634-D1BA-AE9E-85A3-B5474590285C}"/>
                  </a:ext>
                </a:extLst>
              </p14:cNvPr>
              <p14:cNvContentPartPr/>
              <p14:nvPr/>
            </p14:nvContentPartPr>
            <p14:xfrm>
              <a:off x="2265480" y="3377520"/>
              <a:ext cx="6463080" cy="430920"/>
            </p14:xfrm>
          </p:contentPart>
        </mc:Choice>
        <mc:Fallback>
          <p:pic>
            <p:nvPicPr>
              <p:cNvPr id="2" name="Ink 1">
                <a:extLst>
                  <a:ext uri="{FF2B5EF4-FFF2-40B4-BE49-F238E27FC236}">
                    <a16:creationId xmlns:a16="http://schemas.microsoft.com/office/drawing/2014/main" id="{4C18F634-D1BA-AE9E-85A3-B5474590285C}"/>
                  </a:ext>
                </a:extLst>
              </p:cNvPr>
              <p:cNvPicPr/>
              <p:nvPr/>
            </p:nvPicPr>
            <p:blipFill>
              <a:blip r:embed="rId4"/>
              <a:stretch>
                <a:fillRect/>
              </a:stretch>
            </p:blipFill>
            <p:spPr>
              <a:xfrm>
                <a:off x="2256120" y="3368160"/>
                <a:ext cx="6481800" cy="449640"/>
              </a:xfrm>
              <a:prstGeom prst="rect">
                <a:avLst/>
              </a:prstGeom>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05"/>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2F5496"/>
                </a:solidFill>
                <a:latin typeface="Calibri"/>
                <a:ea typeface="Calibri"/>
                <a:cs typeface="Calibri"/>
                <a:sym typeface="Calibri"/>
              </a:rPr>
              <a:t>Bass model of diffusion</a:t>
            </a:r>
            <a:endParaRPr sz="3600" b="0" i="0" u="none" strike="noStrike" cap="none">
              <a:solidFill>
                <a:srgbClr val="000000"/>
              </a:solidFill>
              <a:latin typeface="Arial"/>
              <a:ea typeface="Arial"/>
              <a:cs typeface="Arial"/>
              <a:sym typeface="Arial"/>
            </a:endParaRPr>
          </a:p>
        </p:txBody>
      </p:sp>
      <p:grpSp>
        <p:nvGrpSpPr>
          <p:cNvPr id="1122" name="Google Shape;1122;p105"/>
          <p:cNvGrpSpPr/>
          <p:nvPr/>
        </p:nvGrpSpPr>
        <p:grpSpPr>
          <a:xfrm>
            <a:off x="313844" y="5489699"/>
            <a:ext cx="1066895" cy="1078155"/>
            <a:chOff x="313844" y="5489699"/>
            <a:chExt cx="1066895" cy="1078155"/>
          </a:xfrm>
        </p:grpSpPr>
        <p:sp>
          <p:nvSpPr>
            <p:cNvPr id="1123" name="Google Shape;1123;p105"/>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4" name="Google Shape;1124;p105"/>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1125" name="Google Shape;1125;p105"/>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BD3C494-F51C-A682-BDCF-3D891DC22B50}"/>
                  </a:ext>
                </a:extLst>
              </p14:cNvPr>
              <p14:cNvContentPartPr/>
              <p14:nvPr/>
            </p14:nvContentPartPr>
            <p14:xfrm>
              <a:off x="762120" y="3515760"/>
              <a:ext cx="2193480" cy="166320"/>
            </p14:xfrm>
          </p:contentPart>
        </mc:Choice>
        <mc:Fallback>
          <p:pic>
            <p:nvPicPr>
              <p:cNvPr id="2" name="Ink 1">
                <a:extLst>
                  <a:ext uri="{FF2B5EF4-FFF2-40B4-BE49-F238E27FC236}">
                    <a16:creationId xmlns:a16="http://schemas.microsoft.com/office/drawing/2014/main" id="{2BD3C494-F51C-A682-BDCF-3D891DC22B50}"/>
                  </a:ext>
                </a:extLst>
              </p:cNvPr>
              <p:cNvPicPr/>
              <p:nvPr/>
            </p:nvPicPr>
            <p:blipFill>
              <a:blip r:embed="rId4"/>
              <a:stretch>
                <a:fillRect/>
              </a:stretch>
            </p:blipFill>
            <p:spPr>
              <a:xfrm>
                <a:off x="752760" y="3506400"/>
                <a:ext cx="2212200" cy="185040"/>
              </a:xfrm>
              <a:prstGeom prst="rect">
                <a:avLst/>
              </a:prstGeom>
            </p:spPr>
          </p:pic>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0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342900" algn="just" rtl="0">
              <a:lnSpc>
                <a:spcPct val="150000"/>
              </a:lnSpc>
              <a:spcBef>
                <a:spcPts val="1000"/>
              </a:spcBef>
              <a:spcAft>
                <a:spcPts val="0"/>
              </a:spcAft>
              <a:buSzPts val="1800"/>
              <a:buFont typeface="Noto Sans Symbols"/>
              <a:buChar char="⮚"/>
            </a:pPr>
            <a:r>
              <a:rPr lang="en-US" sz="2400" b="0" i="0" dirty="0">
                <a:solidFill>
                  <a:srgbClr val="333333"/>
                </a:solidFill>
              </a:rPr>
              <a:t>The Bass diffusion model is one of the most thoroughly researched </a:t>
            </a:r>
            <a:r>
              <a:rPr lang="en-US" sz="2400" b="1" i="0" dirty="0">
                <a:solidFill>
                  <a:srgbClr val="333333"/>
                </a:solidFill>
              </a:rPr>
              <a:t>models in market forecasting</a:t>
            </a:r>
            <a:r>
              <a:rPr lang="en-US" sz="2400" b="0" i="0" dirty="0">
                <a:solidFill>
                  <a:srgbClr val="333333"/>
                </a:solidFill>
              </a:rPr>
              <a:t>. </a:t>
            </a:r>
            <a:endParaRPr dirty="0"/>
          </a:p>
          <a:p>
            <a:pPr marL="457200" lvl="0" indent="-342900" algn="just" rtl="0">
              <a:lnSpc>
                <a:spcPct val="150000"/>
              </a:lnSpc>
              <a:spcBef>
                <a:spcPts val="1000"/>
              </a:spcBef>
              <a:spcAft>
                <a:spcPts val="0"/>
              </a:spcAft>
              <a:buSzPts val="1800"/>
              <a:buFont typeface="Noto Sans Symbols"/>
              <a:buChar char="⮚"/>
            </a:pPr>
            <a:r>
              <a:rPr lang="en-US" sz="2400" dirty="0">
                <a:solidFill>
                  <a:srgbClr val="333333"/>
                </a:solidFill>
              </a:rPr>
              <a:t>T</a:t>
            </a:r>
            <a:r>
              <a:rPr lang="en-US" sz="2400" b="0" i="0" dirty="0">
                <a:solidFill>
                  <a:srgbClr val="333333"/>
                </a:solidFill>
              </a:rPr>
              <a:t>he model has </a:t>
            </a:r>
            <a:r>
              <a:rPr lang="en-US" sz="2400" b="1" i="0" dirty="0">
                <a:solidFill>
                  <a:srgbClr val="333333"/>
                </a:solidFill>
              </a:rPr>
              <a:t>proven to be versatile in representing the different patterns of adoption of products </a:t>
            </a:r>
            <a:r>
              <a:rPr lang="en-US" sz="2400" b="0" i="0" dirty="0">
                <a:solidFill>
                  <a:srgbClr val="333333"/>
                </a:solidFill>
              </a:rPr>
              <a:t>— from “</a:t>
            </a:r>
            <a:r>
              <a:rPr lang="en-US" sz="2400" b="1" i="0" dirty="0">
                <a:solidFill>
                  <a:srgbClr val="333333"/>
                </a:solidFill>
              </a:rPr>
              <a:t>sleepers</a:t>
            </a:r>
            <a:r>
              <a:rPr lang="en-US" sz="2400" b="0" i="0" dirty="0">
                <a:solidFill>
                  <a:srgbClr val="333333"/>
                </a:solidFill>
              </a:rPr>
              <a:t>”, where the </a:t>
            </a:r>
            <a:r>
              <a:rPr lang="en-US" sz="2400" b="1" i="0" dirty="0">
                <a:solidFill>
                  <a:srgbClr val="333333"/>
                </a:solidFill>
              </a:rPr>
              <a:t>sales pick up is gradual</a:t>
            </a:r>
            <a:r>
              <a:rPr lang="en-US" sz="2400" b="0" i="0" dirty="0">
                <a:solidFill>
                  <a:srgbClr val="333333"/>
                </a:solidFill>
              </a:rPr>
              <a:t>, to the “</a:t>
            </a:r>
            <a:r>
              <a:rPr lang="en-US" sz="2400" b="1" i="0" dirty="0">
                <a:solidFill>
                  <a:srgbClr val="333333"/>
                </a:solidFill>
              </a:rPr>
              <a:t>blockbusters</a:t>
            </a:r>
            <a:r>
              <a:rPr lang="en-US" sz="2400" b="0" i="0" dirty="0">
                <a:solidFill>
                  <a:srgbClr val="333333"/>
                </a:solidFill>
              </a:rPr>
              <a:t>”..</a:t>
            </a:r>
            <a:endParaRPr sz="2400" dirty="0"/>
          </a:p>
          <a:p>
            <a:pPr marL="457200" lvl="0" indent="-342900" algn="just" rtl="0">
              <a:lnSpc>
                <a:spcPct val="150000"/>
              </a:lnSpc>
              <a:spcBef>
                <a:spcPts val="1000"/>
              </a:spcBef>
              <a:spcAft>
                <a:spcPts val="0"/>
              </a:spcAft>
              <a:buSzPts val="1800"/>
              <a:buFont typeface="Noto Sans Symbols"/>
              <a:buChar char="⮚"/>
            </a:pPr>
            <a:r>
              <a:rPr lang="en-US" sz="2400" dirty="0"/>
              <a:t>The Bass Model designed to answer the question:                                       </a:t>
            </a:r>
            <a:r>
              <a:rPr lang="en-US" sz="2400" b="1" dirty="0">
                <a:solidFill>
                  <a:srgbClr val="FF00FF"/>
                </a:solidFill>
              </a:rPr>
              <a:t>How many customers will eventually adopt the new product and when?</a:t>
            </a:r>
            <a:endParaRPr sz="2400" dirty="0">
              <a:solidFill>
                <a:srgbClr val="FF00FF"/>
              </a:solidFill>
            </a:endParaRPr>
          </a:p>
          <a:p>
            <a:pPr marL="457200" lvl="0" indent="-228600" algn="just" rtl="0">
              <a:lnSpc>
                <a:spcPct val="150000"/>
              </a:lnSpc>
              <a:spcBef>
                <a:spcPts val="1000"/>
              </a:spcBef>
              <a:spcAft>
                <a:spcPts val="0"/>
              </a:spcAft>
              <a:buSzPts val="1800"/>
              <a:buNone/>
            </a:pPr>
            <a:endParaRPr sz="2400" dirty="0"/>
          </a:p>
        </p:txBody>
      </p:sp>
      <p:sp>
        <p:nvSpPr>
          <p:cNvPr id="1133" name="Google Shape;1133;p106"/>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2"/>
                </a:solidFill>
                <a:latin typeface="Arial"/>
                <a:ea typeface="Arial"/>
                <a:cs typeface="Arial"/>
                <a:sym typeface="Arial"/>
              </a:rPr>
              <a:t>Bass Diffusion Model - Introduction </a:t>
            </a:r>
            <a:endParaRPr/>
          </a:p>
        </p:txBody>
      </p:sp>
      <p:cxnSp>
        <p:nvCxnSpPr>
          <p:cNvPr id="1134" name="Google Shape;1134;p106"/>
          <p:cNvCxnSpPr/>
          <p:nvPr/>
        </p:nvCxnSpPr>
        <p:spPr>
          <a:xfrm>
            <a:off x="-8308" y="1316458"/>
            <a:ext cx="8300052" cy="0"/>
          </a:xfrm>
          <a:prstGeom prst="straightConnector1">
            <a:avLst/>
          </a:prstGeom>
          <a:noFill/>
          <a:ln w="38100" cap="flat" cmpd="sng">
            <a:solidFill>
              <a:srgbClr val="C55A11"/>
            </a:solidFill>
            <a:prstDash val="solid"/>
            <a:round/>
            <a:headEnd type="none" w="sm" len="sm"/>
            <a:tailEnd type="none" w="sm" len="sm"/>
          </a:ln>
        </p:spPr>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23B95B2-7C4C-4D5B-C079-BFF22B6B2DE6}"/>
                  </a:ext>
                </a:extLst>
              </p14:cNvPr>
              <p14:cNvContentPartPr/>
              <p14:nvPr/>
            </p14:nvContentPartPr>
            <p14:xfrm>
              <a:off x="750600" y="1205640"/>
              <a:ext cx="9540720" cy="5428080"/>
            </p14:xfrm>
          </p:contentPart>
        </mc:Choice>
        <mc:Fallback>
          <p:pic>
            <p:nvPicPr>
              <p:cNvPr id="2" name="Ink 1">
                <a:extLst>
                  <a:ext uri="{FF2B5EF4-FFF2-40B4-BE49-F238E27FC236}">
                    <a16:creationId xmlns:a16="http://schemas.microsoft.com/office/drawing/2014/main" id="{623B95B2-7C4C-4D5B-C079-BFF22B6B2DE6}"/>
                  </a:ext>
                </a:extLst>
              </p:cNvPr>
              <p:cNvPicPr/>
              <p:nvPr/>
            </p:nvPicPr>
            <p:blipFill>
              <a:blip r:embed="rId4"/>
              <a:stretch>
                <a:fillRect/>
              </a:stretch>
            </p:blipFill>
            <p:spPr>
              <a:xfrm>
                <a:off x="741240" y="1196280"/>
                <a:ext cx="9559440" cy="5446800"/>
              </a:xfrm>
              <a:prstGeom prst="rect">
                <a:avLst/>
              </a:prstGeom>
            </p:spPr>
          </p:pic>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07"/>
          <p:cNvSpPr txBox="1">
            <a:spLocks noGrp="1"/>
          </p:cNvSpPr>
          <p:nvPr>
            <p:ph type="body" idx="1"/>
          </p:nvPr>
        </p:nvSpPr>
        <p:spPr>
          <a:xfrm>
            <a:off x="434226" y="1424090"/>
            <a:ext cx="9060712" cy="4351200"/>
          </a:xfrm>
          <a:prstGeom prst="rect">
            <a:avLst/>
          </a:prstGeom>
          <a:noFill/>
          <a:ln>
            <a:noFill/>
          </a:ln>
        </p:spPr>
        <p:txBody>
          <a:bodyPr spcFirstLastPara="1" wrap="square" lIns="91425" tIns="45700" rIns="91425" bIns="45700" anchor="t" anchorCtr="0">
            <a:noAutofit/>
          </a:bodyPr>
          <a:lstStyle/>
          <a:p>
            <a:pPr marL="457200" lvl="0" indent="-342900" algn="just" rtl="0">
              <a:lnSpc>
                <a:spcPct val="150000"/>
              </a:lnSpc>
              <a:spcBef>
                <a:spcPts val="1000"/>
              </a:spcBef>
              <a:spcAft>
                <a:spcPts val="0"/>
              </a:spcAft>
              <a:buSzPts val="1800"/>
              <a:buFont typeface="Noto Sans Symbols"/>
              <a:buChar char="⮚"/>
            </a:pPr>
            <a:r>
              <a:rPr lang="en-US" sz="2400" b="0" i="0" dirty="0">
                <a:solidFill>
                  <a:srgbClr val="393939"/>
                </a:solidFill>
                <a:latin typeface="Calibri"/>
                <a:ea typeface="Calibri"/>
                <a:cs typeface="Calibri"/>
                <a:sym typeface="Calibri"/>
              </a:rPr>
              <a:t>Bass diffusion model is a </a:t>
            </a:r>
            <a:r>
              <a:rPr lang="en-US" sz="2400" b="0" i="0" dirty="0">
                <a:solidFill>
                  <a:srgbClr val="FF0000"/>
                </a:solidFill>
                <a:latin typeface="Calibri"/>
                <a:ea typeface="Calibri"/>
                <a:cs typeface="Calibri"/>
                <a:sym typeface="Calibri"/>
              </a:rPr>
              <a:t>classic way to predict sales for newly launched product in the market.  </a:t>
            </a:r>
            <a:endParaRPr sz="2400" dirty="0"/>
          </a:p>
          <a:p>
            <a:pPr marL="457200" lvl="0" indent="-342900" algn="just" rtl="0">
              <a:lnSpc>
                <a:spcPct val="150000"/>
              </a:lnSpc>
              <a:spcBef>
                <a:spcPts val="1000"/>
              </a:spcBef>
              <a:spcAft>
                <a:spcPts val="0"/>
              </a:spcAft>
              <a:buSzPts val="1800"/>
              <a:buFont typeface="Noto Sans Symbols"/>
              <a:buChar char="⮚"/>
            </a:pPr>
            <a:r>
              <a:rPr lang="en-US" sz="2400" b="0" i="0" dirty="0">
                <a:solidFill>
                  <a:srgbClr val="393939"/>
                </a:solidFill>
                <a:latin typeface="Calibri"/>
                <a:ea typeface="Calibri"/>
                <a:cs typeface="Calibri"/>
                <a:sym typeface="Calibri"/>
              </a:rPr>
              <a:t>After launching a new product in the market, </a:t>
            </a:r>
            <a:r>
              <a:rPr lang="en-US" sz="2400" b="0" i="0" dirty="0">
                <a:solidFill>
                  <a:srgbClr val="0066FF"/>
                </a:solidFill>
                <a:latin typeface="Calibri"/>
                <a:ea typeface="Calibri"/>
                <a:cs typeface="Calibri"/>
                <a:sym typeface="Calibri"/>
              </a:rPr>
              <a:t>sales prediction for it has always been a difficult task </a:t>
            </a:r>
            <a:r>
              <a:rPr lang="en-US" sz="2400" b="0" i="0" dirty="0">
                <a:solidFill>
                  <a:srgbClr val="393939"/>
                </a:solidFill>
                <a:latin typeface="Calibri"/>
                <a:ea typeface="Calibri"/>
                <a:cs typeface="Calibri"/>
                <a:sym typeface="Calibri"/>
              </a:rPr>
              <a:t>due to lack of historical data. </a:t>
            </a:r>
          </a:p>
          <a:p>
            <a:pPr marL="457200" lvl="0" indent="-342900" algn="just" rtl="0">
              <a:lnSpc>
                <a:spcPct val="150000"/>
              </a:lnSpc>
              <a:spcBef>
                <a:spcPts val="1000"/>
              </a:spcBef>
              <a:spcAft>
                <a:spcPts val="0"/>
              </a:spcAft>
              <a:buSzPts val="1800"/>
              <a:buFont typeface="Noto Sans Symbols"/>
              <a:buChar char="⮚"/>
            </a:pPr>
            <a:r>
              <a:rPr lang="en-US" sz="2400" b="0" i="0" dirty="0">
                <a:solidFill>
                  <a:srgbClr val="393939"/>
                </a:solidFill>
                <a:latin typeface="Calibri"/>
                <a:ea typeface="Calibri"/>
                <a:cs typeface="Calibri"/>
                <a:sym typeface="Calibri"/>
              </a:rPr>
              <a:t>It helps in making overall strategy for the product like determining the time for markdown, promotion and introduction of an updated version of the product in the market.</a:t>
            </a:r>
            <a:endParaRPr sz="2400" dirty="0">
              <a:latin typeface="Calibri"/>
              <a:ea typeface="Calibri"/>
              <a:cs typeface="Calibri"/>
              <a:sym typeface="Calibri"/>
            </a:endParaRPr>
          </a:p>
        </p:txBody>
      </p:sp>
      <p:sp>
        <p:nvSpPr>
          <p:cNvPr id="1142" name="Google Shape;1142;p107"/>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2"/>
                </a:solidFill>
                <a:latin typeface="Arial"/>
                <a:ea typeface="Arial"/>
                <a:cs typeface="Arial"/>
                <a:sym typeface="Arial"/>
              </a:rPr>
              <a:t>Bass Diffusion Model – Classic Use Case</a:t>
            </a:r>
            <a:endParaRPr/>
          </a:p>
        </p:txBody>
      </p:sp>
      <p:cxnSp>
        <p:nvCxnSpPr>
          <p:cNvPr id="1143" name="Google Shape;1143;p107"/>
          <p:cNvCxnSpPr/>
          <p:nvPr/>
        </p:nvCxnSpPr>
        <p:spPr>
          <a:xfrm>
            <a:off x="-8308" y="1316458"/>
            <a:ext cx="8300052" cy="0"/>
          </a:xfrm>
          <a:prstGeom prst="straightConnector1">
            <a:avLst/>
          </a:prstGeom>
          <a:noFill/>
          <a:ln w="38100" cap="flat" cmpd="sng">
            <a:solidFill>
              <a:srgbClr val="C55A11"/>
            </a:solidFill>
            <a:prstDash val="solid"/>
            <a:round/>
            <a:headEnd type="none" w="sm" len="sm"/>
            <a:tailEnd type="none" w="sm" len="sm"/>
          </a:ln>
        </p:spPr>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3D1F271-43A5-07CD-8445-1CAB4BD86741}"/>
                  </a:ext>
                </a:extLst>
              </p14:cNvPr>
              <p14:cNvContentPartPr/>
              <p14:nvPr/>
            </p14:nvContentPartPr>
            <p14:xfrm>
              <a:off x="924480" y="1148760"/>
              <a:ext cx="10273320" cy="3794400"/>
            </p14:xfrm>
          </p:contentPart>
        </mc:Choice>
        <mc:Fallback>
          <p:pic>
            <p:nvPicPr>
              <p:cNvPr id="2" name="Ink 1">
                <a:extLst>
                  <a:ext uri="{FF2B5EF4-FFF2-40B4-BE49-F238E27FC236}">
                    <a16:creationId xmlns:a16="http://schemas.microsoft.com/office/drawing/2014/main" id="{F3D1F271-43A5-07CD-8445-1CAB4BD86741}"/>
                  </a:ext>
                </a:extLst>
              </p:cNvPr>
              <p:cNvPicPr/>
              <p:nvPr/>
            </p:nvPicPr>
            <p:blipFill>
              <a:blip r:embed="rId4"/>
              <a:stretch>
                <a:fillRect/>
              </a:stretch>
            </p:blipFill>
            <p:spPr>
              <a:xfrm>
                <a:off x="915120" y="1139400"/>
                <a:ext cx="10292040" cy="3813120"/>
              </a:xfrm>
              <a:prstGeom prst="rect">
                <a:avLst/>
              </a:prstGeom>
            </p:spPr>
          </p:pic>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8"/>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2"/>
                </a:solidFill>
                <a:latin typeface="Arial"/>
                <a:ea typeface="Arial"/>
                <a:cs typeface="Arial"/>
                <a:sym typeface="Arial"/>
              </a:rPr>
              <a:t>Diffusion: Bass Model </a:t>
            </a:r>
            <a:r>
              <a:rPr lang="en-US" sz="2400" b="1" i="0" u="none" strike="noStrike" cap="none">
                <a:solidFill>
                  <a:srgbClr val="7030A0"/>
                </a:solidFill>
                <a:latin typeface="Arial"/>
                <a:ea typeface="Arial"/>
                <a:cs typeface="Arial"/>
                <a:sym typeface="Arial"/>
              </a:rPr>
              <a:t> </a:t>
            </a:r>
            <a:endParaRPr/>
          </a:p>
        </p:txBody>
      </p:sp>
      <p:cxnSp>
        <p:nvCxnSpPr>
          <p:cNvPr id="1152" name="Google Shape;1152;p108"/>
          <p:cNvCxnSpPr/>
          <p:nvPr/>
        </p:nvCxnSpPr>
        <p:spPr>
          <a:xfrm>
            <a:off x="-8308" y="1316458"/>
            <a:ext cx="8300052" cy="0"/>
          </a:xfrm>
          <a:prstGeom prst="straightConnector1">
            <a:avLst/>
          </a:prstGeom>
          <a:noFill/>
          <a:ln w="38100" cap="flat" cmpd="sng">
            <a:solidFill>
              <a:srgbClr val="C55A11"/>
            </a:solidFill>
            <a:prstDash val="solid"/>
            <a:round/>
            <a:headEnd type="none" w="sm" len="sm"/>
            <a:tailEnd type="none" w="sm" len="sm"/>
          </a:ln>
        </p:spPr>
      </p:cxnSp>
      <p:sp>
        <p:nvSpPr>
          <p:cNvPr id="1154" name="Google Shape;1154;p108"/>
          <p:cNvSpPr/>
          <p:nvPr/>
        </p:nvSpPr>
        <p:spPr>
          <a:xfrm>
            <a:off x="8981997" y="3101340"/>
            <a:ext cx="2611120" cy="65532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Imitators</a:t>
            </a:r>
            <a:endParaRPr/>
          </a:p>
        </p:txBody>
      </p:sp>
      <p:sp>
        <p:nvSpPr>
          <p:cNvPr id="1155" name="Google Shape;1155;p108"/>
          <p:cNvSpPr/>
          <p:nvPr/>
        </p:nvSpPr>
        <p:spPr>
          <a:xfrm>
            <a:off x="4744719" y="1783286"/>
            <a:ext cx="4572000" cy="65532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Two types of Buyers</a:t>
            </a:r>
            <a:endParaRPr/>
          </a:p>
        </p:txBody>
      </p:sp>
      <p:sp>
        <p:nvSpPr>
          <p:cNvPr id="1156" name="Google Shape;1156;p108"/>
          <p:cNvSpPr/>
          <p:nvPr/>
        </p:nvSpPr>
        <p:spPr>
          <a:xfrm>
            <a:off x="2800984" y="3253740"/>
            <a:ext cx="2418080" cy="65532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Innovators</a:t>
            </a:r>
            <a:endParaRPr/>
          </a:p>
        </p:txBody>
      </p:sp>
      <p:cxnSp>
        <p:nvCxnSpPr>
          <p:cNvPr id="1157" name="Google Shape;1157;p108"/>
          <p:cNvCxnSpPr/>
          <p:nvPr/>
        </p:nvCxnSpPr>
        <p:spPr>
          <a:xfrm flipH="1">
            <a:off x="4759712" y="2469709"/>
            <a:ext cx="1742688" cy="784031"/>
          </a:xfrm>
          <a:prstGeom prst="straightConnector1">
            <a:avLst/>
          </a:prstGeom>
          <a:noFill/>
          <a:ln w="9525" cap="flat" cmpd="sng">
            <a:solidFill>
              <a:srgbClr val="3E6EC2"/>
            </a:solidFill>
            <a:prstDash val="solid"/>
            <a:round/>
            <a:headEnd type="none" w="sm" len="sm"/>
            <a:tailEnd type="triangle" w="med" len="med"/>
          </a:ln>
        </p:spPr>
      </p:cxnSp>
      <p:cxnSp>
        <p:nvCxnSpPr>
          <p:cNvPr id="1158" name="Google Shape;1158;p108"/>
          <p:cNvCxnSpPr/>
          <p:nvPr/>
        </p:nvCxnSpPr>
        <p:spPr>
          <a:xfrm>
            <a:off x="7030719" y="2405354"/>
            <a:ext cx="2654454" cy="695986"/>
          </a:xfrm>
          <a:prstGeom prst="straightConnector1">
            <a:avLst/>
          </a:prstGeom>
          <a:noFill/>
          <a:ln w="9525" cap="flat" cmpd="sng">
            <a:solidFill>
              <a:srgbClr val="3E6EC2"/>
            </a:solidFill>
            <a:prstDash val="solid"/>
            <a:round/>
            <a:headEnd type="none" w="sm" len="sm"/>
            <a:tailEnd type="triangle" w="med" len="med"/>
          </a:ln>
        </p:spPr>
      </p:cxnSp>
      <p:sp>
        <p:nvSpPr>
          <p:cNvPr id="1159" name="Google Shape;1159;p108"/>
          <p:cNvSpPr txBox="1"/>
          <p:nvPr/>
        </p:nvSpPr>
        <p:spPr>
          <a:xfrm>
            <a:off x="247898" y="1408088"/>
            <a:ext cx="10064502" cy="307777"/>
          </a:xfrm>
          <a:prstGeom prst="rect">
            <a:avLst/>
          </a:prstGeom>
          <a:noFill/>
          <a:ln>
            <a:noFill/>
          </a:ln>
        </p:spPr>
        <p:txBody>
          <a:bodyPr spcFirstLastPara="1" wrap="square" lIns="91425" tIns="45700" rIns="91425" bIns="45700" anchor="t" anchorCtr="0">
            <a:spAutoFit/>
          </a:bodyPr>
          <a:lstStyle/>
          <a:p>
            <a:pPr marL="0" marR="0" lvl="0" indent="-88900" algn="just"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Based on the purchases of a consumer durable over time, </a:t>
            </a:r>
            <a:r>
              <a:rPr lang="en-US" sz="1400" b="1" i="0" u="none" strike="noStrike" cap="none">
                <a:solidFill>
                  <a:srgbClr val="000000"/>
                </a:solidFill>
                <a:latin typeface="Arial"/>
                <a:ea typeface="Arial"/>
                <a:cs typeface="Arial"/>
                <a:sym typeface="Arial"/>
              </a:rPr>
              <a:t>Bass (1969) distinguished between two types of buyers</a:t>
            </a:r>
            <a:r>
              <a:rPr lang="en-US" sz="1400" b="0" i="0" u="none" strike="noStrike" cap="none">
                <a:solidFill>
                  <a:srgbClr val="000000"/>
                </a:solidFill>
                <a:latin typeface="Arial"/>
                <a:ea typeface="Arial"/>
                <a:cs typeface="Arial"/>
                <a:sym typeface="Arial"/>
              </a:rPr>
              <a:t>: </a:t>
            </a:r>
            <a:endParaRPr/>
          </a:p>
        </p:txBody>
      </p:sp>
      <p:sp>
        <p:nvSpPr>
          <p:cNvPr id="1160" name="Google Shape;1160;p108"/>
          <p:cNvSpPr txBox="1"/>
          <p:nvPr/>
        </p:nvSpPr>
        <p:spPr>
          <a:xfrm>
            <a:off x="923924" y="4172640"/>
            <a:ext cx="4295140" cy="132343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1" i="0" u="none" strike="noStrike" cap="none">
                <a:solidFill>
                  <a:srgbClr val="0070C0"/>
                </a:solidFill>
                <a:latin typeface="Arial"/>
                <a:ea typeface="Arial"/>
                <a:cs typeface="Arial"/>
                <a:sym typeface="Arial"/>
              </a:rPr>
              <a:t>Innovators</a:t>
            </a:r>
            <a:r>
              <a:rPr lang="en-US" sz="2000" b="1" i="0" u="none" strike="noStrike" cap="none">
                <a:solidFill>
                  <a:srgbClr val="002060"/>
                </a:solidFill>
                <a:latin typeface="Arial"/>
                <a:ea typeface="Arial"/>
                <a:cs typeface="Arial"/>
                <a:sym typeface="Arial"/>
              </a:rPr>
              <a:t> are not influenced in the timing of their initial purchase by the number of people who have already bought the product</a:t>
            </a:r>
            <a:r>
              <a:rPr lang="en-US" sz="2000" b="0" i="0" u="none" strike="noStrike" cap="none">
                <a:solidFill>
                  <a:srgbClr val="002060"/>
                </a:solidFill>
                <a:latin typeface="Arial"/>
                <a:ea typeface="Arial"/>
                <a:cs typeface="Arial"/>
                <a:sym typeface="Arial"/>
              </a:rPr>
              <a:t>,</a:t>
            </a:r>
            <a:endParaRPr/>
          </a:p>
        </p:txBody>
      </p:sp>
      <p:sp>
        <p:nvSpPr>
          <p:cNvPr id="1161" name="Google Shape;1161;p108"/>
          <p:cNvSpPr txBox="1"/>
          <p:nvPr/>
        </p:nvSpPr>
        <p:spPr>
          <a:xfrm>
            <a:off x="7183677" y="4218103"/>
            <a:ext cx="4409440" cy="1323439"/>
          </a:xfrm>
          <a:prstGeom prst="rect">
            <a:avLst/>
          </a:prstGeom>
          <a:noFill/>
          <a:ln>
            <a:noFill/>
          </a:ln>
        </p:spPr>
        <p:txBody>
          <a:bodyPr spcFirstLastPara="1" wrap="square" lIns="91425" tIns="45700" rIns="91425" bIns="45700" anchor="t" anchorCtr="0">
            <a:spAutoFit/>
          </a:bodyPr>
          <a:lstStyle/>
          <a:p>
            <a:pPr marL="0" marR="0" lvl="0" indent="-127000" algn="just" rtl="0">
              <a:lnSpc>
                <a:spcPct val="100000"/>
              </a:lnSpc>
              <a:spcBef>
                <a:spcPts val="0"/>
              </a:spcBef>
              <a:spcAft>
                <a:spcPts val="0"/>
              </a:spcAft>
              <a:buClr>
                <a:srgbClr val="000000"/>
              </a:buClr>
              <a:buSzPts val="2000"/>
              <a:buFont typeface="Noto Sans Symbols"/>
              <a:buChar char="⮚"/>
            </a:pPr>
            <a:r>
              <a:rPr lang="en-US" sz="2000" b="1" i="0" u="none" strike="noStrike" cap="none">
                <a:solidFill>
                  <a:srgbClr val="002060"/>
                </a:solidFill>
                <a:latin typeface="Arial"/>
                <a:ea typeface="Arial"/>
                <a:cs typeface="Arial"/>
                <a:sym typeface="Arial"/>
              </a:rPr>
              <a:t>I</a:t>
            </a:r>
            <a:r>
              <a:rPr lang="en-US" sz="2000" b="1" i="0" u="none" strike="noStrike" cap="none">
                <a:solidFill>
                  <a:srgbClr val="0070C0"/>
                </a:solidFill>
                <a:latin typeface="Arial"/>
                <a:ea typeface="Arial"/>
                <a:cs typeface="Arial"/>
                <a:sym typeface="Arial"/>
              </a:rPr>
              <a:t>mitators </a:t>
            </a:r>
            <a:r>
              <a:rPr lang="en-US" sz="2000" b="1" i="0" u="none" strike="noStrike" cap="none">
                <a:solidFill>
                  <a:srgbClr val="002060"/>
                </a:solidFill>
                <a:latin typeface="Arial"/>
                <a:ea typeface="Arial"/>
                <a:cs typeface="Arial"/>
                <a:sym typeface="Arial"/>
              </a:rPr>
              <a:t>are influenced by the number of previous buyers</a:t>
            </a:r>
            <a:r>
              <a:rPr lang="en-US" sz="2000" b="0" i="0" u="none" strike="noStrike" cap="none">
                <a:solidFill>
                  <a:srgbClr val="002060"/>
                </a:solidFill>
                <a:latin typeface="Arial"/>
                <a:ea typeface="Arial"/>
                <a:cs typeface="Arial"/>
                <a:sym typeface="Arial"/>
              </a:rPr>
              <a:t>. Imitators “learn” in some sense, from those who have already     bought.</a:t>
            </a:r>
            <a:endParaRPr sz="20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63BB5C9-DF24-EB15-F7B3-2126DB2A9646}"/>
                  </a:ext>
                </a:extLst>
              </p14:cNvPr>
              <p14:cNvContentPartPr/>
              <p14:nvPr/>
            </p14:nvContentPartPr>
            <p14:xfrm>
              <a:off x="2107440" y="606600"/>
              <a:ext cx="8850240" cy="4922280"/>
            </p14:xfrm>
          </p:contentPart>
        </mc:Choice>
        <mc:Fallback>
          <p:pic>
            <p:nvPicPr>
              <p:cNvPr id="2" name="Ink 1">
                <a:extLst>
                  <a:ext uri="{FF2B5EF4-FFF2-40B4-BE49-F238E27FC236}">
                    <a16:creationId xmlns:a16="http://schemas.microsoft.com/office/drawing/2014/main" id="{463BB5C9-DF24-EB15-F7B3-2126DB2A9646}"/>
                  </a:ext>
                </a:extLst>
              </p:cNvPr>
              <p:cNvPicPr/>
              <p:nvPr/>
            </p:nvPicPr>
            <p:blipFill>
              <a:blip r:embed="rId4"/>
              <a:stretch>
                <a:fillRect/>
              </a:stretch>
            </p:blipFill>
            <p:spPr>
              <a:xfrm>
                <a:off x="2098080" y="597240"/>
                <a:ext cx="8868960" cy="4941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09"/>
          <p:cNvSpPr txBox="1">
            <a:spLocks noGrp="1"/>
          </p:cNvSpPr>
          <p:nvPr>
            <p:ph type="body" idx="1"/>
          </p:nvPr>
        </p:nvSpPr>
        <p:spPr>
          <a:xfrm>
            <a:off x="327837" y="1496468"/>
            <a:ext cx="10515600" cy="4351200"/>
          </a:xfrm>
          <a:prstGeom prst="rect">
            <a:avLst/>
          </a:prstGeom>
          <a:noFill/>
          <a:ln>
            <a:noFill/>
          </a:ln>
        </p:spPr>
        <p:txBody>
          <a:bodyPr spcFirstLastPara="1" wrap="square" lIns="91425" tIns="45700" rIns="91425" bIns="45700" anchor="t" anchorCtr="0">
            <a:noAutofit/>
          </a:bodyPr>
          <a:lstStyle/>
          <a:p>
            <a:pPr marL="457200" lvl="0" indent="-342900" algn="just" rtl="0">
              <a:lnSpc>
                <a:spcPct val="150000"/>
              </a:lnSpc>
              <a:spcBef>
                <a:spcPts val="1000"/>
              </a:spcBef>
              <a:spcAft>
                <a:spcPts val="0"/>
              </a:spcAft>
              <a:buSzPts val="1800"/>
              <a:buFont typeface="Noto Sans Symbols"/>
              <a:buChar char="⮚"/>
            </a:pPr>
            <a:r>
              <a:rPr lang="en-US" sz="2000" b="1" dirty="0">
                <a:solidFill>
                  <a:srgbClr val="0066FF"/>
                </a:solidFill>
              </a:rPr>
              <a:t>The innovation coefficient(p):</a:t>
            </a:r>
            <a:endParaRPr sz="2000" dirty="0">
              <a:solidFill>
                <a:srgbClr val="0066FF"/>
              </a:solidFill>
            </a:endParaRPr>
          </a:p>
          <a:p>
            <a:pPr marL="914400" lvl="1" indent="-342900" algn="just" rtl="0">
              <a:lnSpc>
                <a:spcPct val="150000"/>
              </a:lnSpc>
              <a:spcBef>
                <a:spcPts val="500"/>
              </a:spcBef>
              <a:spcAft>
                <a:spcPts val="0"/>
              </a:spcAft>
              <a:buSzPts val="1800"/>
              <a:buFont typeface="Noto Sans Symbols"/>
              <a:buChar char="⮚"/>
            </a:pPr>
            <a:r>
              <a:rPr lang="en-US" sz="2000" b="1" dirty="0">
                <a:solidFill>
                  <a:srgbClr val="FF00FF"/>
                </a:solidFill>
              </a:rPr>
              <a:t>p</a:t>
            </a:r>
            <a:r>
              <a:rPr lang="en-US" sz="2000" dirty="0">
                <a:solidFill>
                  <a:srgbClr val="FF00FF"/>
                </a:solidFill>
              </a:rPr>
              <a:t> </a:t>
            </a:r>
            <a:r>
              <a:rPr lang="en-US" sz="2000" b="1" dirty="0">
                <a:solidFill>
                  <a:srgbClr val="FF00FF"/>
                </a:solidFill>
              </a:rPr>
              <a:t>:  innovators in the population</a:t>
            </a:r>
            <a:r>
              <a:rPr lang="en-US" sz="2000" dirty="0"/>
              <a:t>. (</a:t>
            </a:r>
            <a:r>
              <a:rPr lang="en-US" sz="2000" b="1" dirty="0"/>
              <a:t>rate of spontaneous innovation )</a:t>
            </a:r>
            <a:endParaRPr sz="2000" dirty="0"/>
          </a:p>
          <a:p>
            <a:pPr marL="914400" lvl="1" indent="-342900" algn="just" rtl="0">
              <a:lnSpc>
                <a:spcPct val="150000"/>
              </a:lnSpc>
              <a:spcBef>
                <a:spcPts val="500"/>
              </a:spcBef>
              <a:spcAft>
                <a:spcPts val="0"/>
              </a:spcAft>
              <a:buSzPts val="1800"/>
              <a:buFont typeface="Noto Sans Symbols"/>
              <a:buChar char="⮚"/>
            </a:pPr>
            <a:r>
              <a:rPr lang="en-US" sz="2000" b="1" dirty="0">
                <a:solidFill>
                  <a:srgbClr val="002060"/>
                </a:solidFill>
              </a:rPr>
              <a:t>p reflects the extent to which adopters are influenced by their own intrinsic tendency to innovate </a:t>
            </a:r>
            <a:r>
              <a:rPr lang="en-US" sz="2000" dirty="0"/>
              <a:t>and </a:t>
            </a:r>
            <a:r>
              <a:rPr lang="en-US" sz="2000" b="1" dirty="0">
                <a:solidFill>
                  <a:srgbClr val="0070C0"/>
                </a:solidFill>
              </a:rPr>
              <a:t>by factors beyond the population </a:t>
            </a:r>
            <a:r>
              <a:rPr lang="en-US" sz="2000" dirty="0"/>
              <a:t>(including members of other populations and influences from “mass media” that affects all the populations). </a:t>
            </a:r>
            <a:endParaRPr sz="2000" dirty="0"/>
          </a:p>
          <a:p>
            <a:pPr marL="457200" lvl="0" indent="-342900" algn="just" rtl="0">
              <a:lnSpc>
                <a:spcPct val="90000"/>
              </a:lnSpc>
              <a:spcBef>
                <a:spcPts val="1000"/>
              </a:spcBef>
              <a:spcAft>
                <a:spcPts val="0"/>
              </a:spcAft>
              <a:buSzPts val="1800"/>
              <a:buNone/>
            </a:pPr>
            <a:endParaRPr sz="2000" dirty="0"/>
          </a:p>
        </p:txBody>
      </p:sp>
      <p:sp>
        <p:nvSpPr>
          <p:cNvPr id="1168" name="Google Shape;1168;p109"/>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2"/>
                </a:solidFill>
                <a:latin typeface="Arial"/>
                <a:ea typeface="Arial"/>
                <a:cs typeface="Arial"/>
                <a:sym typeface="Arial"/>
              </a:rPr>
              <a:t>Diffusion: Bass Model</a:t>
            </a:r>
            <a:endParaRPr/>
          </a:p>
        </p:txBody>
      </p:sp>
      <p:cxnSp>
        <p:nvCxnSpPr>
          <p:cNvPr id="1169" name="Google Shape;1169;p109"/>
          <p:cNvCxnSpPr/>
          <p:nvPr/>
        </p:nvCxnSpPr>
        <p:spPr>
          <a:xfrm>
            <a:off x="-8308" y="1316458"/>
            <a:ext cx="8300052" cy="0"/>
          </a:xfrm>
          <a:prstGeom prst="straightConnector1">
            <a:avLst/>
          </a:prstGeom>
          <a:noFill/>
          <a:ln w="38100" cap="flat" cmpd="sng">
            <a:solidFill>
              <a:srgbClr val="C55A11"/>
            </a:solidFill>
            <a:prstDash val="solid"/>
            <a:round/>
            <a:headEnd type="none" w="sm" len="sm"/>
            <a:tailEnd type="none" w="sm" len="sm"/>
          </a:ln>
        </p:spPr>
      </p:cxnSp>
      <p:sp>
        <p:nvSpPr>
          <p:cNvPr id="1171" name="Google Shape;1171;p109"/>
          <p:cNvSpPr txBox="1"/>
          <p:nvPr/>
        </p:nvSpPr>
        <p:spPr>
          <a:xfrm>
            <a:off x="544286" y="4396389"/>
            <a:ext cx="10299151" cy="1969730"/>
          </a:xfrm>
          <a:prstGeom prst="rect">
            <a:avLst/>
          </a:prstGeom>
          <a:noFill/>
          <a:ln>
            <a:noFill/>
          </a:ln>
        </p:spPr>
        <p:txBody>
          <a:bodyPr spcFirstLastPara="1" wrap="square" lIns="91425" tIns="45700" rIns="91425" bIns="45700" anchor="t" anchorCtr="0">
            <a:spAutoFit/>
          </a:bodyPr>
          <a:lstStyle/>
          <a:p>
            <a:pPr marL="0" marR="0" lvl="0" indent="-152400" algn="l" rtl="0">
              <a:lnSpc>
                <a:spcPct val="150000"/>
              </a:lnSpc>
              <a:spcBef>
                <a:spcPts val="0"/>
              </a:spcBef>
              <a:spcAft>
                <a:spcPts val="0"/>
              </a:spcAft>
              <a:buClr>
                <a:srgbClr val="000000"/>
              </a:buClr>
              <a:buSzPts val="2400"/>
              <a:buFont typeface="Noto Sans Symbols"/>
              <a:buChar char="⮚"/>
            </a:pPr>
            <a:r>
              <a:rPr lang="en-US" sz="2400" b="1" i="0" u="none" strike="noStrike" cap="none" dirty="0">
                <a:solidFill>
                  <a:srgbClr val="0066FF"/>
                </a:solidFill>
                <a:latin typeface="Calibri"/>
                <a:ea typeface="Calibri"/>
                <a:cs typeface="Calibri"/>
                <a:sym typeface="Calibri"/>
              </a:rPr>
              <a:t>The imitation coefficient(q): </a:t>
            </a:r>
            <a:r>
              <a:rPr lang="en-US" sz="2400" b="1" i="0" u="none" strike="noStrike" cap="none" dirty="0">
                <a:solidFill>
                  <a:srgbClr val="000000"/>
                </a:solidFill>
                <a:latin typeface="Calibri"/>
                <a:ea typeface="Calibri"/>
                <a:cs typeface="Calibri"/>
                <a:sym typeface="Calibri"/>
              </a:rPr>
              <a:t>(rate of imitation </a:t>
            </a:r>
            <a:r>
              <a:rPr lang="en-US" sz="2400" b="0" i="0" u="none" strike="noStrike" cap="none" dirty="0">
                <a:solidFill>
                  <a:srgbClr val="000000"/>
                </a:solidFill>
                <a:latin typeface="Calibri"/>
                <a:ea typeface="Calibri"/>
                <a:cs typeface="Calibri"/>
                <a:sym typeface="Calibri"/>
              </a:rPr>
              <a:t>due </a:t>
            </a:r>
            <a:r>
              <a:rPr lang="en-US" sz="2400" b="1" i="0" u="none" strike="noStrike" cap="none" dirty="0">
                <a:solidFill>
                  <a:srgbClr val="000000"/>
                </a:solidFill>
                <a:latin typeface="Calibri"/>
                <a:ea typeface="Calibri"/>
                <a:cs typeface="Calibri"/>
                <a:sym typeface="Calibri"/>
              </a:rPr>
              <a:t>to social influence)</a:t>
            </a:r>
            <a:endParaRPr sz="2400" b="1" i="0" u="none" strike="noStrike" cap="none" dirty="0">
              <a:solidFill>
                <a:srgbClr val="000000"/>
              </a:solidFill>
              <a:latin typeface="Calibri"/>
              <a:ea typeface="Calibri"/>
              <a:cs typeface="Calibri"/>
              <a:sym typeface="Calibri"/>
            </a:endParaRPr>
          </a:p>
          <a:p>
            <a:pPr lvl="8" indent="-152400" algn="just">
              <a:lnSpc>
                <a:spcPct val="150000"/>
              </a:lnSpc>
              <a:buSzPts val="2400"/>
              <a:buFont typeface="Noto Sans Symbols"/>
              <a:buChar char="⮚"/>
            </a:pPr>
            <a:r>
              <a:rPr lang="en-US" sz="2400" b="1" i="0" u="none" strike="noStrike" cap="none" dirty="0">
                <a:solidFill>
                  <a:srgbClr val="FF00FF"/>
                </a:solidFill>
                <a:latin typeface="Calibri"/>
                <a:ea typeface="Calibri"/>
                <a:cs typeface="Calibri"/>
                <a:sym typeface="Calibri"/>
              </a:rPr>
              <a:t>q </a:t>
            </a:r>
            <a:r>
              <a:rPr lang="en-US" sz="2400" b="0" i="0" u="none" strike="noStrike" cap="none" dirty="0">
                <a:solidFill>
                  <a:srgbClr val="FF00FF"/>
                </a:solidFill>
                <a:latin typeface="Calibri"/>
                <a:ea typeface="Calibri"/>
                <a:cs typeface="Calibri"/>
                <a:sym typeface="Calibri"/>
              </a:rPr>
              <a:t>: </a:t>
            </a:r>
            <a:r>
              <a:rPr lang="en-US" sz="2400" b="1" i="0" u="none" strike="noStrike" cap="none" dirty="0">
                <a:solidFill>
                  <a:srgbClr val="FF00FF"/>
                </a:solidFill>
                <a:latin typeface="Calibri"/>
                <a:ea typeface="Calibri"/>
                <a:cs typeface="Calibri"/>
                <a:sym typeface="Calibri"/>
              </a:rPr>
              <a:t>represents </a:t>
            </a:r>
            <a:r>
              <a:rPr lang="en-US" sz="2400" b="1" i="0" u="none" strike="noStrike" cap="none" dirty="0">
                <a:solidFill>
                  <a:srgbClr val="002060"/>
                </a:solidFill>
                <a:latin typeface="Calibri"/>
                <a:ea typeface="Calibri"/>
                <a:cs typeface="Calibri"/>
                <a:sym typeface="Calibri"/>
              </a:rPr>
              <a:t>the extent to which the adopters emulate other members of the same population</a:t>
            </a:r>
            <a:r>
              <a:rPr lang="en-US" sz="2400" b="0" i="0" u="none" strike="noStrike" cap="none" dirty="0">
                <a:solidFill>
                  <a:srgbClr val="000000"/>
                </a:solidFill>
                <a:latin typeface="Arial"/>
                <a:ea typeface="Arial"/>
                <a:cs typeface="Arial"/>
                <a:sym typeface="Arial"/>
              </a:rPr>
              <a:t>.</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10860A8-A172-71C1-3575-6D02316D184D}"/>
                  </a:ext>
                </a:extLst>
              </p14:cNvPr>
              <p14:cNvContentPartPr/>
              <p14:nvPr/>
            </p14:nvContentPartPr>
            <p14:xfrm>
              <a:off x="859680" y="1113840"/>
              <a:ext cx="7143480" cy="3981240"/>
            </p14:xfrm>
          </p:contentPart>
        </mc:Choice>
        <mc:Fallback>
          <p:pic>
            <p:nvPicPr>
              <p:cNvPr id="2" name="Ink 1">
                <a:extLst>
                  <a:ext uri="{FF2B5EF4-FFF2-40B4-BE49-F238E27FC236}">
                    <a16:creationId xmlns:a16="http://schemas.microsoft.com/office/drawing/2014/main" id="{810860A8-A172-71C1-3575-6D02316D184D}"/>
                  </a:ext>
                </a:extLst>
              </p:cNvPr>
              <p:cNvPicPr/>
              <p:nvPr/>
            </p:nvPicPr>
            <p:blipFill>
              <a:blip r:embed="rId4"/>
              <a:stretch>
                <a:fillRect/>
              </a:stretch>
            </p:blipFill>
            <p:spPr>
              <a:xfrm>
                <a:off x="850320" y="1104480"/>
                <a:ext cx="7162200" cy="3999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110"/>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Bass model – Frank M Bass, 1963</a:t>
            </a:r>
            <a:endParaRPr sz="2400" b="0" i="0" u="none" strike="noStrike" cap="none">
              <a:solidFill>
                <a:srgbClr val="000000"/>
              </a:solidFill>
              <a:latin typeface="Arial"/>
              <a:ea typeface="Arial"/>
              <a:cs typeface="Arial"/>
              <a:sym typeface="Arial"/>
            </a:endParaRPr>
          </a:p>
        </p:txBody>
      </p:sp>
      <p:cxnSp>
        <p:nvCxnSpPr>
          <p:cNvPr id="1178" name="Google Shape;1178;p11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179" name="Google Shape;1179;p110"/>
          <p:cNvSpPr txBox="1"/>
          <p:nvPr/>
        </p:nvSpPr>
        <p:spPr>
          <a:xfrm>
            <a:off x="153518" y="1665605"/>
            <a:ext cx="10601568" cy="53187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dirty="0">
                <a:solidFill>
                  <a:schemeClr val="dk1"/>
                </a:solidFill>
                <a:latin typeface="Calibri"/>
                <a:ea typeface="Calibri"/>
                <a:cs typeface="Calibri"/>
                <a:sym typeface="Calibri"/>
              </a:rPr>
              <a:t>Consider </a:t>
            </a:r>
            <a:r>
              <a:rPr lang="en-US" sz="2800" b="1" i="0" u="none" strike="noStrike" cap="none" dirty="0">
                <a:solidFill>
                  <a:schemeClr val="dk1"/>
                </a:solidFill>
                <a:latin typeface="Calibri"/>
                <a:ea typeface="Calibri"/>
                <a:cs typeface="Calibri"/>
                <a:sym typeface="Calibri"/>
              </a:rPr>
              <a:t>discrete time period t </a:t>
            </a:r>
            <a:r>
              <a:rPr lang="en-US" sz="2800" b="0" i="0" u="none" strike="noStrike" cap="none" dirty="0">
                <a:solidFill>
                  <a:schemeClr val="dk1"/>
                </a:solidFill>
                <a:latin typeface="Calibri"/>
                <a:ea typeface="Calibri"/>
                <a:cs typeface="Calibri"/>
                <a:sym typeface="Calibri"/>
              </a:rPr>
              <a:t>and let </a:t>
            </a:r>
            <a:r>
              <a:rPr lang="en-US" sz="2800" b="1" i="0" u="none" strike="noStrike" cap="none" dirty="0">
                <a:solidFill>
                  <a:schemeClr val="dk1"/>
                </a:solidFill>
                <a:latin typeface="Calibri"/>
                <a:ea typeface="Calibri"/>
                <a:cs typeface="Calibri"/>
                <a:sym typeface="Calibri"/>
              </a:rPr>
              <a:t>F(t) be the </a:t>
            </a:r>
            <a:r>
              <a:rPr lang="en-US" sz="2800" b="1" i="0" u="sng" strike="noStrike" cap="none" dirty="0">
                <a:solidFill>
                  <a:schemeClr val="dk1"/>
                </a:solidFill>
                <a:latin typeface="Calibri"/>
                <a:ea typeface="Calibri"/>
                <a:cs typeface="Calibri"/>
                <a:sym typeface="Calibri"/>
              </a:rPr>
              <a:t>fraction</a:t>
            </a:r>
            <a:r>
              <a:rPr lang="en-US" sz="2800" b="1" i="0" u="none" strike="noStrike" cap="none" dirty="0">
                <a:solidFill>
                  <a:schemeClr val="dk1"/>
                </a:solidFill>
                <a:latin typeface="Calibri"/>
                <a:ea typeface="Calibri"/>
                <a:cs typeface="Calibri"/>
                <a:sym typeface="Calibri"/>
              </a:rPr>
              <a:t> of agents in a society who have adopted a</a:t>
            </a:r>
            <a:r>
              <a:rPr lang="en-US" sz="2800" b="0" i="0" u="none" strike="noStrike" cap="none" dirty="0">
                <a:solidFill>
                  <a:schemeClr val="dk1"/>
                </a:solidFill>
                <a:latin typeface="Calibri"/>
                <a:ea typeface="Calibri"/>
                <a:cs typeface="Calibri"/>
                <a:sym typeface="Calibri"/>
              </a:rPr>
              <a:t> new product or </a:t>
            </a:r>
            <a:r>
              <a:rPr lang="en-US" sz="2800" b="0" i="0" u="none" strike="noStrike" cap="none" dirty="0" err="1">
                <a:solidFill>
                  <a:schemeClr val="dk1"/>
                </a:solidFill>
                <a:latin typeface="Calibri"/>
                <a:ea typeface="Calibri"/>
                <a:cs typeface="Calibri"/>
                <a:sym typeface="Calibri"/>
              </a:rPr>
              <a:t>behaviour</a:t>
            </a:r>
            <a:r>
              <a:rPr lang="en-US" sz="2800" b="0" i="0" u="none" strike="noStrike" cap="none" dirty="0">
                <a:solidFill>
                  <a:schemeClr val="dk1"/>
                </a:solidFill>
                <a:latin typeface="Calibri"/>
                <a:ea typeface="Calibri"/>
                <a:cs typeface="Calibri"/>
                <a:sym typeface="Calibri"/>
              </a:rPr>
              <a:t> at time t</a:t>
            </a:r>
            <a:endParaRPr dirty="0"/>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dirty="0">
                <a:solidFill>
                  <a:schemeClr val="dk1"/>
                </a:solidFill>
                <a:latin typeface="Calibri"/>
                <a:ea typeface="Calibri"/>
                <a:cs typeface="Calibri"/>
                <a:sym typeface="Calibri"/>
              </a:rPr>
              <a:t>How  to </a:t>
            </a:r>
            <a:r>
              <a:rPr lang="en-US" sz="2800" b="1" i="0" u="none" strike="noStrike" cap="none" dirty="0">
                <a:solidFill>
                  <a:schemeClr val="dk1"/>
                </a:solidFill>
                <a:latin typeface="Calibri"/>
                <a:ea typeface="Calibri"/>
                <a:cs typeface="Calibri"/>
                <a:sym typeface="Calibri"/>
              </a:rPr>
              <a:t>model F(t) </a:t>
            </a:r>
            <a:r>
              <a:rPr lang="en-US" sz="2800" b="0" i="0" u="none" strike="noStrike" cap="none" dirty="0">
                <a:solidFill>
                  <a:schemeClr val="dk1"/>
                </a:solidFill>
                <a:latin typeface="Calibri"/>
                <a:ea typeface="Calibri"/>
                <a:cs typeface="Calibri"/>
                <a:sym typeface="Calibri"/>
              </a:rPr>
              <a:t>i.e. a relation between F(t) and F(t-1)?</a:t>
            </a:r>
            <a:endParaRPr dirty="0"/>
          </a:p>
          <a:p>
            <a:pPr marL="914400" marR="0" lvl="1" indent="-228600" algn="l" rtl="0">
              <a:lnSpc>
                <a:spcPct val="90000"/>
              </a:lnSpc>
              <a:spcBef>
                <a:spcPts val="500"/>
              </a:spcBef>
              <a:spcAft>
                <a:spcPts val="0"/>
              </a:spcAft>
              <a:buClr>
                <a:schemeClr val="dk1"/>
              </a:buClr>
              <a:buSzPts val="1800"/>
              <a:buFont typeface="Arial"/>
              <a:buNone/>
            </a:pPr>
            <a:endParaRPr sz="2400" b="0" i="0" u="none" strike="noStrike" cap="none" dirty="0">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4AA51D6-B5EF-FED4-E213-41099F6330A7}"/>
                  </a:ext>
                </a:extLst>
              </p14:cNvPr>
              <p14:cNvContentPartPr/>
              <p14:nvPr/>
            </p14:nvContentPartPr>
            <p14:xfrm>
              <a:off x="1295280" y="188640"/>
              <a:ext cx="10841760" cy="3116160"/>
            </p14:xfrm>
          </p:contentPart>
        </mc:Choice>
        <mc:Fallback>
          <p:pic>
            <p:nvPicPr>
              <p:cNvPr id="2" name="Ink 1">
                <a:extLst>
                  <a:ext uri="{FF2B5EF4-FFF2-40B4-BE49-F238E27FC236}">
                    <a16:creationId xmlns:a16="http://schemas.microsoft.com/office/drawing/2014/main" id="{54AA51D6-B5EF-FED4-E213-41099F6330A7}"/>
                  </a:ext>
                </a:extLst>
              </p:cNvPr>
              <p:cNvPicPr/>
              <p:nvPr/>
            </p:nvPicPr>
            <p:blipFill>
              <a:blip r:embed="rId4"/>
              <a:stretch>
                <a:fillRect/>
              </a:stretch>
            </p:blipFill>
            <p:spPr>
              <a:xfrm>
                <a:off x="1285920" y="179280"/>
                <a:ext cx="10860480" cy="3134880"/>
              </a:xfrm>
              <a:prstGeom prst="rect">
                <a:avLst/>
              </a:prstGeom>
            </p:spPr>
          </p:pic>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11"/>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Bass model basics</a:t>
            </a:r>
            <a:endParaRPr sz="2400" b="0" i="0" u="none" strike="noStrike" cap="none">
              <a:solidFill>
                <a:srgbClr val="000000"/>
              </a:solidFill>
              <a:latin typeface="Arial"/>
              <a:ea typeface="Arial"/>
              <a:cs typeface="Arial"/>
              <a:sym typeface="Arial"/>
            </a:endParaRPr>
          </a:p>
        </p:txBody>
      </p:sp>
      <p:cxnSp>
        <p:nvCxnSpPr>
          <p:cNvPr id="1187" name="Google Shape;1187;p111"/>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189" name="Google Shape;1189;p111"/>
          <p:cNvSpPr txBox="1"/>
          <p:nvPr/>
        </p:nvSpPr>
        <p:spPr>
          <a:xfrm>
            <a:off x="153518" y="1424090"/>
            <a:ext cx="10972800" cy="53187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Bass model is given by the </a:t>
            </a:r>
            <a:r>
              <a:rPr lang="en-US" sz="2800" b="1" i="0" u="none" strike="noStrike" cap="none">
                <a:solidFill>
                  <a:schemeClr val="dk1"/>
                </a:solidFill>
                <a:latin typeface="Calibri"/>
                <a:ea typeface="Calibri"/>
                <a:cs typeface="Calibri"/>
                <a:sym typeface="Calibri"/>
              </a:rPr>
              <a:t>difference equation </a:t>
            </a: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800"/>
              <a:buFont typeface="Arial"/>
              <a:buNone/>
            </a:pPr>
            <a:r>
              <a:rPr lang="en-US" sz="2800" b="0" i="0" u="none" strike="noStrike" cap="none">
                <a:solidFill>
                  <a:schemeClr val="dk1"/>
                </a:solidFill>
                <a:latin typeface="Calibri"/>
                <a:ea typeface="Calibri"/>
                <a:cs typeface="Calibri"/>
                <a:sym typeface="Calibri"/>
              </a:rPr>
              <a:t>    </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6BBEBAC-F2C9-BB2D-02CA-A5B6A2DEA2BC}"/>
                  </a:ext>
                </a:extLst>
              </p14:cNvPr>
              <p14:cNvContentPartPr/>
              <p14:nvPr/>
            </p14:nvContentPartPr>
            <p14:xfrm>
              <a:off x="4836600" y="1935720"/>
              <a:ext cx="1562040" cy="73080"/>
            </p14:xfrm>
          </p:contentPart>
        </mc:Choice>
        <mc:Fallback>
          <p:pic>
            <p:nvPicPr>
              <p:cNvPr id="2" name="Ink 1">
                <a:extLst>
                  <a:ext uri="{FF2B5EF4-FFF2-40B4-BE49-F238E27FC236}">
                    <a16:creationId xmlns:a16="http://schemas.microsoft.com/office/drawing/2014/main" id="{16BBEBAC-F2C9-BB2D-02CA-A5B6A2DEA2BC}"/>
                  </a:ext>
                </a:extLst>
              </p:cNvPr>
              <p:cNvPicPr/>
              <p:nvPr/>
            </p:nvPicPr>
            <p:blipFill>
              <a:blip r:embed="rId4"/>
              <a:stretch>
                <a:fillRect/>
              </a:stretch>
            </p:blipFill>
            <p:spPr>
              <a:xfrm>
                <a:off x="4827240" y="1926360"/>
                <a:ext cx="1580760" cy="91800"/>
              </a:xfrm>
              <a:prstGeom prst="rect">
                <a:avLst/>
              </a:prstGeom>
            </p:spPr>
          </p:pic>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12"/>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Bass model basics</a:t>
            </a:r>
            <a:endParaRPr sz="2400" b="0" i="0" u="none" strike="noStrike" cap="none">
              <a:solidFill>
                <a:srgbClr val="000000"/>
              </a:solidFill>
              <a:latin typeface="Arial"/>
              <a:ea typeface="Arial"/>
              <a:cs typeface="Arial"/>
              <a:sym typeface="Arial"/>
            </a:endParaRPr>
          </a:p>
        </p:txBody>
      </p:sp>
      <p:cxnSp>
        <p:nvCxnSpPr>
          <p:cNvPr id="1196" name="Google Shape;1196;p112"/>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198" name="Google Shape;1198;p112"/>
          <p:cNvSpPr txBox="1"/>
          <p:nvPr/>
        </p:nvSpPr>
        <p:spPr>
          <a:xfrm>
            <a:off x="153518" y="1424090"/>
            <a:ext cx="10972800" cy="53187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dirty="0">
                <a:solidFill>
                  <a:schemeClr val="dk1"/>
                </a:solidFill>
                <a:latin typeface="Calibri"/>
                <a:ea typeface="Calibri"/>
                <a:cs typeface="Calibri"/>
                <a:sym typeface="Calibri"/>
              </a:rPr>
              <a:t>Bass model is given by the </a:t>
            </a:r>
            <a:r>
              <a:rPr lang="en-US" sz="2800" b="1" i="0" u="none" strike="noStrike" cap="none" dirty="0">
                <a:solidFill>
                  <a:schemeClr val="dk1"/>
                </a:solidFill>
                <a:latin typeface="Calibri"/>
                <a:ea typeface="Calibri"/>
                <a:cs typeface="Calibri"/>
                <a:sym typeface="Calibri"/>
              </a:rPr>
              <a:t>difference equation </a:t>
            </a:r>
            <a:endParaRPr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800"/>
              <a:buFont typeface="Arial"/>
              <a:buNone/>
            </a:pPr>
            <a:r>
              <a:rPr lang="en-US" sz="2800" b="0" i="0" u="none" strike="noStrike" cap="none" dirty="0">
                <a:solidFill>
                  <a:schemeClr val="dk1"/>
                </a:solidFill>
                <a:latin typeface="Calibri"/>
                <a:ea typeface="Calibri"/>
                <a:cs typeface="Calibri"/>
                <a:sym typeface="Calibri"/>
              </a:rPr>
              <a:t>  		</a:t>
            </a:r>
            <a:r>
              <a:rPr lang="en-US" sz="2800" b="0" i="0" u="none" strike="noStrike" cap="none" dirty="0">
                <a:solidFill>
                  <a:srgbClr val="0066FF"/>
                </a:solidFill>
                <a:latin typeface="Calibri"/>
                <a:ea typeface="Calibri"/>
                <a:cs typeface="Calibri"/>
                <a:sym typeface="Calibri"/>
              </a:rPr>
              <a:t>  </a:t>
            </a:r>
            <a:r>
              <a:rPr lang="en-US" sz="2800" b="1" i="0" u="none" strike="noStrike" cap="none" dirty="0">
                <a:solidFill>
                  <a:srgbClr val="0066FF"/>
                </a:solidFill>
                <a:latin typeface="Calibri"/>
                <a:ea typeface="Calibri"/>
                <a:cs typeface="Calibri"/>
                <a:sym typeface="Calibri"/>
              </a:rPr>
              <a:t>F(t) = F(t-1) + p ( 1- F(t-1)) + q(1- F(t-1)) F(t-1)</a:t>
            </a:r>
            <a:endParaRPr dirty="0">
              <a:solidFill>
                <a:srgbClr val="0066FF"/>
              </a:solidFill>
            </a:endParaRPr>
          </a:p>
          <a:p>
            <a:pPr marL="914400" marR="0" lvl="1" indent="-342900" algn="l" rtl="0">
              <a:lnSpc>
                <a:spcPct val="90000"/>
              </a:lnSpc>
              <a:spcBef>
                <a:spcPts val="500"/>
              </a:spcBef>
              <a:spcAft>
                <a:spcPts val="0"/>
              </a:spcAft>
              <a:buClr>
                <a:schemeClr val="dk1"/>
              </a:buClr>
              <a:buSzPts val="1800"/>
              <a:buFont typeface="Arial"/>
              <a:buChar char="•"/>
            </a:pPr>
            <a:r>
              <a:rPr lang="en-US" sz="2000" b="1" i="0" u="none" strike="noStrike" cap="none" dirty="0">
                <a:solidFill>
                  <a:schemeClr val="dk1"/>
                </a:solidFill>
                <a:latin typeface="Calibri"/>
                <a:ea typeface="Calibri"/>
                <a:cs typeface="Calibri"/>
                <a:sym typeface="Calibri"/>
              </a:rPr>
              <a:t>(1- F(t-1)) is the fraction of people who have not yet adopted</a:t>
            </a:r>
            <a:endParaRPr sz="2000" dirty="0"/>
          </a:p>
          <a:p>
            <a:pPr marL="914400" marR="0" lvl="1" indent="-342900" algn="l" rtl="0">
              <a:lnSpc>
                <a:spcPct val="90000"/>
              </a:lnSpc>
              <a:spcBef>
                <a:spcPts val="500"/>
              </a:spcBef>
              <a:spcAft>
                <a:spcPts val="0"/>
              </a:spcAft>
              <a:buClr>
                <a:schemeClr val="dk1"/>
              </a:buClr>
              <a:buSzPts val="1800"/>
              <a:buFont typeface="Arial"/>
              <a:buChar char="•"/>
            </a:pPr>
            <a:r>
              <a:rPr lang="en-US" sz="2000" b="1" i="0" u="none" strike="noStrike" cap="none" dirty="0">
                <a:solidFill>
                  <a:schemeClr val="dk1"/>
                </a:solidFill>
                <a:latin typeface="Calibri"/>
                <a:ea typeface="Calibri"/>
                <a:cs typeface="Calibri"/>
                <a:sym typeface="Calibri"/>
              </a:rPr>
              <a:t>p(1-F(t-1)) </a:t>
            </a:r>
            <a:r>
              <a:rPr lang="en-US" sz="2000" b="0" i="0" u="none" strike="noStrike" cap="none" dirty="0">
                <a:solidFill>
                  <a:schemeClr val="dk1"/>
                </a:solidFill>
                <a:latin typeface="Calibri"/>
                <a:ea typeface="Calibri"/>
                <a:cs typeface="Calibri"/>
                <a:sym typeface="Calibri"/>
              </a:rPr>
              <a:t>= rate of innovation * fraction of people who have not yet adopted </a:t>
            </a:r>
            <a:endParaRPr sz="2000" dirty="0"/>
          </a:p>
          <a:p>
            <a:pPr marL="914400" marR="0" lvl="1" indent="-342900" algn="l" rtl="0">
              <a:lnSpc>
                <a:spcPct val="90000"/>
              </a:lnSpc>
              <a:spcBef>
                <a:spcPts val="500"/>
              </a:spcBef>
              <a:spcAft>
                <a:spcPts val="0"/>
              </a:spcAft>
              <a:buClr>
                <a:schemeClr val="dk1"/>
              </a:buClr>
              <a:buSzPts val="1800"/>
              <a:buFont typeface="Arial"/>
              <a:buChar char="•"/>
            </a:pPr>
            <a:r>
              <a:rPr lang="en-US" sz="2000" b="1" i="0" u="none" strike="noStrike" cap="none" dirty="0">
                <a:solidFill>
                  <a:schemeClr val="dk1"/>
                </a:solidFill>
                <a:latin typeface="Calibri"/>
                <a:ea typeface="Calibri"/>
                <a:cs typeface="Calibri"/>
                <a:sym typeface="Calibri"/>
              </a:rPr>
              <a:t>(1- F(t-1)) can imitate F(t-1) at the rate q</a:t>
            </a:r>
            <a:r>
              <a:rPr lang="en-US" sz="2000" b="0" i="0" u="none" strike="noStrike" cap="none" dirty="0">
                <a:solidFill>
                  <a:schemeClr val="dk1"/>
                </a:solidFill>
                <a:latin typeface="Calibri"/>
                <a:ea typeface="Calibri"/>
                <a:cs typeface="Calibri"/>
                <a:sym typeface="Calibri"/>
              </a:rPr>
              <a:t>  </a:t>
            </a:r>
          </a:p>
          <a:p>
            <a:pPr marL="914400" marR="0" lvl="1" indent="-342900" algn="l" rtl="0">
              <a:lnSpc>
                <a:spcPct val="90000"/>
              </a:lnSpc>
              <a:spcBef>
                <a:spcPts val="500"/>
              </a:spcBef>
              <a:spcAft>
                <a:spcPts val="0"/>
              </a:spcAft>
              <a:buClr>
                <a:schemeClr val="dk1"/>
              </a:buClr>
              <a:buSzPts val="1800"/>
              <a:buFont typeface="Arial"/>
              <a:buChar char="•"/>
            </a:pPr>
            <a:endParaRPr sz="2000" dirty="0"/>
          </a:p>
          <a:p>
            <a:pPr marL="457200" marR="0" lvl="0" indent="-342900" algn="l" rtl="0">
              <a:lnSpc>
                <a:spcPct val="90000"/>
              </a:lnSpc>
              <a:spcBef>
                <a:spcPts val="1000"/>
              </a:spcBef>
              <a:spcAft>
                <a:spcPts val="0"/>
              </a:spcAft>
              <a:buClr>
                <a:schemeClr val="dk1"/>
              </a:buClr>
              <a:buSzPts val="1800"/>
              <a:buFont typeface="Arial"/>
              <a:buChar char="•"/>
            </a:pPr>
            <a:r>
              <a:rPr lang="en-US" sz="2800" b="1" i="0" u="none" strike="noStrike" cap="none" dirty="0">
                <a:solidFill>
                  <a:schemeClr val="dk1"/>
                </a:solidFill>
                <a:latin typeface="Calibri"/>
                <a:ea typeface="Calibri"/>
                <a:cs typeface="Calibri"/>
                <a:sym typeface="Calibri"/>
              </a:rPr>
              <a:t>Solving this </a:t>
            </a:r>
            <a:r>
              <a:rPr lang="en-US" sz="2800" b="0" i="0" u="none" strike="noStrike" cap="none" dirty="0">
                <a:solidFill>
                  <a:schemeClr val="dk1"/>
                </a:solidFill>
                <a:latin typeface="Calibri"/>
                <a:ea typeface="Calibri"/>
                <a:cs typeface="Calibri"/>
                <a:sym typeface="Calibri"/>
              </a:rPr>
              <a:t>when </a:t>
            </a:r>
            <a:r>
              <a:rPr lang="en-US" sz="2800" b="1" i="0" u="none" strike="noStrike" cap="none" dirty="0">
                <a:solidFill>
                  <a:schemeClr val="dk1"/>
                </a:solidFill>
                <a:latin typeface="Calibri"/>
                <a:ea typeface="Calibri"/>
                <a:cs typeface="Calibri"/>
                <a:sym typeface="Calibri"/>
              </a:rPr>
              <a:t>p &gt; 0 </a:t>
            </a:r>
            <a:r>
              <a:rPr lang="en-US" sz="2800" b="0" i="0" u="none" strike="noStrike" cap="none" dirty="0">
                <a:solidFill>
                  <a:schemeClr val="dk1"/>
                </a:solidFill>
                <a:latin typeface="Calibri"/>
                <a:ea typeface="Calibri"/>
                <a:cs typeface="Calibri"/>
                <a:sym typeface="Calibri"/>
              </a:rPr>
              <a:t>and with an initial condition that </a:t>
            </a:r>
            <a:r>
              <a:rPr lang="en-US" sz="2800" b="1" i="0" u="none" strike="noStrike" cap="none" dirty="0">
                <a:solidFill>
                  <a:schemeClr val="dk1"/>
                </a:solidFill>
                <a:latin typeface="Calibri"/>
                <a:ea typeface="Calibri"/>
                <a:cs typeface="Calibri"/>
                <a:sym typeface="Calibri"/>
              </a:rPr>
              <a:t>F(0) = 0</a:t>
            </a:r>
            <a:r>
              <a:rPr lang="en-US" sz="2800" b="0" i="0" u="none" strike="noStrike" cap="none" dirty="0">
                <a:solidFill>
                  <a:schemeClr val="dk1"/>
                </a:solidFill>
                <a:latin typeface="Calibri"/>
                <a:ea typeface="Calibri"/>
                <a:cs typeface="Calibri"/>
                <a:sym typeface="Calibri"/>
              </a:rPr>
              <a:t>, leads to an expression of F(t)</a:t>
            </a:r>
          </a:p>
          <a:p>
            <a:pPr marL="457200" marR="0" lvl="0" indent="-342900" algn="l" rtl="0">
              <a:lnSpc>
                <a:spcPct val="90000"/>
              </a:lnSpc>
              <a:spcBef>
                <a:spcPts val="1000"/>
              </a:spcBef>
              <a:spcAft>
                <a:spcPts val="0"/>
              </a:spcAft>
              <a:buClr>
                <a:schemeClr val="dk1"/>
              </a:buClr>
              <a:buSzPts val="1800"/>
              <a:buFont typeface="Arial"/>
              <a:buChar char="•"/>
            </a:pPr>
            <a:endParaRPr dirty="0"/>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dirty="0">
                <a:solidFill>
                  <a:schemeClr val="dk1"/>
                </a:solidFill>
                <a:latin typeface="Calibri"/>
                <a:ea typeface="Calibri"/>
                <a:cs typeface="Calibri"/>
                <a:sym typeface="Calibri"/>
              </a:rPr>
              <a:t>Bass Model has </a:t>
            </a:r>
            <a:r>
              <a:rPr lang="en-US" sz="2800" b="1" i="0" u="none" strike="noStrike" cap="none" dirty="0">
                <a:solidFill>
                  <a:schemeClr val="dk1"/>
                </a:solidFill>
                <a:latin typeface="Calibri"/>
                <a:ea typeface="Calibri"/>
                <a:cs typeface="Calibri"/>
                <a:sym typeface="Calibri"/>
              </a:rPr>
              <a:t>undergone lot of improvements but still packs lot of insight.</a:t>
            </a:r>
            <a:endParaRPr sz="2800" b="1" i="0" u="none" strike="noStrike" cap="none" dirty="0">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dirty="0">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45BE873-0CE5-F944-7B74-3D6279C16975}"/>
                  </a:ext>
                </a:extLst>
              </p14:cNvPr>
              <p14:cNvContentPartPr/>
              <p14:nvPr/>
            </p14:nvContentPartPr>
            <p14:xfrm>
              <a:off x="247680" y="178560"/>
              <a:ext cx="11558520" cy="4733280"/>
            </p14:xfrm>
          </p:contentPart>
        </mc:Choice>
        <mc:Fallback>
          <p:pic>
            <p:nvPicPr>
              <p:cNvPr id="2" name="Ink 1">
                <a:extLst>
                  <a:ext uri="{FF2B5EF4-FFF2-40B4-BE49-F238E27FC236}">
                    <a16:creationId xmlns:a16="http://schemas.microsoft.com/office/drawing/2014/main" id="{845BE873-0CE5-F944-7B74-3D6279C16975}"/>
                  </a:ext>
                </a:extLst>
              </p:cNvPr>
              <p:cNvPicPr/>
              <p:nvPr/>
            </p:nvPicPr>
            <p:blipFill>
              <a:blip r:embed="rId4"/>
              <a:stretch>
                <a:fillRect/>
              </a:stretch>
            </p:blipFill>
            <p:spPr>
              <a:xfrm>
                <a:off x="238320" y="169200"/>
                <a:ext cx="11577240" cy="4752000"/>
              </a:xfrm>
              <a:prstGeom prst="rect">
                <a:avLst/>
              </a:prstGeom>
            </p:spPr>
          </p:pic>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1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Assumptions</a:t>
            </a:r>
            <a:endParaRPr sz="2400" b="0" i="0" u="none" strike="noStrike" cap="none">
              <a:solidFill>
                <a:srgbClr val="000000"/>
              </a:solidFill>
              <a:latin typeface="Arial"/>
              <a:ea typeface="Arial"/>
              <a:cs typeface="Arial"/>
              <a:sym typeface="Arial"/>
            </a:endParaRPr>
          </a:p>
        </p:txBody>
      </p:sp>
      <p:cxnSp>
        <p:nvCxnSpPr>
          <p:cNvPr id="1205" name="Google Shape;1205;p11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207" name="Google Shape;1207;p113"/>
          <p:cNvSpPr txBox="1"/>
          <p:nvPr/>
        </p:nvSpPr>
        <p:spPr>
          <a:xfrm>
            <a:off x="264160" y="1615440"/>
            <a:ext cx="9438640" cy="531876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400" b="0" i="0" u="none" strike="noStrike" cap="none" dirty="0">
                <a:solidFill>
                  <a:srgbClr val="333333"/>
                </a:solidFill>
                <a:latin typeface="+mn-lt"/>
                <a:ea typeface="EB Garamond"/>
                <a:cs typeface="EB Garamond"/>
                <a:sym typeface="EB Garamond"/>
              </a:rPr>
              <a:t>Diffusion process is binary ( either consumer adopts or don’t adopt)</a:t>
            </a:r>
            <a:endParaRPr sz="2400" dirty="0">
              <a:latin typeface="+mn-lt"/>
            </a:endParaRPr>
          </a:p>
          <a:p>
            <a:pPr marL="457200" marR="0" lvl="0" indent="-342900" algn="l" rtl="0">
              <a:lnSpc>
                <a:spcPct val="90000"/>
              </a:lnSpc>
              <a:spcBef>
                <a:spcPts val="1000"/>
              </a:spcBef>
              <a:spcAft>
                <a:spcPts val="0"/>
              </a:spcAft>
              <a:buClr>
                <a:schemeClr val="dk1"/>
              </a:buClr>
              <a:buSzPts val="1800"/>
              <a:buFont typeface="Arial"/>
              <a:buChar char="•"/>
            </a:pPr>
            <a:r>
              <a:rPr lang="en-US" sz="2400" b="0" i="0" u="none" strike="noStrike" cap="none" dirty="0">
                <a:solidFill>
                  <a:srgbClr val="333333"/>
                </a:solidFill>
                <a:latin typeface="+mn-lt"/>
                <a:ea typeface="EB Garamond"/>
                <a:cs typeface="EB Garamond"/>
                <a:sym typeface="EB Garamond"/>
              </a:rPr>
              <a:t>Maximum number of potential adopters or buyers is fixed.</a:t>
            </a:r>
            <a:endParaRPr sz="2400" dirty="0">
              <a:latin typeface="+mn-lt"/>
            </a:endParaRPr>
          </a:p>
          <a:p>
            <a:pPr marL="457200" marR="0" lvl="0" indent="-342900" algn="l" rtl="0">
              <a:lnSpc>
                <a:spcPct val="90000"/>
              </a:lnSpc>
              <a:spcBef>
                <a:spcPts val="1000"/>
              </a:spcBef>
              <a:spcAft>
                <a:spcPts val="0"/>
              </a:spcAft>
              <a:buClr>
                <a:schemeClr val="dk1"/>
              </a:buClr>
              <a:buSzPts val="1800"/>
              <a:buFont typeface="Arial"/>
              <a:buChar char="•"/>
            </a:pPr>
            <a:r>
              <a:rPr lang="en-US" sz="2400" b="0" i="0" u="none" strike="noStrike" cap="none" dirty="0">
                <a:solidFill>
                  <a:srgbClr val="333333"/>
                </a:solidFill>
                <a:latin typeface="+mn-lt"/>
                <a:ea typeface="EB Garamond"/>
                <a:cs typeface="EB Garamond"/>
                <a:sym typeface="EB Garamond"/>
              </a:rPr>
              <a:t>All potential adopters eventually purchase/adopt.</a:t>
            </a:r>
            <a:endParaRPr sz="2400" dirty="0">
              <a:latin typeface="+mn-lt"/>
            </a:endParaRPr>
          </a:p>
          <a:p>
            <a:pPr marL="457200" marR="0" lvl="0" indent="-342900" algn="l" rtl="0">
              <a:lnSpc>
                <a:spcPct val="90000"/>
              </a:lnSpc>
              <a:spcBef>
                <a:spcPts val="1000"/>
              </a:spcBef>
              <a:spcAft>
                <a:spcPts val="0"/>
              </a:spcAft>
              <a:buClr>
                <a:schemeClr val="dk1"/>
              </a:buClr>
              <a:buSzPts val="1800"/>
              <a:buFont typeface="Arial"/>
              <a:buChar char="•"/>
            </a:pPr>
            <a:r>
              <a:rPr lang="en-US" sz="2400" b="0" i="0" u="none" strike="noStrike" cap="none" dirty="0">
                <a:solidFill>
                  <a:srgbClr val="333333"/>
                </a:solidFill>
                <a:latin typeface="+mn-lt"/>
                <a:ea typeface="EB Garamond"/>
                <a:cs typeface="EB Garamond"/>
                <a:sym typeface="EB Garamond"/>
              </a:rPr>
              <a:t>Repeat purchases are not accounted for.</a:t>
            </a:r>
            <a:endParaRPr sz="2400" dirty="0">
              <a:latin typeface="+mn-lt"/>
            </a:endParaRPr>
          </a:p>
          <a:p>
            <a:pPr marL="457200" marR="0" lvl="0" indent="-342900" algn="l" rtl="0">
              <a:lnSpc>
                <a:spcPct val="90000"/>
              </a:lnSpc>
              <a:spcBef>
                <a:spcPts val="1000"/>
              </a:spcBef>
              <a:spcAft>
                <a:spcPts val="0"/>
              </a:spcAft>
              <a:buClr>
                <a:schemeClr val="dk1"/>
              </a:buClr>
              <a:buSzPts val="1800"/>
              <a:buFont typeface="Arial"/>
              <a:buChar char="•"/>
            </a:pPr>
            <a:r>
              <a:rPr lang="en-US" sz="2400" b="0" i="0" u="none" strike="noStrike" cap="none" dirty="0">
                <a:solidFill>
                  <a:srgbClr val="333333"/>
                </a:solidFill>
                <a:latin typeface="+mn-lt"/>
                <a:ea typeface="EB Garamond"/>
                <a:cs typeface="EB Garamond"/>
                <a:sym typeface="EB Garamond"/>
              </a:rPr>
              <a:t>The impact of </a:t>
            </a:r>
            <a:r>
              <a:rPr lang="en-US" sz="2400" b="0" i="0" u="none" strike="noStrike" cap="none" dirty="0" err="1">
                <a:solidFill>
                  <a:srgbClr val="333333"/>
                </a:solidFill>
                <a:latin typeface="+mn-lt"/>
                <a:ea typeface="EB Garamond"/>
                <a:cs typeface="EB Garamond"/>
                <a:sym typeface="EB Garamond"/>
              </a:rPr>
              <a:t>WoM</a:t>
            </a:r>
            <a:r>
              <a:rPr lang="en-US" sz="2400" b="0" i="0" u="none" strike="noStrike" cap="none" dirty="0">
                <a:solidFill>
                  <a:srgbClr val="333333"/>
                </a:solidFill>
                <a:latin typeface="+mn-lt"/>
                <a:ea typeface="EB Garamond"/>
                <a:cs typeface="EB Garamond"/>
                <a:sym typeface="EB Garamond"/>
              </a:rPr>
              <a:t> is independent of adoption time.</a:t>
            </a:r>
            <a:endParaRPr sz="2400" dirty="0">
              <a:latin typeface="+mn-lt"/>
            </a:endParaRPr>
          </a:p>
          <a:p>
            <a:pPr marL="914400" marR="0" lvl="1" indent="-228600" algn="l" rtl="0">
              <a:lnSpc>
                <a:spcPct val="90000"/>
              </a:lnSpc>
              <a:spcBef>
                <a:spcPts val="500"/>
              </a:spcBef>
              <a:spcAft>
                <a:spcPts val="0"/>
              </a:spcAft>
              <a:buClr>
                <a:schemeClr val="dk1"/>
              </a:buClr>
              <a:buSzPts val="1800"/>
              <a:buFont typeface="Arial"/>
              <a:buNone/>
            </a:pPr>
            <a:endParaRPr sz="2400" b="0" i="0" u="none" strike="noStrike" cap="none" dirty="0">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4141A5D-CA89-53B9-2DD6-89FD5DD2F81B}"/>
                  </a:ext>
                </a:extLst>
              </p14:cNvPr>
              <p14:cNvContentPartPr/>
              <p14:nvPr/>
            </p14:nvContentPartPr>
            <p14:xfrm>
              <a:off x="279720" y="832680"/>
              <a:ext cx="8398080" cy="4709160"/>
            </p14:xfrm>
          </p:contentPart>
        </mc:Choice>
        <mc:Fallback>
          <p:pic>
            <p:nvPicPr>
              <p:cNvPr id="2" name="Ink 1">
                <a:extLst>
                  <a:ext uri="{FF2B5EF4-FFF2-40B4-BE49-F238E27FC236}">
                    <a16:creationId xmlns:a16="http://schemas.microsoft.com/office/drawing/2014/main" id="{F4141A5D-CA89-53B9-2DD6-89FD5DD2F81B}"/>
                  </a:ext>
                </a:extLst>
              </p:cNvPr>
              <p:cNvPicPr/>
              <p:nvPr/>
            </p:nvPicPr>
            <p:blipFill>
              <a:blip r:embed="rId4"/>
              <a:stretch>
                <a:fillRect/>
              </a:stretch>
            </p:blipFill>
            <p:spPr>
              <a:xfrm>
                <a:off x="270360" y="823320"/>
                <a:ext cx="8416800" cy="4727880"/>
              </a:xfrm>
              <a:prstGeom prst="rect">
                <a:avLst/>
              </a:prstGeom>
            </p:spPr>
          </p:pic>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14"/>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Another version  of BASS Model: `Assumptions</a:t>
            </a:r>
            <a:endParaRPr sz="2400" b="0" i="0" u="none" strike="noStrike" cap="none">
              <a:solidFill>
                <a:srgbClr val="000000"/>
              </a:solidFill>
              <a:latin typeface="Arial"/>
              <a:ea typeface="Arial"/>
              <a:cs typeface="Arial"/>
              <a:sym typeface="Arial"/>
            </a:endParaRPr>
          </a:p>
        </p:txBody>
      </p:sp>
      <p:cxnSp>
        <p:nvCxnSpPr>
          <p:cNvPr id="1214" name="Google Shape;1214;p114"/>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216" name="Google Shape;1216;p114"/>
          <p:cNvSpPr txBox="1"/>
          <p:nvPr/>
        </p:nvSpPr>
        <p:spPr>
          <a:xfrm>
            <a:off x="176024" y="1287000"/>
            <a:ext cx="10078721" cy="5318760"/>
          </a:xfrm>
          <a:prstGeom prst="rect">
            <a:avLst/>
          </a:prstGeom>
          <a:blipFill rotWithShape="1">
            <a:blip r:embed="rId3">
              <a:alphaModFix/>
            </a:blip>
            <a:stretch>
              <a:fillRect r="-4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217" name="Google Shape;1217;p114"/>
          <p:cNvPicPr preferRelativeResize="0"/>
          <p:nvPr/>
        </p:nvPicPr>
        <p:blipFill rotWithShape="1">
          <a:blip r:embed="rId4">
            <a:alphaModFix/>
          </a:blip>
          <a:srcRect/>
          <a:stretch/>
        </p:blipFill>
        <p:spPr>
          <a:xfrm>
            <a:off x="9007842" y="2576910"/>
            <a:ext cx="1913436" cy="1290285"/>
          </a:xfrm>
          <a:prstGeom prst="rect">
            <a:avLst/>
          </a:prstGeom>
          <a:noFill/>
          <a:ln>
            <a:noFill/>
          </a:ln>
        </p:spPr>
      </p:pic>
      <p:pic>
        <p:nvPicPr>
          <p:cNvPr id="1218" name="Google Shape;1218;p114"/>
          <p:cNvPicPr preferRelativeResize="0"/>
          <p:nvPr/>
        </p:nvPicPr>
        <p:blipFill rotWithShape="1">
          <a:blip r:embed="rId5">
            <a:alphaModFix/>
          </a:blip>
          <a:srcRect/>
          <a:stretch/>
        </p:blipFill>
        <p:spPr>
          <a:xfrm>
            <a:off x="2639535" y="4500155"/>
            <a:ext cx="3531140" cy="1041387"/>
          </a:xfrm>
          <a:prstGeom prst="rect">
            <a:avLst/>
          </a:prstGeom>
          <a:noFill/>
          <a:ln>
            <a:noFill/>
          </a:ln>
        </p:spPr>
      </p:pic>
      <p:pic>
        <p:nvPicPr>
          <p:cNvPr id="1219" name="Google Shape;1219;p114"/>
          <p:cNvPicPr preferRelativeResize="0"/>
          <p:nvPr/>
        </p:nvPicPr>
        <p:blipFill rotWithShape="1">
          <a:blip r:embed="rId6">
            <a:alphaModFix/>
          </a:blip>
          <a:srcRect/>
          <a:stretch/>
        </p:blipFill>
        <p:spPr>
          <a:xfrm>
            <a:off x="6536292" y="4500155"/>
            <a:ext cx="2745001" cy="1102795"/>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18E4DDB7-EAC5-1C3B-BD15-7B36EF17D167}"/>
                  </a:ext>
                </a:extLst>
              </p14:cNvPr>
              <p14:cNvContentPartPr/>
              <p14:nvPr/>
            </p14:nvContentPartPr>
            <p14:xfrm>
              <a:off x="507600" y="74160"/>
              <a:ext cx="10581840" cy="6596640"/>
            </p14:xfrm>
          </p:contentPart>
        </mc:Choice>
        <mc:Fallback>
          <p:pic>
            <p:nvPicPr>
              <p:cNvPr id="4" name="Ink 3">
                <a:extLst>
                  <a:ext uri="{FF2B5EF4-FFF2-40B4-BE49-F238E27FC236}">
                    <a16:creationId xmlns:a16="http://schemas.microsoft.com/office/drawing/2014/main" id="{18E4DDB7-EAC5-1C3B-BD15-7B36EF17D167}"/>
                  </a:ext>
                </a:extLst>
              </p:cNvPr>
              <p:cNvPicPr/>
              <p:nvPr/>
            </p:nvPicPr>
            <p:blipFill>
              <a:blip r:embed="rId8"/>
              <a:stretch>
                <a:fillRect/>
              </a:stretch>
            </p:blipFill>
            <p:spPr>
              <a:xfrm>
                <a:off x="498240" y="64800"/>
                <a:ext cx="10600560" cy="6615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cxnSp>
        <p:nvCxnSpPr>
          <p:cNvPr id="167" name="Google Shape;167;p3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69" name="Google Shape;169;p33"/>
          <p:cNvSpPr txBox="1"/>
          <p:nvPr/>
        </p:nvSpPr>
        <p:spPr>
          <a:xfrm>
            <a:off x="172721" y="1495426"/>
            <a:ext cx="10009504" cy="5459094"/>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Epidemic &amp; Pandemic (epidemic over multiple countries)</a:t>
            </a:r>
            <a:endParaRPr/>
          </a:p>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Example ( COVID 19)</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If you </a:t>
            </a:r>
            <a:r>
              <a:rPr lang="en-US" sz="2400" b="1" i="0" u="none" strike="noStrike" cap="none">
                <a:solidFill>
                  <a:schemeClr val="dk1"/>
                </a:solidFill>
                <a:latin typeface="Calibri"/>
                <a:ea typeface="Calibri"/>
                <a:cs typeface="Calibri"/>
                <a:sym typeface="Calibri"/>
              </a:rPr>
              <a:t>visit a crowded place</a:t>
            </a:r>
            <a:r>
              <a:rPr lang="en-US" sz="2400" b="0" i="0" u="none" strike="noStrike" cap="none">
                <a:solidFill>
                  <a:schemeClr val="dk1"/>
                </a:solidFill>
                <a:latin typeface="Calibri"/>
                <a:ea typeface="Calibri"/>
                <a:cs typeface="Calibri"/>
                <a:sym typeface="Calibri"/>
              </a:rPr>
              <a:t>, you may get COVID 19  </a:t>
            </a:r>
            <a:r>
              <a:rPr lang="en-US" sz="2400" b="1" i="0" u="none" strike="noStrike" cap="none">
                <a:solidFill>
                  <a:schemeClr val="dk1"/>
                </a:solidFill>
                <a:latin typeface="Calibri"/>
                <a:ea typeface="Calibri"/>
                <a:cs typeface="Calibri"/>
                <a:sym typeface="Calibri"/>
              </a:rPr>
              <a:t>if you come in contact with a carrier of that virus if “safe distance is not maintained”</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You can </a:t>
            </a:r>
            <a:r>
              <a:rPr lang="en-US" sz="2400" b="1" i="0" u="none" strike="noStrike" cap="none">
                <a:solidFill>
                  <a:schemeClr val="dk1"/>
                </a:solidFill>
                <a:latin typeface="Calibri"/>
                <a:ea typeface="Calibri"/>
                <a:cs typeface="Calibri"/>
                <a:sym typeface="Calibri"/>
              </a:rPr>
              <a:t>draw an edge wherever there is a distance lesser </a:t>
            </a:r>
            <a:r>
              <a:rPr lang="en-US" sz="2400" b="0" i="0" u="none" strike="noStrike" cap="none">
                <a:solidFill>
                  <a:schemeClr val="dk1"/>
                </a:solidFill>
                <a:latin typeface="Calibri"/>
                <a:ea typeface="Calibri"/>
                <a:cs typeface="Calibri"/>
                <a:sym typeface="Calibri"/>
              </a:rPr>
              <a:t>than the </a:t>
            </a:r>
            <a:r>
              <a:rPr lang="en-US" sz="2400" b="1" i="0" u="none" strike="noStrike" cap="none">
                <a:solidFill>
                  <a:schemeClr val="dk1"/>
                </a:solidFill>
                <a:latin typeface="Calibri"/>
                <a:ea typeface="Calibri"/>
                <a:cs typeface="Calibri"/>
                <a:sym typeface="Calibri"/>
              </a:rPr>
              <a:t>safe distance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This is an </a:t>
            </a:r>
            <a:r>
              <a:rPr lang="en-US" sz="2400" b="1" i="0" u="none" strike="noStrike" cap="none">
                <a:solidFill>
                  <a:schemeClr val="dk1"/>
                </a:solidFill>
                <a:latin typeface="Calibri"/>
                <a:ea typeface="Calibri"/>
                <a:cs typeface="Calibri"/>
                <a:sym typeface="Calibri"/>
              </a:rPr>
              <a:t>IMPLICIT NETWORK  with no information available </a:t>
            </a:r>
            <a:r>
              <a:rPr lang="en-US" sz="2400" b="0" i="0" u="none" strike="noStrike" cap="none">
                <a:solidFill>
                  <a:schemeClr val="dk1"/>
                </a:solidFill>
                <a:latin typeface="Calibri"/>
                <a:ea typeface="Calibri"/>
                <a:cs typeface="Calibri"/>
                <a:sym typeface="Calibri"/>
              </a:rPr>
              <a:t>!</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If you are </a:t>
            </a:r>
            <a:r>
              <a:rPr lang="en-US" sz="2400" b="1" i="0" u="none" strike="noStrike" cap="none">
                <a:solidFill>
                  <a:schemeClr val="dk1"/>
                </a:solidFill>
                <a:latin typeface="Calibri"/>
                <a:ea typeface="Calibri"/>
                <a:cs typeface="Calibri"/>
                <a:sym typeface="Calibri"/>
              </a:rPr>
              <a:t>susceptible</a:t>
            </a:r>
            <a:r>
              <a:rPr lang="en-US" sz="2400" b="0" i="0" u="none" strike="noStrike" cap="none">
                <a:solidFill>
                  <a:schemeClr val="dk1"/>
                </a:solidFill>
                <a:latin typeface="Calibri"/>
                <a:ea typeface="Calibri"/>
                <a:cs typeface="Calibri"/>
                <a:sym typeface="Calibri"/>
              </a:rPr>
              <a:t> and the </a:t>
            </a:r>
            <a:r>
              <a:rPr lang="en-US" sz="2400" b="1" i="0" u="none" strike="noStrike" cap="none">
                <a:solidFill>
                  <a:schemeClr val="dk1"/>
                </a:solidFill>
                <a:latin typeface="Calibri"/>
                <a:ea typeface="Calibri"/>
                <a:cs typeface="Calibri"/>
                <a:sym typeface="Calibri"/>
              </a:rPr>
              <a:t>person carrying infection ( = infected) </a:t>
            </a:r>
            <a:r>
              <a:rPr lang="en-US" sz="2400" b="0" i="0" u="none" strike="noStrike" cap="none">
                <a:solidFill>
                  <a:schemeClr val="dk1"/>
                </a:solidFill>
                <a:latin typeface="Calibri"/>
                <a:ea typeface="Calibri"/>
                <a:cs typeface="Calibri"/>
                <a:sym typeface="Calibri"/>
              </a:rPr>
              <a:t>are </a:t>
            </a:r>
            <a:r>
              <a:rPr lang="en-US" sz="2400" b="1" i="0" u="none" strike="noStrike" cap="none">
                <a:solidFill>
                  <a:schemeClr val="dk1"/>
                </a:solidFill>
                <a:latin typeface="Calibri"/>
                <a:ea typeface="Calibri"/>
                <a:cs typeface="Calibri"/>
                <a:sym typeface="Calibri"/>
              </a:rPr>
              <a:t>connected through an edge </a:t>
            </a:r>
            <a:r>
              <a:rPr lang="en-US" sz="2400" b="0" i="0" u="none" strike="noStrike" cap="none">
                <a:solidFill>
                  <a:schemeClr val="dk1"/>
                </a:solidFill>
                <a:latin typeface="Calibri"/>
                <a:ea typeface="Calibri"/>
                <a:cs typeface="Calibri"/>
                <a:sym typeface="Calibri"/>
              </a:rPr>
              <a:t>(because there is a distance lesser than safe distance), you will get infected with COVID -19 with certain probability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This kind of </a:t>
            </a:r>
            <a:r>
              <a:rPr lang="en-US" sz="2400" b="1" i="0" u="none" strike="noStrike" cap="none">
                <a:solidFill>
                  <a:srgbClr val="FF0000"/>
                </a:solidFill>
                <a:latin typeface="Calibri"/>
                <a:ea typeface="Calibri"/>
                <a:cs typeface="Calibri"/>
                <a:sym typeface="Calibri"/>
              </a:rPr>
              <a:t>dynamics is observed in “Epidemic” </a:t>
            </a:r>
            <a:r>
              <a:rPr lang="en-US" sz="2400" b="0" i="0" u="none" strike="noStrike" cap="none">
                <a:solidFill>
                  <a:srgbClr val="FF0000"/>
                </a:solidFill>
                <a:latin typeface="Calibri"/>
                <a:ea typeface="Calibri"/>
                <a:cs typeface="Calibri"/>
                <a:sym typeface="Calibri"/>
              </a:rPr>
              <a:t>. </a:t>
            </a:r>
            <a:endParaRPr/>
          </a:p>
        </p:txBody>
      </p:sp>
      <p:sp>
        <p:nvSpPr>
          <p:cNvPr id="170" name="Google Shape;170;p3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Network is implicit with no information : Epidemics</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15"/>
          <p:cNvSpPr txBox="1"/>
          <p:nvPr/>
        </p:nvSpPr>
        <p:spPr>
          <a:xfrm>
            <a:off x="523916" y="1316458"/>
            <a:ext cx="8578617" cy="5297448"/>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rgbClr val="660066"/>
              </a:buClr>
              <a:buSzPts val="2200"/>
              <a:buFont typeface="Noto Sans Symbols"/>
              <a:buChar char="⮚"/>
            </a:pPr>
            <a:r>
              <a:rPr lang="en-US" sz="2200" b="0" i="0" u="none" strike="noStrike" cap="none" dirty="0">
                <a:solidFill>
                  <a:srgbClr val="000000"/>
                </a:solidFill>
                <a:latin typeface="Arial"/>
                <a:ea typeface="Arial"/>
                <a:cs typeface="Arial"/>
                <a:sym typeface="Arial"/>
              </a:rPr>
              <a:t>The other representation of the Bass Model is described by</a:t>
            </a:r>
            <a:endParaRPr dirty="0"/>
          </a:p>
          <a:p>
            <a:pPr marL="342900" marR="0" lvl="0" indent="-203200" algn="l" rtl="0">
              <a:lnSpc>
                <a:spcPct val="100000"/>
              </a:lnSpc>
              <a:spcBef>
                <a:spcPts val="2000"/>
              </a:spcBef>
              <a:spcAft>
                <a:spcPts val="0"/>
              </a:spcAft>
              <a:buClr>
                <a:srgbClr val="660066"/>
              </a:buClr>
              <a:buSzPts val="2200"/>
              <a:buFont typeface="Noto Sans Symbols"/>
              <a:buNone/>
            </a:pPr>
            <a:endParaRPr sz="22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dirty="0">
                <a:solidFill>
                  <a:srgbClr val="000000"/>
                </a:solidFill>
                <a:latin typeface="Arial"/>
                <a:ea typeface="Arial"/>
                <a:cs typeface="Arial"/>
                <a:sym typeface="Arial"/>
              </a:rPr>
              <a:t>Solving this when p &gt; 0 and with a condition that F(0) = 0, leads to an expression of </a:t>
            </a:r>
            <a:endParaRPr dirty="0"/>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1"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1" i="0" u="none" strike="noStrike" cap="none" dirty="0">
                <a:solidFill>
                  <a:srgbClr val="000000"/>
                </a:solidFill>
                <a:latin typeface="Arial"/>
                <a:ea typeface="Arial"/>
                <a:cs typeface="Arial"/>
                <a:sym typeface="Arial"/>
              </a:rPr>
              <a:t>As the parameters p and q are varied, the Bass model can fit a wide variety of diffusion curves. </a:t>
            </a:r>
          </a:p>
          <a:p>
            <a:pPr marL="342900" marR="0" lvl="0" indent="-342900" algn="l" rtl="0">
              <a:lnSpc>
                <a:spcPct val="100000"/>
              </a:lnSpc>
              <a:spcBef>
                <a:spcPts val="0"/>
              </a:spcBef>
              <a:spcAft>
                <a:spcPts val="0"/>
              </a:spcAft>
              <a:buClr>
                <a:srgbClr val="000000"/>
              </a:buClr>
              <a:buSzPts val="2200"/>
              <a:buFont typeface="Noto Sans Symbols"/>
              <a:buChar char="⮚"/>
            </a:pPr>
            <a:endParaRPr lang="en-US" sz="2200" b="1" dirty="0"/>
          </a:p>
          <a:p>
            <a:pPr marL="342900" marR="0" lvl="0" indent="-342900" algn="l" rtl="0">
              <a:lnSpc>
                <a:spcPct val="100000"/>
              </a:lnSpc>
              <a:spcBef>
                <a:spcPts val="0"/>
              </a:spcBef>
              <a:spcAft>
                <a:spcPts val="0"/>
              </a:spcAft>
              <a:buClr>
                <a:srgbClr val="000000"/>
              </a:buClr>
              <a:buSzPts val="2200"/>
              <a:buFont typeface="Noto Sans Symbols"/>
              <a:buChar char="⮚"/>
            </a:pPr>
            <a:r>
              <a:rPr lang="en-US" sz="2200" b="1" i="0" u="none" strike="noStrike" cap="none" dirty="0">
                <a:solidFill>
                  <a:srgbClr val="0066FF"/>
                </a:solidFill>
                <a:latin typeface="Arial"/>
                <a:ea typeface="Arial"/>
                <a:cs typeface="Arial"/>
                <a:sym typeface="Arial"/>
              </a:rPr>
              <a:t>Note that the ratio of q to p is the critical  parameter that determines the overall shape of the curve. </a:t>
            </a:r>
            <a:endParaRPr sz="2200" b="0" i="0" u="none" strike="noStrike" cap="none" dirty="0">
              <a:solidFill>
                <a:srgbClr val="0066FF"/>
              </a:solidFill>
              <a:latin typeface="Arial"/>
              <a:ea typeface="Arial"/>
              <a:cs typeface="Arial"/>
              <a:sym typeface="Arial"/>
            </a:endParaRPr>
          </a:p>
        </p:txBody>
      </p:sp>
      <p:pic>
        <p:nvPicPr>
          <p:cNvPr id="1226" name="Google Shape;1226;p115"/>
          <p:cNvPicPr preferRelativeResize="0"/>
          <p:nvPr/>
        </p:nvPicPr>
        <p:blipFill rotWithShape="1">
          <a:blip r:embed="rId3">
            <a:alphaModFix/>
          </a:blip>
          <a:srcRect/>
          <a:stretch/>
        </p:blipFill>
        <p:spPr>
          <a:xfrm>
            <a:off x="2595693" y="1838047"/>
            <a:ext cx="3676823" cy="600075"/>
          </a:xfrm>
          <a:prstGeom prst="rect">
            <a:avLst/>
          </a:prstGeom>
          <a:noFill/>
          <a:ln>
            <a:noFill/>
          </a:ln>
        </p:spPr>
      </p:pic>
      <p:pic>
        <p:nvPicPr>
          <p:cNvPr id="1227" name="Google Shape;1227;p115"/>
          <p:cNvPicPr preferRelativeResize="0"/>
          <p:nvPr/>
        </p:nvPicPr>
        <p:blipFill rotWithShape="1">
          <a:blip r:embed="rId4">
            <a:alphaModFix/>
          </a:blip>
          <a:srcRect/>
          <a:stretch/>
        </p:blipFill>
        <p:spPr>
          <a:xfrm>
            <a:off x="2595693" y="3457208"/>
            <a:ext cx="3036957" cy="838200"/>
          </a:xfrm>
          <a:prstGeom prst="rect">
            <a:avLst/>
          </a:prstGeom>
          <a:noFill/>
          <a:ln>
            <a:noFill/>
          </a:ln>
        </p:spPr>
      </p:pic>
      <p:sp>
        <p:nvSpPr>
          <p:cNvPr id="1228" name="Google Shape;1228;p115"/>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2"/>
                </a:solidFill>
                <a:latin typeface="Arial"/>
                <a:ea typeface="Arial"/>
                <a:cs typeface="Arial"/>
                <a:sym typeface="Arial"/>
              </a:rPr>
              <a:t>Diffusion: Bass Model: Another Representation</a:t>
            </a:r>
            <a:endParaRPr/>
          </a:p>
        </p:txBody>
      </p:sp>
      <p:cxnSp>
        <p:nvCxnSpPr>
          <p:cNvPr id="1229" name="Google Shape;1229;p115"/>
          <p:cNvCxnSpPr/>
          <p:nvPr/>
        </p:nvCxnSpPr>
        <p:spPr>
          <a:xfrm>
            <a:off x="-8308" y="1316458"/>
            <a:ext cx="8300052" cy="0"/>
          </a:xfrm>
          <a:prstGeom prst="straightConnector1">
            <a:avLst/>
          </a:prstGeom>
          <a:noFill/>
          <a:ln w="38100" cap="flat" cmpd="sng">
            <a:solidFill>
              <a:srgbClr val="C55A11"/>
            </a:solidFill>
            <a:prstDash val="solid"/>
            <a:round/>
            <a:headEnd type="none" w="sm" len="sm"/>
            <a:tailEnd type="none" w="sm" len="sm"/>
          </a:ln>
        </p:spPr>
      </p:cxn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48825EB-994F-96C5-2650-85A0745B9281}"/>
                  </a:ext>
                </a:extLst>
              </p14:cNvPr>
              <p14:cNvContentPartPr/>
              <p14:nvPr/>
            </p14:nvContentPartPr>
            <p14:xfrm>
              <a:off x="1569600" y="1804680"/>
              <a:ext cx="9797040" cy="4170240"/>
            </p14:xfrm>
          </p:contentPart>
        </mc:Choice>
        <mc:Fallback>
          <p:pic>
            <p:nvPicPr>
              <p:cNvPr id="2" name="Ink 1">
                <a:extLst>
                  <a:ext uri="{FF2B5EF4-FFF2-40B4-BE49-F238E27FC236}">
                    <a16:creationId xmlns:a16="http://schemas.microsoft.com/office/drawing/2014/main" id="{B48825EB-994F-96C5-2650-85A0745B9281}"/>
                  </a:ext>
                </a:extLst>
              </p:cNvPr>
              <p:cNvPicPr/>
              <p:nvPr/>
            </p:nvPicPr>
            <p:blipFill>
              <a:blip r:embed="rId6"/>
              <a:stretch>
                <a:fillRect/>
              </a:stretch>
            </p:blipFill>
            <p:spPr>
              <a:xfrm>
                <a:off x="1560240" y="1795320"/>
                <a:ext cx="9815760" cy="4188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16"/>
          <p:cNvSpPr txBox="1">
            <a:spLocks noGrp="1"/>
          </p:cNvSpPr>
          <p:nvPr>
            <p:ph type="body" idx="1"/>
          </p:nvPr>
        </p:nvSpPr>
        <p:spPr>
          <a:xfrm>
            <a:off x="122104" y="1660372"/>
            <a:ext cx="6629400" cy="4351200"/>
          </a:xfrm>
          <a:prstGeom prst="rect">
            <a:avLst/>
          </a:prstGeom>
          <a:blipFill rotWithShape="1">
            <a:blip r:embed="rId3">
              <a:alphaModFix/>
            </a:blip>
            <a:stretch>
              <a:fillRect r="-831" b="-345"/>
            </a:stretch>
          </a:blip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 </a:t>
            </a:r>
            <a:endParaRPr/>
          </a:p>
        </p:txBody>
      </p:sp>
      <p:sp>
        <p:nvSpPr>
          <p:cNvPr id="1237" name="Google Shape;1237;p116"/>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2"/>
                </a:solidFill>
                <a:latin typeface="Arial"/>
                <a:ea typeface="Arial"/>
                <a:cs typeface="Arial"/>
                <a:sym typeface="Arial"/>
              </a:rPr>
              <a:t>Diffusion: Bass Model</a:t>
            </a:r>
            <a:endParaRPr/>
          </a:p>
        </p:txBody>
      </p:sp>
      <p:cxnSp>
        <p:nvCxnSpPr>
          <p:cNvPr id="1238" name="Google Shape;1238;p116"/>
          <p:cNvCxnSpPr/>
          <p:nvPr/>
        </p:nvCxnSpPr>
        <p:spPr>
          <a:xfrm>
            <a:off x="-8308" y="1316458"/>
            <a:ext cx="8300052" cy="0"/>
          </a:xfrm>
          <a:prstGeom prst="straightConnector1">
            <a:avLst/>
          </a:prstGeom>
          <a:noFill/>
          <a:ln w="38100" cap="flat" cmpd="sng">
            <a:solidFill>
              <a:srgbClr val="C55A11"/>
            </a:solidFill>
            <a:prstDash val="solid"/>
            <a:round/>
            <a:headEnd type="none" w="sm" len="sm"/>
            <a:tailEnd type="none" w="sm" len="sm"/>
          </a:ln>
        </p:spPr>
      </p:cxnSp>
      <p:pic>
        <p:nvPicPr>
          <p:cNvPr id="1240" name="Google Shape;1240;p116"/>
          <p:cNvPicPr preferRelativeResize="0"/>
          <p:nvPr/>
        </p:nvPicPr>
        <p:blipFill rotWithShape="1">
          <a:blip r:embed="rId4">
            <a:alphaModFix/>
          </a:blip>
          <a:srcRect/>
          <a:stretch/>
        </p:blipFill>
        <p:spPr>
          <a:xfrm>
            <a:off x="7070993" y="2040753"/>
            <a:ext cx="4785565" cy="2776493"/>
          </a:xfrm>
          <a:prstGeom prst="rect">
            <a:avLst/>
          </a:prstGeom>
          <a:noFill/>
          <a:ln>
            <a:noFill/>
          </a:ln>
        </p:spPr>
      </p:pic>
      <p:sp>
        <p:nvSpPr>
          <p:cNvPr id="1241" name="Google Shape;1241;p116"/>
          <p:cNvSpPr txBox="1"/>
          <p:nvPr/>
        </p:nvSpPr>
        <p:spPr>
          <a:xfrm>
            <a:off x="8052918" y="5822806"/>
            <a:ext cx="354019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http://faculty.washington.edu/sundar/NPM/BASS-Forecasting%20Model/Bass%20Model%20Technical%20Note.pdf</a:t>
            </a:r>
            <a:endParaRPr dirty="0"/>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887BCF09-EEDC-3468-7B0D-7268D4A7FB61}"/>
                  </a:ext>
                </a:extLst>
              </p14:cNvPr>
              <p14:cNvContentPartPr/>
              <p14:nvPr/>
            </p14:nvContentPartPr>
            <p14:xfrm>
              <a:off x="753120" y="371160"/>
              <a:ext cx="11407320" cy="4111200"/>
            </p14:xfrm>
          </p:contentPart>
        </mc:Choice>
        <mc:Fallback>
          <p:pic>
            <p:nvPicPr>
              <p:cNvPr id="2" name="Ink 1">
                <a:extLst>
                  <a:ext uri="{FF2B5EF4-FFF2-40B4-BE49-F238E27FC236}">
                    <a16:creationId xmlns:a16="http://schemas.microsoft.com/office/drawing/2014/main" id="{887BCF09-EEDC-3468-7B0D-7268D4A7FB61}"/>
                  </a:ext>
                </a:extLst>
              </p:cNvPr>
              <p:cNvPicPr/>
              <p:nvPr/>
            </p:nvPicPr>
            <p:blipFill>
              <a:blip r:embed="rId6"/>
              <a:stretch>
                <a:fillRect/>
              </a:stretch>
            </p:blipFill>
            <p:spPr>
              <a:xfrm>
                <a:off x="743760" y="361800"/>
                <a:ext cx="11426040" cy="4129920"/>
              </a:xfrm>
              <a:prstGeom prst="rect">
                <a:avLst/>
              </a:prstGeom>
            </p:spPr>
          </p:pic>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17"/>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Why Bass Model gives S curve ?</a:t>
            </a:r>
            <a:endParaRPr sz="2400" b="0" i="0" u="none" strike="noStrike" cap="none">
              <a:solidFill>
                <a:srgbClr val="000000"/>
              </a:solidFill>
              <a:latin typeface="Arial"/>
              <a:ea typeface="Arial"/>
              <a:cs typeface="Arial"/>
              <a:sym typeface="Arial"/>
            </a:endParaRPr>
          </a:p>
        </p:txBody>
      </p:sp>
      <p:cxnSp>
        <p:nvCxnSpPr>
          <p:cNvPr id="1248" name="Google Shape;1248;p117"/>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250" name="Google Shape;1250;p117"/>
          <p:cNvSpPr txBox="1"/>
          <p:nvPr/>
        </p:nvSpPr>
        <p:spPr>
          <a:xfrm>
            <a:off x="153518" y="1424090"/>
            <a:ext cx="10351922" cy="5318760"/>
          </a:xfrm>
          <a:prstGeom prst="rect">
            <a:avLst/>
          </a:prstGeom>
          <a:noFill/>
          <a:ln>
            <a:noFill/>
          </a:ln>
        </p:spPr>
        <p:txBody>
          <a:bodyPr spcFirstLastPara="1" wrap="square" lIns="91425" tIns="45700" rIns="91425" bIns="45700" anchor="t" anchorCtr="0">
            <a:normAutofit fontScale="92500" lnSpcReduction="10000"/>
          </a:bodyPr>
          <a:lstStyle/>
          <a:p>
            <a:pPr marL="457200" marR="0" lvl="0" indent="-342900" algn="just" rtl="0">
              <a:lnSpc>
                <a:spcPct val="90000"/>
              </a:lnSpc>
              <a:spcBef>
                <a:spcPts val="1000"/>
              </a:spcBef>
              <a:spcAft>
                <a:spcPts val="0"/>
              </a:spcAft>
              <a:buClr>
                <a:schemeClr val="dk1"/>
              </a:buClr>
              <a:buSzPct val="69498"/>
              <a:buFont typeface="Arial"/>
              <a:buChar char="•"/>
            </a:pPr>
            <a:r>
              <a:rPr lang="en-US" sz="2800" b="1" i="0" u="none" strike="noStrike" cap="none">
                <a:solidFill>
                  <a:schemeClr val="dk1"/>
                </a:solidFill>
                <a:latin typeface="Calibri"/>
                <a:ea typeface="Calibri"/>
                <a:cs typeface="Calibri"/>
                <a:sym typeface="Calibri"/>
              </a:rPr>
              <a:t>S-shaped adoption curve</a:t>
            </a:r>
            <a:r>
              <a:rPr lang="en-US" sz="2800" b="0" i="0" u="none" strike="noStrike" cap="none">
                <a:solidFill>
                  <a:schemeClr val="dk1"/>
                </a:solidFill>
                <a:latin typeface="Calibri"/>
                <a:ea typeface="Calibri"/>
                <a:cs typeface="Calibri"/>
                <a:sym typeface="Calibri"/>
              </a:rPr>
              <a:t> : Bcoz diffusion begins slowly, then accelerates, and then eventually slows down and asymptotes.</a:t>
            </a:r>
            <a:endParaRPr/>
          </a:p>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a:solidFill>
                  <a:schemeClr val="dk1"/>
                </a:solidFill>
                <a:latin typeface="Calibri"/>
                <a:ea typeface="Calibri"/>
                <a:cs typeface="Calibri"/>
                <a:sym typeface="Calibri"/>
              </a:rPr>
              <a:t>Bass model can exhibit the S-shape. Note that </a:t>
            </a:r>
            <a:r>
              <a:rPr lang="en-US" sz="2800" b="1" i="0" u="none" strike="noStrike" cap="none">
                <a:solidFill>
                  <a:schemeClr val="dk1"/>
                </a:solidFill>
                <a:latin typeface="Calibri"/>
                <a:ea typeface="Calibri"/>
                <a:cs typeface="Calibri"/>
                <a:sym typeface="Calibri"/>
              </a:rPr>
              <a:t>initially there no imitation agents in the population to imitate. </a:t>
            </a:r>
            <a:endParaRPr/>
          </a:p>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a:solidFill>
                  <a:schemeClr val="dk1"/>
                </a:solidFill>
                <a:latin typeface="Calibri"/>
                <a:ea typeface="Calibri"/>
                <a:cs typeface="Calibri"/>
                <a:sym typeface="Calibri"/>
              </a:rPr>
              <a:t>The </a:t>
            </a:r>
            <a:r>
              <a:rPr lang="en-US" sz="2800" b="1" i="0" u="none" strike="noStrike" cap="none">
                <a:solidFill>
                  <a:schemeClr val="dk1"/>
                </a:solidFill>
                <a:latin typeface="Calibri"/>
                <a:ea typeface="Calibri"/>
                <a:cs typeface="Calibri"/>
                <a:sym typeface="Calibri"/>
              </a:rPr>
              <a:t>first adopters </a:t>
            </a:r>
            <a:r>
              <a:rPr lang="en-US" sz="2800" b="0" i="0" u="none" strike="noStrike" cap="none">
                <a:solidFill>
                  <a:schemeClr val="dk1"/>
                </a:solidFill>
                <a:latin typeface="Calibri"/>
                <a:ea typeface="Calibri"/>
                <a:cs typeface="Calibri"/>
                <a:sym typeface="Calibri"/>
              </a:rPr>
              <a:t>are almost entirely those who </a:t>
            </a:r>
            <a:r>
              <a:rPr lang="en-US" sz="2800" b="1" i="0" u="none" strike="noStrike" cap="none">
                <a:solidFill>
                  <a:schemeClr val="dk1"/>
                </a:solidFill>
                <a:latin typeface="Calibri"/>
                <a:ea typeface="Calibri"/>
                <a:cs typeface="Calibri"/>
                <a:sym typeface="Calibri"/>
              </a:rPr>
              <a:t>adopt from their own </a:t>
            </a:r>
            <a:r>
              <a:rPr lang="en-US" sz="2800" b="1" i="0" u="sng" strike="noStrike" cap="none">
                <a:solidFill>
                  <a:schemeClr val="dk1"/>
                </a:solidFill>
                <a:latin typeface="Calibri"/>
                <a:ea typeface="Calibri"/>
                <a:cs typeface="Calibri"/>
                <a:sym typeface="Calibri"/>
              </a:rPr>
              <a:t>spontaneous innovation</a:t>
            </a:r>
            <a:endParaRPr/>
          </a:p>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a:solidFill>
                  <a:schemeClr val="dk1"/>
                </a:solidFill>
                <a:latin typeface="Calibri"/>
                <a:ea typeface="Calibri"/>
                <a:cs typeface="Calibri"/>
                <a:sym typeface="Calibri"/>
              </a:rPr>
              <a:t>As the process progresses, there are </a:t>
            </a:r>
            <a:r>
              <a:rPr lang="en-US" sz="2800" b="1" i="0" u="none" strike="noStrike" cap="none">
                <a:solidFill>
                  <a:schemeClr val="dk1"/>
                </a:solidFill>
                <a:latin typeface="Calibri"/>
                <a:ea typeface="Calibri"/>
                <a:cs typeface="Calibri"/>
                <a:sym typeface="Calibri"/>
              </a:rPr>
              <a:t>more agents around to be </a:t>
            </a:r>
            <a:r>
              <a:rPr lang="en-US" sz="2800" b="1" i="0" u="sng" strike="noStrike" cap="none">
                <a:solidFill>
                  <a:schemeClr val="dk1"/>
                </a:solidFill>
                <a:latin typeface="Calibri"/>
                <a:ea typeface="Calibri"/>
                <a:cs typeface="Calibri"/>
                <a:sym typeface="Calibri"/>
              </a:rPr>
              <a:t>imitated </a:t>
            </a:r>
            <a:r>
              <a:rPr lang="en-US" sz="2800" b="1" i="0" u="none" strike="noStrike" cap="none">
                <a:solidFill>
                  <a:schemeClr val="dk1"/>
                </a:solidFill>
                <a:latin typeface="Calibri"/>
                <a:ea typeface="Calibri"/>
                <a:cs typeface="Calibri"/>
                <a:sym typeface="Calibri"/>
              </a:rPr>
              <a:t>and this leads to an </a:t>
            </a:r>
            <a:r>
              <a:rPr lang="en-US" sz="2800" b="1" i="0" u="sng" strike="noStrike" cap="none">
                <a:solidFill>
                  <a:schemeClr val="dk1"/>
                </a:solidFill>
                <a:latin typeface="Calibri"/>
                <a:ea typeface="Calibri"/>
                <a:cs typeface="Calibri"/>
                <a:sym typeface="Calibri"/>
              </a:rPr>
              <a:t>increase in the rate of diffusion </a:t>
            </a:r>
            <a:r>
              <a:rPr lang="en-US" sz="2800" b="0" i="0" u="none" strike="noStrike" cap="none">
                <a:solidFill>
                  <a:schemeClr val="dk1"/>
                </a:solidFill>
                <a:latin typeface="Calibri"/>
                <a:ea typeface="Calibri"/>
                <a:cs typeface="Calibri"/>
                <a:sym typeface="Calibri"/>
              </a:rPr>
              <a:t>since now agents adopt through </a:t>
            </a:r>
            <a:r>
              <a:rPr lang="en-US" sz="2800" b="0" i="0" u="sng" strike="noStrike" cap="none">
                <a:solidFill>
                  <a:schemeClr val="dk1"/>
                </a:solidFill>
                <a:latin typeface="Calibri"/>
                <a:ea typeface="Calibri"/>
                <a:cs typeface="Calibri"/>
                <a:sym typeface="Calibri"/>
              </a:rPr>
              <a:t>imitation as well as innovation. </a:t>
            </a:r>
            <a:endParaRPr/>
          </a:p>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a:solidFill>
                  <a:schemeClr val="dk1"/>
                </a:solidFill>
                <a:latin typeface="Calibri"/>
                <a:ea typeface="Calibri"/>
                <a:cs typeface="Calibri"/>
                <a:sym typeface="Calibri"/>
              </a:rPr>
              <a:t>There is a balance that occurs as the process progresses, </a:t>
            </a:r>
            <a:r>
              <a:rPr lang="en-US" sz="2800" b="1" i="0" u="none" strike="noStrike" cap="none">
                <a:solidFill>
                  <a:schemeClr val="dk1"/>
                </a:solidFill>
                <a:latin typeface="Calibri"/>
                <a:ea typeface="Calibri"/>
                <a:cs typeface="Calibri"/>
                <a:sym typeface="Calibri"/>
              </a:rPr>
              <a:t>since there are more agents around worth imitating, but fewer around to  do it . </a:t>
            </a:r>
            <a:endParaRPr/>
          </a:p>
          <a:p>
            <a:pPr marL="457200" marR="0" lvl="0" indent="-342900" algn="just" rtl="0">
              <a:lnSpc>
                <a:spcPct val="90000"/>
              </a:lnSpc>
              <a:spcBef>
                <a:spcPts val="1000"/>
              </a:spcBef>
              <a:spcAft>
                <a:spcPts val="0"/>
              </a:spcAft>
              <a:buClr>
                <a:schemeClr val="dk1"/>
              </a:buClr>
              <a:buSzPct val="69498"/>
              <a:buFont typeface="Arial"/>
              <a:buChar char="•"/>
            </a:pPr>
            <a:r>
              <a:rPr lang="en-US" sz="2800" b="0" i="0" u="none" strike="noStrike" cap="none">
                <a:solidFill>
                  <a:schemeClr val="dk1"/>
                </a:solidFill>
                <a:latin typeface="Calibri"/>
                <a:ea typeface="Calibri"/>
                <a:cs typeface="Calibri"/>
                <a:sym typeface="Calibri"/>
              </a:rPr>
              <a:t>Eventually, the process has to slow down simply </a:t>
            </a:r>
            <a:r>
              <a:rPr lang="en-US" sz="2800" b="1" i="0" u="none" strike="noStrike" cap="none">
                <a:solidFill>
                  <a:schemeClr val="dk1"/>
                </a:solidFill>
                <a:latin typeface="Calibri"/>
                <a:ea typeface="Calibri"/>
                <a:cs typeface="Calibri"/>
                <a:sym typeface="Calibri"/>
              </a:rPr>
              <a:t>because there are no longer agents </a:t>
            </a:r>
            <a:r>
              <a:rPr lang="en-US" sz="2800" b="0" i="0" u="none" strike="noStrike" cap="none">
                <a:solidFill>
                  <a:schemeClr val="dk1"/>
                </a:solidFill>
                <a:latin typeface="Calibri"/>
                <a:ea typeface="Calibri"/>
                <a:cs typeface="Calibri"/>
                <a:sym typeface="Calibri"/>
              </a:rPr>
              <a:t>left around who might innovate or imitate.</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3359A11-45EF-543A-E8E0-F27A8DD3DFE2}"/>
                  </a:ext>
                </a:extLst>
              </p14:cNvPr>
              <p14:cNvContentPartPr/>
              <p14:nvPr/>
            </p14:nvContentPartPr>
            <p14:xfrm>
              <a:off x="207000" y="1124640"/>
              <a:ext cx="9663480" cy="5335920"/>
            </p14:xfrm>
          </p:contentPart>
        </mc:Choice>
        <mc:Fallback>
          <p:pic>
            <p:nvPicPr>
              <p:cNvPr id="2" name="Ink 1">
                <a:extLst>
                  <a:ext uri="{FF2B5EF4-FFF2-40B4-BE49-F238E27FC236}">
                    <a16:creationId xmlns:a16="http://schemas.microsoft.com/office/drawing/2014/main" id="{D3359A11-45EF-543A-E8E0-F27A8DD3DFE2}"/>
                  </a:ext>
                </a:extLst>
              </p:cNvPr>
              <p:cNvPicPr/>
              <p:nvPr/>
            </p:nvPicPr>
            <p:blipFill>
              <a:blip r:embed="rId4"/>
              <a:stretch>
                <a:fillRect/>
              </a:stretch>
            </p:blipFill>
            <p:spPr>
              <a:xfrm>
                <a:off x="197640" y="1115280"/>
                <a:ext cx="9682200" cy="5354640"/>
              </a:xfrm>
              <a:prstGeom prst="rect">
                <a:avLst/>
              </a:prstGeom>
            </p:spPr>
          </p:pic>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18"/>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Bass model yields S curve</a:t>
            </a:r>
            <a:endParaRPr sz="2400" b="0" i="0" u="none" strike="noStrike" cap="none">
              <a:solidFill>
                <a:srgbClr val="000000"/>
              </a:solidFill>
              <a:latin typeface="Arial"/>
              <a:ea typeface="Arial"/>
              <a:cs typeface="Arial"/>
              <a:sym typeface="Arial"/>
            </a:endParaRPr>
          </a:p>
        </p:txBody>
      </p:sp>
      <p:cxnSp>
        <p:nvCxnSpPr>
          <p:cNvPr id="1257" name="Google Shape;1257;p118"/>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259" name="Google Shape;1259;p118"/>
          <p:cNvSpPr txBox="1"/>
          <p:nvPr/>
        </p:nvSpPr>
        <p:spPr>
          <a:xfrm>
            <a:off x="193040" y="1280160"/>
            <a:ext cx="10972800" cy="531876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p:pic>
        <p:nvPicPr>
          <p:cNvPr id="1260" name="Google Shape;1260;p118" descr="TP_tmp"/>
          <p:cNvPicPr preferRelativeResize="0"/>
          <p:nvPr/>
        </p:nvPicPr>
        <p:blipFill rotWithShape="1">
          <a:blip r:embed="rId3">
            <a:alphaModFix/>
          </a:blip>
          <a:srcRect/>
          <a:stretch/>
        </p:blipFill>
        <p:spPr>
          <a:xfrm>
            <a:off x="4559459" y="1127373"/>
            <a:ext cx="3306762" cy="1031875"/>
          </a:xfrm>
          <a:prstGeom prst="rect">
            <a:avLst/>
          </a:prstGeom>
          <a:noFill/>
          <a:ln>
            <a:noFill/>
          </a:ln>
        </p:spPr>
      </p:pic>
      <p:pic>
        <p:nvPicPr>
          <p:cNvPr id="1270" name="Google Shape;1270;p118"/>
          <p:cNvPicPr preferRelativeResize="0"/>
          <p:nvPr/>
        </p:nvPicPr>
        <p:blipFill rotWithShape="1">
          <a:blip r:embed="rId4">
            <a:alphaModFix/>
          </a:blip>
          <a:srcRect/>
          <a:stretch/>
        </p:blipFill>
        <p:spPr>
          <a:xfrm>
            <a:off x="289496" y="2402808"/>
            <a:ext cx="5999545" cy="3480821"/>
          </a:xfrm>
          <a:prstGeom prst="rect">
            <a:avLst/>
          </a:prstGeom>
          <a:noFill/>
          <a:ln>
            <a:noFill/>
          </a:ln>
        </p:spPr>
      </p:pic>
      <p:pic>
        <p:nvPicPr>
          <p:cNvPr id="3" name="Picture 2">
            <a:extLst>
              <a:ext uri="{FF2B5EF4-FFF2-40B4-BE49-F238E27FC236}">
                <a16:creationId xmlns:a16="http://schemas.microsoft.com/office/drawing/2014/main" id="{FC3F247F-828C-3276-F8B5-C8C17EBCB18C}"/>
              </a:ext>
            </a:extLst>
          </p:cNvPr>
          <p:cNvPicPr>
            <a:picLocks noChangeAspect="1"/>
          </p:cNvPicPr>
          <p:nvPr/>
        </p:nvPicPr>
        <p:blipFill>
          <a:blip r:embed="rId5"/>
          <a:stretch>
            <a:fillRect/>
          </a:stretch>
        </p:blipFill>
        <p:spPr>
          <a:xfrm>
            <a:off x="7057044" y="1638461"/>
            <a:ext cx="4845460" cy="5271213"/>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7E352CB-8E3F-F463-11EB-781C149E928B}"/>
                  </a:ext>
                </a:extLst>
              </p14:cNvPr>
              <p14:cNvContentPartPr/>
              <p14:nvPr/>
            </p14:nvContentPartPr>
            <p14:xfrm>
              <a:off x="2045880" y="919800"/>
              <a:ext cx="9144720" cy="5690880"/>
            </p14:xfrm>
          </p:contentPart>
        </mc:Choice>
        <mc:Fallback>
          <p:pic>
            <p:nvPicPr>
              <p:cNvPr id="4" name="Ink 3">
                <a:extLst>
                  <a:ext uri="{FF2B5EF4-FFF2-40B4-BE49-F238E27FC236}">
                    <a16:creationId xmlns:a16="http://schemas.microsoft.com/office/drawing/2014/main" id="{17E352CB-8E3F-F463-11EB-781C149E928B}"/>
                  </a:ext>
                </a:extLst>
              </p:cNvPr>
              <p:cNvPicPr/>
              <p:nvPr/>
            </p:nvPicPr>
            <p:blipFill>
              <a:blip r:embed="rId7"/>
              <a:stretch>
                <a:fillRect/>
              </a:stretch>
            </p:blipFill>
            <p:spPr>
              <a:xfrm>
                <a:off x="2036520" y="910440"/>
                <a:ext cx="9163440" cy="5709600"/>
              </a:xfrm>
              <a:prstGeom prst="rect">
                <a:avLst/>
              </a:prstGeom>
            </p:spPr>
          </p:pic>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19"/>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Bass model yields S curve</a:t>
            </a:r>
            <a:endParaRPr sz="2400" b="0" i="0" u="none" strike="noStrike" cap="none">
              <a:solidFill>
                <a:srgbClr val="000000"/>
              </a:solidFill>
              <a:latin typeface="Arial"/>
              <a:ea typeface="Arial"/>
              <a:cs typeface="Arial"/>
              <a:sym typeface="Arial"/>
            </a:endParaRPr>
          </a:p>
        </p:txBody>
      </p:sp>
      <p:cxnSp>
        <p:nvCxnSpPr>
          <p:cNvPr id="1277" name="Google Shape;1277;p119"/>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1279" name="Google Shape;1279;p119"/>
          <p:cNvPicPr preferRelativeResize="0"/>
          <p:nvPr/>
        </p:nvPicPr>
        <p:blipFill rotWithShape="1">
          <a:blip r:embed="rId3">
            <a:alphaModFix/>
          </a:blip>
          <a:srcRect/>
          <a:stretch/>
        </p:blipFill>
        <p:spPr>
          <a:xfrm>
            <a:off x="670560" y="1424090"/>
            <a:ext cx="9813372" cy="524548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D1EE16E-8165-095C-40C4-877D236EF660}"/>
                  </a:ext>
                </a:extLst>
              </p14:cNvPr>
              <p14:cNvContentPartPr/>
              <p14:nvPr/>
            </p14:nvContentPartPr>
            <p14:xfrm>
              <a:off x="2269800" y="1367280"/>
              <a:ext cx="5837400" cy="4363920"/>
            </p14:xfrm>
          </p:contentPart>
        </mc:Choice>
        <mc:Fallback>
          <p:pic>
            <p:nvPicPr>
              <p:cNvPr id="2" name="Ink 1">
                <a:extLst>
                  <a:ext uri="{FF2B5EF4-FFF2-40B4-BE49-F238E27FC236}">
                    <a16:creationId xmlns:a16="http://schemas.microsoft.com/office/drawing/2014/main" id="{7D1EE16E-8165-095C-40C4-877D236EF660}"/>
                  </a:ext>
                </a:extLst>
              </p:cNvPr>
              <p:cNvPicPr/>
              <p:nvPr/>
            </p:nvPicPr>
            <p:blipFill>
              <a:blip r:embed="rId5"/>
              <a:stretch>
                <a:fillRect/>
              </a:stretch>
            </p:blipFill>
            <p:spPr>
              <a:xfrm>
                <a:off x="2260440" y="1357920"/>
                <a:ext cx="5856120" cy="4382640"/>
              </a:xfrm>
              <a:prstGeom prst="rect">
                <a:avLst/>
              </a:prstGeom>
            </p:spPr>
          </p:pic>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120"/>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Bass model yields S curve</a:t>
            </a:r>
            <a:endParaRPr sz="2400" b="0" i="0" u="none" strike="noStrike" cap="none">
              <a:solidFill>
                <a:srgbClr val="000000"/>
              </a:solidFill>
              <a:latin typeface="Arial"/>
              <a:ea typeface="Arial"/>
              <a:cs typeface="Arial"/>
              <a:sym typeface="Arial"/>
            </a:endParaRPr>
          </a:p>
        </p:txBody>
      </p:sp>
      <p:cxnSp>
        <p:nvCxnSpPr>
          <p:cNvPr id="1286" name="Google Shape;1286;p120"/>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1288" name="Google Shape;1288;p120"/>
          <p:cNvPicPr preferRelativeResize="0"/>
          <p:nvPr/>
        </p:nvPicPr>
        <p:blipFill rotWithShape="1">
          <a:blip r:embed="rId3">
            <a:alphaModFix/>
          </a:blip>
          <a:srcRect/>
          <a:stretch/>
        </p:blipFill>
        <p:spPr>
          <a:xfrm>
            <a:off x="352515" y="1316458"/>
            <a:ext cx="9473883" cy="5541542"/>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50324BD-AAA3-D419-0B3D-4C224E24B0CA}"/>
                  </a:ext>
                </a:extLst>
              </p14:cNvPr>
              <p14:cNvContentPartPr/>
              <p14:nvPr/>
            </p14:nvContentPartPr>
            <p14:xfrm>
              <a:off x="1368000" y="2569680"/>
              <a:ext cx="3515040" cy="3309480"/>
            </p14:xfrm>
          </p:contentPart>
        </mc:Choice>
        <mc:Fallback>
          <p:pic>
            <p:nvPicPr>
              <p:cNvPr id="2" name="Ink 1">
                <a:extLst>
                  <a:ext uri="{FF2B5EF4-FFF2-40B4-BE49-F238E27FC236}">
                    <a16:creationId xmlns:a16="http://schemas.microsoft.com/office/drawing/2014/main" id="{F50324BD-AAA3-D419-0B3D-4C224E24B0CA}"/>
                  </a:ext>
                </a:extLst>
              </p:cNvPr>
              <p:cNvPicPr/>
              <p:nvPr/>
            </p:nvPicPr>
            <p:blipFill>
              <a:blip r:embed="rId5"/>
              <a:stretch>
                <a:fillRect/>
              </a:stretch>
            </p:blipFill>
            <p:spPr>
              <a:xfrm>
                <a:off x="1358640" y="2560320"/>
                <a:ext cx="3533760" cy="3328200"/>
              </a:xfrm>
              <a:prstGeom prst="rect">
                <a:avLst/>
              </a:prstGeom>
            </p:spPr>
          </p:pic>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21"/>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2"/>
                </a:solidFill>
                <a:latin typeface="Arial"/>
                <a:ea typeface="Arial"/>
                <a:cs typeface="Arial"/>
                <a:sym typeface="Arial"/>
              </a:rPr>
              <a:t>Different Values for p and q for a fixed market size  </a:t>
            </a:r>
            <a:endParaRPr/>
          </a:p>
        </p:txBody>
      </p:sp>
      <p:cxnSp>
        <p:nvCxnSpPr>
          <p:cNvPr id="1294" name="Google Shape;1294;p121"/>
          <p:cNvCxnSpPr/>
          <p:nvPr/>
        </p:nvCxnSpPr>
        <p:spPr>
          <a:xfrm>
            <a:off x="-8308" y="1316458"/>
            <a:ext cx="8300052" cy="0"/>
          </a:xfrm>
          <a:prstGeom prst="straightConnector1">
            <a:avLst/>
          </a:prstGeom>
          <a:noFill/>
          <a:ln w="38100" cap="flat" cmpd="sng">
            <a:solidFill>
              <a:srgbClr val="C55A11"/>
            </a:solidFill>
            <a:prstDash val="solid"/>
            <a:round/>
            <a:headEnd type="none" w="sm" len="sm"/>
            <a:tailEnd type="none" w="sm" len="sm"/>
          </a:ln>
        </p:spPr>
      </p:cxnSp>
      <p:pic>
        <p:nvPicPr>
          <p:cNvPr id="1296" name="Google Shape;1296;p121"/>
          <p:cNvPicPr preferRelativeResize="0"/>
          <p:nvPr/>
        </p:nvPicPr>
        <p:blipFill rotWithShape="1">
          <a:blip r:embed="rId3">
            <a:alphaModFix/>
          </a:blip>
          <a:srcRect/>
          <a:stretch/>
        </p:blipFill>
        <p:spPr>
          <a:xfrm>
            <a:off x="434226" y="1424090"/>
            <a:ext cx="11179338" cy="539693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69F3E0F-ED5E-7E0C-4E06-7271D9D609FF}"/>
                  </a:ext>
                </a:extLst>
              </p14:cNvPr>
              <p14:cNvContentPartPr/>
              <p14:nvPr/>
            </p14:nvContentPartPr>
            <p14:xfrm>
              <a:off x="1733040" y="1248120"/>
              <a:ext cx="9445680" cy="2800800"/>
            </p14:xfrm>
          </p:contentPart>
        </mc:Choice>
        <mc:Fallback>
          <p:pic>
            <p:nvPicPr>
              <p:cNvPr id="2" name="Ink 1">
                <a:extLst>
                  <a:ext uri="{FF2B5EF4-FFF2-40B4-BE49-F238E27FC236}">
                    <a16:creationId xmlns:a16="http://schemas.microsoft.com/office/drawing/2014/main" id="{D69F3E0F-ED5E-7E0C-4E06-7271D9D609FF}"/>
                  </a:ext>
                </a:extLst>
              </p:cNvPr>
              <p:cNvPicPr/>
              <p:nvPr/>
            </p:nvPicPr>
            <p:blipFill>
              <a:blip r:embed="rId5"/>
              <a:stretch>
                <a:fillRect/>
              </a:stretch>
            </p:blipFill>
            <p:spPr>
              <a:xfrm>
                <a:off x="1723680" y="1238760"/>
                <a:ext cx="9464400" cy="2819520"/>
              </a:xfrm>
              <a:prstGeom prst="rect">
                <a:avLst/>
              </a:prstGeom>
            </p:spPr>
          </p:pic>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22"/>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Limitations in Bass model</a:t>
            </a:r>
            <a:endParaRPr sz="2400" b="0" i="0" u="none" strike="noStrike" cap="none">
              <a:solidFill>
                <a:srgbClr val="000000"/>
              </a:solidFill>
              <a:latin typeface="Arial"/>
              <a:ea typeface="Arial"/>
              <a:cs typeface="Arial"/>
              <a:sym typeface="Arial"/>
            </a:endParaRPr>
          </a:p>
        </p:txBody>
      </p:sp>
      <p:cxnSp>
        <p:nvCxnSpPr>
          <p:cNvPr id="1303" name="Google Shape;1303;p122"/>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305" name="Google Shape;1305;p122"/>
          <p:cNvSpPr txBox="1"/>
          <p:nvPr/>
        </p:nvSpPr>
        <p:spPr>
          <a:xfrm>
            <a:off x="153518" y="1539240"/>
            <a:ext cx="9986162" cy="5318760"/>
          </a:xfrm>
          <a:prstGeom prst="rect">
            <a:avLst/>
          </a:prstGeom>
          <a:noFill/>
          <a:ln>
            <a:noFill/>
          </a:ln>
        </p:spPr>
        <p:txBody>
          <a:bodyPr spcFirstLastPara="1" wrap="square" lIns="91425" tIns="45700" rIns="91425" bIns="45700" anchor="t" anchorCtr="0">
            <a:normAutofit lnSpcReduction="10000"/>
          </a:bodyPr>
          <a:lstStyle/>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rgbClr val="FF0000"/>
                </a:solidFill>
                <a:latin typeface="Calibri"/>
                <a:ea typeface="Calibri"/>
                <a:cs typeface="Calibri"/>
                <a:sym typeface="Calibri"/>
              </a:rPr>
              <a:t>Coefficient estimation </a:t>
            </a:r>
            <a:r>
              <a:rPr lang="en-US" sz="2400" b="0" i="0" u="none" strike="noStrike" cap="none">
                <a:solidFill>
                  <a:srgbClr val="393939"/>
                </a:solidFill>
                <a:latin typeface="Calibri"/>
                <a:ea typeface="Calibri"/>
                <a:cs typeface="Calibri"/>
                <a:sym typeface="Calibri"/>
              </a:rPr>
              <a:t>of the model </a:t>
            </a:r>
            <a:r>
              <a:rPr lang="en-US" sz="2400" b="1" i="0" u="none" strike="noStrike" cap="none">
                <a:solidFill>
                  <a:srgbClr val="FF0000"/>
                </a:solidFill>
                <a:latin typeface="Calibri"/>
                <a:ea typeface="Calibri"/>
                <a:cs typeface="Calibri"/>
                <a:sym typeface="Calibri"/>
              </a:rPr>
              <a:t>needs some past data </a:t>
            </a:r>
            <a:r>
              <a:rPr lang="en-US" sz="2400" b="1" i="0" u="none" strike="noStrike" cap="none">
                <a:solidFill>
                  <a:srgbClr val="393939"/>
                </a:solidFill>
                <a:latin typeface="Calibri"/>
                <a:ea typeface="Calibri"/>
                <a:cs typeface="Calibri"/>
                <a:sym typeface="Calibri"/>
              </a:rPr>
              <a:t>of </a:t>
            </a:r>
            <a:r>
              <a:rPr lang="en-US" sz="2400" b="0" i="0" u="none" strike="noStrike" cap="none">
                <a:solidFill>
                  <a:srgbClr val="393939"/>
                </a:solidFill>
                <a:latin typeface="Calibri"/>
                <a:ea typeface="Calibri"/>
                <a:cs typeface="Calibri"/>
                <a:sym typeface="Calibri"/>
              </a:rPr>
              <a:t>the product. However, it might be </a:t>
            </a:r>
            <a:r>
              <a:rPr lang="en-US" sz="2400" b="1" i="0" u="none" strike="noStrike" cap="none">
                <a:solidFill>
                  <a:srgbClr val="393939"/>
                </a:solidFill>
                <a:latin typeface="Calibri"/>
                <a:ea typeface="Calibri"/>
                <a:cs typeface="Calibri"/>
                <a:sym typeface="Calibri"/>
              </a:rPr>
              <a:t>too late for the business to take any decision</a:t>
            </a:r>
            <a:r>
              <a:rPr lang="en-US" sz="2400" b="0" i="0" u="none" strike="noStrike" cap="none">
                <a:solidFill>
                  <a:srgbClr val="393939"/>
                </a:solidFill>
                <a:latin typeface="Calibri"/>
                <a:ea typeface="Calibri"/>
                <a:cs typeface="Calibri"/>
                <a:sym typeface="Calibri"/>
              </a:rPr>
              <a:t> by the time the data is available</a:t>
            </a:r>
            <a:endParaRPr/>
          </a:p>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rgbClr val="333333"/>
                </a:solidFill>
                <a:latin typeface="Calibri"/>
                <a:ea typeface="Calibri"/>
                <a:cs typeface="Calibri"/>
                <a:sym typeface="Calibri"/>
              </a:rPr>
              <a:t>This may </a:t>
            </a:r>
            <a:r>
              <a:rPr lang="en-US" sz="2400" b="1" i="0" u="none" strike="noStrike" cap="none">
                <a:solidFill>
                  <a:srgbClr val="333333"/>
                </a:solidFill>
                <a:latin typeface="Calibri"/>
                <a:ea typeface="Calibri"/>
                <a:cs typeface="Calibri"/>
                <a:sym typeface="Calibri"/>
              </a:rPr>
              <a:t>apply for yearly data, but is rarely valid for monthly or quarterly</a:t>
            </a:r>
            <a:r>
              <a:rPr lang="en-US" sz="2400" b="0" i="0" u="none" strike="noStrike" cap="none">
                <a:solidFill>
                  <a:srgbClr val="333333"/>
                </a:solidFill>
                <a:latin typeface="Calibri"/>
                <a:ea typeface="Calibri"/>
                <a:cs typeface="Calibri"/>
                <a:sym typeface="Calibri"/>
              </a:rPr>
              <a:t> sales data which fluctuates due to causal factors like promotions and advertising.</a:t>
            </a:r>
            <a:endParaRPr/>
          </a:p>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rgbClr val="333333"/>
                </a:solidFill>
                <a:latin typeface="Calibri"/>
                <a:ea typeface="Calibri"/>
                <a:cs typeface="Calibri"/>
                <a:sym typeface="Calibri"/>
              </a:rPr>
              <a:t>The </a:t>
            </a:r>
            <a:r>
              <a:rPr lang="en-US" sz="2400" b="1" i="0" u="none" strike="noStrike" cap="none">
                <a:solidFill>
                  <a:srgbClr val="333333"/>
                </a:solidFill>
                <a:latin typeface="Calibri"/>
                <a:ea typeface="Calibri"/>
                <a:cs typeface="Calibri"/>
                <a:sym typeface="Calibri"/>
              </a:rPr>
              <a:t>basic model assumes that market potential is fixed</a:t>
            </a:r>
            <a:r>
              <a:rPr lang="en-US" sz="2400" b="0" i="0" u="none" strike="noStrike" cap="none">
                <a:solidFill>
                  <a:srgbClr val="333333"/>
                </a:solidFill>
                <a:latin typeface="Calibri"/>
                <a:ea typeface="Calibri"/>
                <a:cs typeface="Calibri"/>
                <a:sym typeface="Calibri"/>
              </a:rPr>
              <a:t>. This is not true because elements of the marketing mix such as price, advertising, distribution and product keep changing.</a:t>
            </a:r>
            <a:endParaRPr/>
          </a:p>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rgbClr val="333333"/>
                </a:solidFill>
                <a:latin typeface="Calibri"/>
                <a:ea typeface="Calibri"/>
                <a:cs typeface="Calibri"/>
                <a:sym typeface="Calibri"/>
              </a:rPr>
              <a:t>A </a:t>
            </a:r>
            <a:r>
              <a:rPr lang="en-US" sz="2400" b="1" i="0" u="none" strike="noStrike" cap="none">
                <a:solidFill>
                  <a:srgbClr val="333333"/>
                </a:solidFill>
                <a:latin typeface="Calibri"/>
                <a:ea typeface="Calibri"/>
                <a:cs typeface="Calibri"/>
                <a:sym typeface="Calibri"/>
              </a:rPr>
              <a:t>prime forecasting objective for marketers is to assess the potential market </a:t>
            </a:r>
            <a:r>
              <a:rPr lang="en-US" sz="2400" b="0" i="0" u="none" strike="noStrike" cap="none">
                <a:solidFill>
                  <a:srgbClr val="333333"/>
                </a:solidFill>
                <a:latin typeface="Calibri"/>
                <a:ea typeface="Calibri"/>
                <a:cs typeface="Calibri"/>
                <a:sym typeface="Calibri"/>
              </a:rPr>
              <a:t>of a product. Where sales data is not available, we have to rely on other heuristics or estimates diluting its utility </a:t>
            </a:r>
            <a:endParaRPr/>
          </a:p>
          <a:p>
            <a:pPr marL="457200" marR="0" lvl="0"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rgbClr val="333333"/>
                </a:solidFill>
                <a:latin typeface="Calibri"/>
                <a:ea typeface="Calibri"/>
                <a:cs typeface="Calibri"/>
                <a:sym typeface="Calibri"/>
              </a:rPr>
              <a:t>Does </a:t>
            </a:r>
            <a:r>
              <a:rPr lang="en-US" sz="2400" b="1" i="0" u="none" strike="noStrike" cap="none">
                <a:solidFill>
                  <a:srgbClr val="333333"/>
                </a:solidFill>
                <a:latin typeface="Calibri"/>
                <a:ea typeface="Calibri"/>
                <a:cs typeface="Calibri"/>
                <a:sym typeface="Calibri"/>
              </a:rPr>
              <a:t>not allow for repeat </a:t>
            </a:r>
            <a:r>
              <a:rPr lang="en-US" sz="2400" b="0" i="0" u="none" strike="noStrike" cap="none">
                <a:solidFill>
                  <a:srgbClr val="333333"/>
                </a:solidFill>
                <a:latin typeface="Calibri"/>
                <a:ea typeface="Calibri"/>
                <a:cs typeface="Calibri"/>
                <a:sym typeface="Calibri"/>
              </a:rPr>
              <a:t>or </a:t>
            </a:r>
            <a:r>
              <a:rPr lang="en-US" sz="2400" b="1" i="0" u="none" strike="noStrike" cap="none">
                <a:solidFill>
                  <a:srgbClr val="333333"/>
                </a:solidFill>
                <a:latin typeface="Calibri"/>
                <a:ea typeface="Calibri"/>
                <a:cs typeface="Calibri"/>
                <a:sym typeface="Calibri"/>
              </a:rPr>
              <a:t>replacement purchase or cannibalization </a:t>
            </a:r>
            <a:r>
              <a:rPr lang="en-US" sz="2400" b="0" i="0" u="none" strike="noStrike" cap="none">
                <a:solidFill>
                  <a:srgbClr val="333333"/>
                </a:solidFill>
                <a:latin typeface="Calibri"/>
                <a:ea typeface="Calibri"/>
                <a:cs typeface="Calibri"/>
                <a:sym typeface="Calibri"/>
              </a:rPr>
              <a:t>of products</a:t>
            </a:r>
            <a:endParaRPr/>
          </a:p>
          <a:p>
            <a:pPr marL="457200" marR="0" lvl="0" indent="-228600" algn="just" rtl="0">
              <a:lnSpc>
                <a:spcPct val="90000"/>
              </a:lnSpc>
              <a:spcBef>
                <a:spcPts val="1000"/>
              </a:spcBef>
              <a:spcAft>
                <a:spcPts val="0"/>
              </a:spcAft>
              <a:buClr>
                <a:schemeClr val="dk1"/>
              </a:buClr>
              <a:buSzPts val="1800"/>
              <a:buFont typeface="Arial"/>
              <a:buNone/>
            </a:pPr>
            <a:endParaRPr sz="2800" b="0" i="0" u="none" strike="noStrike" cap="none">
              <a:solidFill>
                <a:srgbClr val="333333"/>
              </a:solidFill>
              <a:latin typeface="EB Garamond"/>
              <a:ea typeface="EB Garamond"/>
              <a:cs typeface="EB Garamond"/>
              <a:sym typeface="EB Garamond"/>
            </a:endParaRPr>
          </a:p>
          <a:p>
            <a:pPr marL="914400" marR="0" lvl="1" indent="-228600" algn="just" rtl="0">
              <a:lnSpc>
                <a:spcPct val="90000"/>
              </a:lnSpc>
              <a:spcBef>
                <a:spcPts val="5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E4258AC-DD26-EA1F-9DB6-DDC0CB174C8B}"/>
                  </a:ext>
                </a:extLst>
              </p14:cNvPr>
              <p14:cNvContentPartPr/>
              <p14:nvPr/>
            </p14:nvContentPartPr>
            <p14:xfrm>
              <a:off x="806760" y="1223280"/>
              <a:ext cx="8832960" cy="5280120"/>
            </p14:xfrm>
          </p:contentPart>
        </mc:Choice>
        <mc:Fallback>
          <p:pic>
            <p:nvPicPr>
              <p:cNvPr id="2" name="Ink 1">
                <a:extLst>
                  <a:ext uri="{FF2B5EF4-FFF2-40B4-BE49-F238E27FC236}">
                    <a16:creationId xmlns:a16="http://schemas.microsoft.com/office/drawing/2014/main" id="{BE4258AC-DD26-EA1F-9DB6-DDC0CB174C8B}"/>
                  </a:ext>
                </a:extLst>
              </p:cNvPr>
              <p:cNvPicPr/>
              <p:nvPr/>
            </p:nvPicPr>
            <p:blipFill>
              <a:blip r:embed="rId4"/>
              <a:stretch>
                <a:fillRect/>
              </a:stretch>
            </p:blipFill>
            <p:spPr>
              <a:xfrm>
                <a:off x="797400" y="1213920"/>
                <a:ext cx="8851680" cy="5298840"/>
              </a:xfrm>
              <a:prstGeom prst="rect">
                <a:avLst/>
              </a:prstGeom>
            </p:spPr>
          </p:pic>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2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Effect of social network on diffusion – Centrality </a:t>
            </a:r>
            <a:endParaRPr sz="2400" b="0" i="0" u="none" strike="noStrike" cap="none">
              <a:solidFill>
                <a:srgbClr val="000000"/>
              </a:solidFill>
              <a:latin typeface="Arial"/>
              <a:ea typeface="Arial"/>
              <a:cs typeface="Arial"/>
              <a:sym typeface="Arial"/>
            </a:endParaRPr>
          </a:p>
        </p:txBody>
      </p:sp>
      <p:cxnSp>
        <p:nvCxnSpPr>
          <p:cNvPr id="1312" name="Google Shape;1312;p12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314" name="Google Shape;1314;p123"/>
          <p:cNvSpPr txBox="1"/>
          <p:nvPr/>
        </p:nvSpPr>
        <p:spPr>
          <a:xfrm>
            <a:off x="125278" y="1316458"/>
            <a:ext cx="10392001" cy="5318760"/>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chemeClr val="dk1"/>
              </a:buClr>
              <a:buSzPts val="1800"/>
              <a:buFont typeface="Arial"/>
              <a:buChar char="•"/>
            </a:pPr>
            <a:r>
              <a:rPr lang="en-US" sz="2800" b="1" i="0" u="none" strike="noStrike" cap="none">
                <a:solidFill>
                  <a:schemeClr val="dk1"/>
                </a:solidFill>
                <a:latin typeface="Calibri"/>
                <a:ea typeface="Calibri"/>
                <a:cs typeface="Calibri"/>
                <a:sym typeface="Calibri"/>
              </a:rPr>
              <a:t>Centrality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Average degree </a:t>
            </a:r>
            <a:r>
              <a:rPr lang="en-US" sz="2400" b="0" i="0" u="none" strike="noStrike" cap="none">
                <a:solidFill>
                  <a:schemeClr val="dk1"/>
                </a:solidFill>
                <a:latin typeface="Calibri"/>
                <a:ea typeface="Calibri"/>
                <a:cs typeface="Calibri"/>
                <a:sym typeface="Calibri"/>
              </a:rPr>
              <a:t>- The impact of the </a:t>
            </a:r>
            <a:r>
              <a:rPr lang="en-US" sz="2400" b="1" i="0" u="none" strike="noStrike" cap="none">
                <a:solidFill>
                  <a:schemeClr val="dk1"/>
                </a:solidFill>
                <a:latin typeface="Calibri"/>
                <a:ea typeface="Calibri"/>
                <a:cs typeface="Calibri"/>
                <a:sym typeface="Calibri"/>
              </a:rPr>
              <a:t>number of ties on growth </a:t>
            </a:r>
            <a:r>
              <a:rPr lang="en-US" sz="2400" b="0" i="0" u="none" strike="noStrike" cap="none">
                <a:solidFill>
                  <a:schemeClr val="dk1"/>
                </a:solidFill>
                <a:latin typeface="Calibri"/>
                <a:ea typeface="Calibri"/>
                <a:cs typeface="Calibri"/>
                <a:sym typeface="Calibri"/>
              </a:rPr>
              <a:t>is straightforward: All else being equal, </a:t>
            </a:r>
            <a:r>
              <a:rPr lang="en-US" sz="2400" b="1" i="0" u="none" strike="noStrike" cap="none">
                <a:solidFill>
                  <a:schemeClr val="dk1"/>
                </a:solidFill>
                <a:latin typeface="Calibri"/>
                <a:ea typeface="Calibri"/>
                <a:cs typeface="Calibri"/>
                <a:sym typeface="Calibri"/>
              </a:rPr>
              <a:t>more ties per node lead to faster takeoff</a:t>
            </a:r>
            <a:r>
              <a:rPr lang="en-US" sz="2400" b="0" i="0" u="none" strike="noStrike" cap="none">
                <a:solidFill>
                  <a:schemeClr val="dk1"/>
                </a:solidFill>
                <a:latin typeface="Calibri"/>
                <a:ea typeface="Calibri"/>
                <a:cs typeface="Calibri"/>
                <a:sym typeface="Calibri"/>
              </a:rPr>
              <a:t> !</a:t>
            </a:r>
            <a:endParaRPr/>
          </a:p>
          <a:p>
            <a:pPr marL="914400" marR="0" lvl="1" indent="-342900" algn="just" rtl="0">
              <a:lnSpc>
                <a:spcPct val="90000"/>
              </a:lnSpc>
              <a:spcBef>
                <a:spcPts val="5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Two facets of </a:t>
            </a:r>
            <a:r>
              <a:rPr lang="en-US" sz="2400" b="1" i="0" u="none" strike="noStrike" cap="none">
                <a:solidFill>
                  <a:schemeClr val="dk1"/>
                </a:solidFill>
                <a:latin typeface="Calibri"/>
                <a:ea typeface="Calibri"/>
                <a:cs typeface="Calibri"/>
                <a:sym typeface="Calibri"/>
              </a:rPr>
              <a:t>degree distribution </a:t>
            </a:r>
            <a:r>
              <a:rPr lang="en-US" sz="2400" b="0" i="0" u="none" strike="noStrike" cap="none">
                <a:solidFill>
                  <a:schemeClr val="dk1"/>
                </a:solidFill>
                <a:latin typeface="Calibri"/>
                <a:ea typeface="Calibri"/>
                <a:cs typeface="Calibri"/>
                <a:sym typeface="Calibri"/>
              </a:rPr>
              <a:t>have been studied: </a:t>
            </a:r>
            <a:endParaRPr/>
          </a:p>
          <a:p>
            <a:pPr marL="1371600" marR="0" lvl="2" indent="-342900" algn="just" rtl="0">
              <a:lnSpc>
                <a:spcPct val="90000"/>
              </a:lnSpc>
              <a:spcBef>
                <a:spcPts val="500"/>
              </a:spcBef>
              <a:spcAft>
                <a:spcPts val="0"/>
              </a:spcAft>
              <a:buClr>
                <a:schemeClr val="dk1"/>
              </a:buClr>
              <a:buSzPts val="1800"/>
              <a:buFont typeface="Arial"/>
              <a:buChar char="•"/>
            </a:pPr>
            <a:r>
              <a:rPr lang="en-US" sz="2000" b="0" i="1" u="none" strike="noStrike" cap="none">
                <a:solidFill>
                  <a:schemeClr val="dk1"/>
                </a:solidFill>
                <a:latin typeface="Calibri"/>
                <a:ea typeface="Calibri"/>
                <a:cs typeface="Calibri"/>
                <a:sym typeface="Calibri"/>
              </a:rPr>
              <a:t>Some of the initial adopters are nodes with low connectivity, who do not promote </a:t>
            </a:r>
            <a:r>
              <a:rPr lang="en-US" sz="2000" b="0" i="0" u="none" strike="noStrike" cap="none">
                <a:solidFill>
                  <a:schemeClr val="dk1"/>
                </a:solidFill>
                <a:latin typeface="Calibri"/>
                <a:ea typeface="Calibri"/>
                <a:cs typeface="Calibri"/>
                <a:sym typeface="Calibri"/>
              </a:rPr>
              <a:t>the growth process. (The first is the level of </a:t>
            </a:r>
            <a:r>
              <a:rPr lang="en-US" sz="2000" b="1" i="0" u="none" strike="noStrike" cap="none">
                <a:solidFill>
                  <a:schemeClr val="dk1"/>
                </a:solidFill>
                <a:latin typeface="Calibri"/>
                <a:ea typeface="Calibri"/>
                <a:cs typeface="Calibri"/>
                <a:sym typeface="Calibri"/>
              </a:rPr>
              <a:t>heterogeneity,</a:t>
            </a:r>
            <a:r>
              <a:rPr lang="en-US" sz="2000" b="0" i="0" u="none" strike="noStrike" cap="none">
                <a:solidFill>
                  <a:schemeClr val="dk1"/>
                </a:solidFill>
                <a:latin typeface="Calibri"/>
                <a:ea typeface="Calibri"/>
                <a:cs typeface="Calibri"/>
                <a:sym typeface="Calibri"/>
              </a:rPr>
              <a:t> namely, the width of the distribution. </a:t>
            </a:r>
            <a:r>
              <a:rPr lang="en-US" sz="2000" b="1" i="0" u="none" strike="noStrike" cap="none">
                <a:solidFill>
                  <a:schemeClr val="dk1"/>
                </a:solidFill>
                <a:latin typeface="Calibri"/>
                <a:ea typeface="Calibri"/>
                <a:cs typeface="Calibri"/>
                <a:sym typeface="Calibri"/>
              </a:rPr>
              <a:t>Wider degree distributions </a:t>
            </a:r>
            <a:r>
              <a:rPr lang="en-US" sz="2000" b="0" i="0" u="none" strike="noStrike" cap="none">
                <a:solidFill>
                  <a:schemeClr val="dk1"/>
                </a:solidFill>
                <a:latin typeface="Calibri"/>
                <a:ea typeface="Calibri"/>
                <a:cs typeface="Calibri"/>
                <a:sym typeface="Calibri"/>
              </a:rPr>
              <a:t>have been shown to be associated </a:t>
            </a:r>
            <a:r>
              <a:rPr lang="en-US" sz="2000" b="1" i="0" u="none" strike="noStrike" cap="none">
                <a:solidFill>
                  <a:schemeClr val="dk1"/>
                </a:solidFill>
                <a:latin typeface="Calibri"/>
                <a:ea typeface="Calibri"/>
                <a:cs typeface="Calibri"/>
                <a:sym typeface="Calibri"/>
              </a:rPr>
              <a:t>with higher critical mass required for takeoff </a:t>
            </a:r>
            <a:r>
              <a:rPr lang="en-US" sz="2000" b="0" i="0" u="none" strike="noStrike" cap="none">
                <a:solidFill>
                  <a:schemeClr val="dk1"/>
                </a:solidFill>
                <a:latin typeface="Calibri"/>
                <a:ea typeface="Calibri"/>
                <a:cs typeface="Calibri"/>
                <a:sym typeface="Calibri"/>
              </a:rPr>
              <a:t>(Jackson &amp; Yariv, 2005),)</a:t>
            </a:r>
            <a:endParaRPr/>
          </a:p>
          <a:p>
            <a:pPr marL="1371600" marR="0" lvl="2" indent="-342900" algn="just" rtl="0">
              <a:lnSpc>
                <a:spcPct val="90000"/>
              </a:lnSpc>
              <a:spcBef>
                <a:spcPts val="500"/>
              </a:spcBef>
              <a:spcAft>
                <a:spcPts val="0"/>
              </a:spcAft>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The second is the </a:t>
            </a:r>
            <a:r>
              <a:rPr lang="en-US" sz="2000" b="1" i="0" u="none" strike="noStrike" cap="none">
                <a:solidFill>
                  <a:schemeClr val="dk1"/>
                </a:solidFill>
                <a:latin typeface="Calibri"/>
                <a:ea typeface="Calibri"/>
                <a:cs typeface="Calibri"/>
                <a:sym typeface="Calibri"/>
              </a:rPr>
              <a:t>extent to which the distribution is right skewed</a:t>
            </a:r>
            <a:r>
              <a:rPr lang="en-US" sz="2000" b="0" i="0" u="none" strike="noStrike" cap="none">
                <a:solidFill>
                  <a:schemeClr val="dk1"/>
                </a:solidFill>
                <a:latin typeface="Calibri"/>
                <a:ea typeface="Calibri"/>
                <a:cs typeface="Calibri"/>
                <a:sym typeface="Calibri"/>
              </a:rPr>
              <a:t>, a characteristic that reflects the proportion of </a:t>
            </a:r>
            <a:r>
              <a:rPr lang="en-US" sz="2000" b="1" i="0" u="none" strike="noStrike" cap="none">
                <a:solidFill>
                  <a:schemeClr val="dk1"/>
                </a:solidFill>
                <a:latin typeface="Calibri"/>
                <a:ea typeface="Calibri"/>
                <a:cs typeface="Calibri"/>
                <a:sym typeface="Calibri"/>
              </a:rPr>
              <a:t>highly-connected nodes, or so-called social hubs, </a:t>
            </a:r>
            <a:r>
              <a:rPr lang="en-US" sz="2000" b="0" i="0" u="none" strike="noStrike" cap="none">
                <a:solidFill>
                  <a:schemeClr val="dk1"/>
                </a:solidFill>
                <a:latin typeface="Calibri"/>
                <a:ea typeface="Calibri"/>
                <a:cs typeface="Calibri"/>
                <a:sym typeface="Calibri"/>
              </a:rPr>
              <a:t>versus nodes with less connectivity. </a:t>
            </a:r>
            <a:r>
              <a:rPr lang="en-US" sz="2000" b="1" i="0" u="none" strike="noStrike" cap="none">
                <a:solidFill>
                  <a:schemeClr val="dk1"/>
                </a:solidFill>
                <a:latin typeface="Calibri"/>
                <a:ea typeface="Calibri"/>
                <a:cs typeface="Calibri"/>
                <a:sym typeface="Calibri"/>
              </a:rPr>
              <a:t>Nodes with a small number of ties impede growth performance whereas hubs help !</a:t>
            </a:r>
            <a:endParaRPr/>
          </a:p>
          <a:p>
            <a:pPr marL="1371600" marR="0" lvl="2" indent="-228600" algn="just" rtl="0">
              <a:lnSpc>
                <a:spcPct val="90000"/>
              </a:lnSpc>
              <a:spcBef>
                <a:spcPts val="500"/>
              </a:spcBef>
              <a:spcAft>
                <a:spcPts val="0"/>
              </a:spcAft>
              <a:buClr>
                <a:schemeClr val="dk1"/>
              </a:buClr>
              <a:buSzPts val="1800"/>
              <a:buFont typeface="Arial"/>
              <a:buNone/>
            </a:pPr>
            <a:endParaRPr sz="2000" b="1" i="0" u="none" strike="noStrike" cap="none">
              <a:solidFill>
                <a:schemeClr val="dk1"/>
              </a:solidFill>
              <a:latin typeface="Calibri"/>
              <a:ea typeface="Calibri"/>
              <a:cs typeface="Calibri"/>
              <a:sym typeface="Calibri"/>
            </a:endParaRPr>
          </a:p>
          <a:p>
            <a:pPr marL="1371600" marR="0" lvl="2" indent="-342900" algn="just" rtl="0">
              <a:lnSpc>
                <a:spcPct val="90000"/>
              </a:lnSpc>
              <a:spcBef>
                <a:spcPts val="500"/>
              </a:spcBef>
              <a:spcAft>
                <a:spcPts val="0"/>
              </a:spcAft>
              <a:buClr>
                <a:schemeClr val="dk1"/>
              </a:buClr>
              <a:buSzPts val="1800"/>
              <a:buFont typeface="Arial"/>
              <a:buChar char="•"/>
            </a:pPr>
            <a:r>
              <a:rPr lang="en-US" sz="2000" b="1" i="0" u="none" strike="noStrike" cap="none">
                <a:solidFill>
                  <a:schemeClr val="dk1"/>
                </a:solidFill>
                <a:latin typeface="Calibri"/>
                <a:ea typeface="Calibri"/>
                <a:cs typeface="Calibri"/>
                <a:sym typeface="Calibri"/>
              </a:rPr>
              <a:t>(</a:t>
            </a:r>
            <a:r>
              <a:rPr lang="en-US" sz="2000" b="0" i="0" u="none" strike="noStrike" cap="none">
                <a:solidFill>
                  <a:schemeClr val="dk1"/>
                </a:solidFill>
                <a:latin typeface="Calibri"/>
                <a:ea typeface="Calibri"/>
                <a:cs typeface="Calibri"/>
                <a:sym typeface="Calibri"/>
              </a:rPr>
              <a:t>a </a:t>
            </a:r>
            <a:r>
              <a:rPr lang="en-US" sz="2000" b="1" i="0" u="none" strike="noStrike" cap="none">
                <a:solidFill>
                  <a:schemeClr val="dk1"/>
                </a:solidFill>
                <a:latin typeface="Calibri"/>
                <a:ea typeface="Calibri"/>
                <a:cs typeface="Calibri"/>
                <a:sym typeface="Calibri"/>
              </a:rPr>
              <a:t>hub</a:t>
            </a:r>
            <a:r>
              <a:rPr lang="en-US" sz="2000" b="0" i="0" u="none" strike="noStrike" cap="none">
                <a:solidFill>
                  <a:schemeClr val="dk1"/>
                </a:solidFill>
                <a:latin typeface="Calibri"/>
                <a:ea typeface="Calibri"/>
                <a:cs typeface="Calibri"/>
                <a:sym typeface="Calibri"/>
              </a:rPr>
              <a:t> is a node with a number of links that greatly exceeds the average)</a:t>
            </a:r>
            <a:endParaRPr sz="2000" b="1"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B55BA3E-951E-6C2A-924B-0D9366E6226B}"/>
                  </a:ext>
                </a:extLst>
              </p14:cNvPr>
              <p14:cNvContentPartPr/>
              <p14:nvPr/>
            </p14:nvContentPartPr>
            <p14:xfrm>
              <a:off x="531720" y="228240"/>
              <a:ext cx="11589480" cy="5514480"/>
            </p14:xfrm>
          </p:contentPart>
        </mc:Choice>
        <mc:Fallback>
          <p:pic>
            <p:nvPicPr>
              <p:cNvPr id="2" name="Ink 1">
                <a:extLst>
                  <a:ext uri="{FF2B5EF4-FFF2-40B4-BE49-F238E27FC236}">
                    <a16:creationId xmlns:a16="http://schemas.microsoft.com/office/drawing/2014/main" id="{0B55BA3E-951E-6C2A-924B-0D9366E6226B}"/>
                  </a:ext>
                </a:extLst>
              </p:cNvPr>
              <p:cNvPicPr/>
              <p:nvPr/>
            </p:nvPicPr>
            <p:blipFill>
              <a:blip r:embed="rId4"/>
              <a:stretch>
                <a:fillRect/>
              </a:stretch>
            </p:blipFill>
            <p:spPr>
              <a:xfrm>
                <a:off x="522360" y="218880"/>
                <a:ext cx="11608200" cy="5533200"/>
              </a:xfrm>
              <a:prstGeom prst="rect">
                <a:avLst/>
              </a:prstGeom>
            </p:spPr>
          </p:pic>
        </mc:Fallback>
      </mc:AlternateContent>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24"/>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Calibri"/>
                <a:ea typeface="Calibri"/>
                <a:cs typeface="Calibri"/>
                <a:sym typeface="Calibri"/>
              </a:rPr>
              <a:t>Effect of social network on diffusion – Centrality </a:t>
            </a:r>
            <a:endParaRPr sz="2400" b="0" i="0" u="none" strike="noStrike" cap="none">
              <a:solidFill>
                <a:srgbClr val="000000"/>
              </a:solidFill>
              <a:latin typeface="Arial"/>
              <a:ea typeface="Arial"/>
              <a:cs typeface="Arial"/>
              <a:sym typeface="Arial"/>
            </a:endParaRPr>
          </a:p>
        </p:txBody>
      </p:sp>
      <p:cxnSp>
        <p:nvCxnSpPr>
          <p:cNvPr id="1321" name="Google Shape;1321;p124"/>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1323" name="Google Shape;1323;p124"/>
          <p:cNvPicPr preferRelativeResize="0"/>
          <p:nvPr/>
        </p:nvPicPr>
        <p:blipFill rotWithShape="1">
          <a:blip r:embed="rId3">
            <a:alphaModFix/>
          </a:blip>
          <a:srcRect/>
          <a:stretch/>
        </p:blipFill>
        <p:spPr>
          <a:xfrm>
            <a:off x="1389730" y="1561310"/>
            <a:ext cx="8300052" cy="5296690"/>
          </a:xfrm>
          <a:prstGeom prst="rect">
            <a:avLst/>
          </a:prstGeom>
          <a:noFill/>
          <a:ln>
            <a:noFill/>
          </a:ln>
        </p:spPr>
      </p:pic>
      <p:sp>
        <p:nvSpPr>
          <p:cNvPr id="1324" name="Google Shape;1324;p124"/>
          <p:cNvSpPr txBox="1"/>
          <p:nvPr/>
        </p:nvSpPr>
        <p:spPr>
          <a:xfrm>
            <a:off x="8434519" y="5836518"/>
            <a:ext cx="251052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https://www.sciencedirect.com/science/article/pii/S0167811618300284</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CD4D5C-E273-4CDB-B7DB-409FB87723D2}"/>
</file>

<file path=customXml/itemProps2.xml><?xml version="1.0" encoding="utf-8"?>
<ds:datastoreItem xmlns:ds="http://schemas.openxmlformats.org/officeDocument/2006/customXml" ds:itemID="{AEDDB541-2A44-4263-8C5E-01D7FE0F1E59}"/>
</file>

<file path=customXml/itemProps3.xml><?xml version="1.0" encoding="utf-8"?>
<ds:datastoreItem xmlns:ds="http://schemas.openxmlformats.org/officeDocument/2006/customXml" ds:itemID="{051F985B-B51C-4ED8-B81D-3CF7C54A3720}"/>
</file>

<file path=docProps/app.xml><?xml version="1.0" encoding="utf-8"?>
<Properties xmlns="http://schemas.openxmlformats.org/officeDocument/2006/extended-properties" xmlns:vt="http://schemas.openxmlformats.org/officeDocument/2006/docPropsVTypes">
  <TotalTime>0</TotalTime>
  <Words>7150</Words>
  <Application>Microsoft Office PowerPoint</Application>
  <PresentationFormat>Widescreen</PresentationFormat>
  <Paragraphs>699</Paragraphs>
  <Slides>103</Slides>
  <Notes>103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103</vt:i4>
      </vt:variant>
    </vt:vector>
  </HeadingPairs>
  <TitlesOfParts>
    <vt:vector size="111" baseType="lpstr">
      <vt:lpstr>Calibri</vt:lpstr>
      <vt:lpstr>EB Garamond</vt:lpstr>
      <vt:lpstr>Arial</vt:lpstr>
      <vt:lpstr>-apple-system</vt:lpstr>
      <vt:lpstr>Cambria Math</vt:lpstr>
      <vt:lpstr>Noto Sans Symbols</vt:lpstr>
      <vt:lpstr>Helvetica Neue</vt:lpstr>
      <vt:lpstr>Office Theme</vt:lpstr>
      <vt:lpstr>PowerPoint Presentation</vt:lpstr>
      <vt:lpstr>PowerPoint Presentation</vt:lpstr>
      <vt:lpstr>Graph Theory and its Applications Acknowledgement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 C O</dc:creator>
  <cp:lastModifiedBy>Dr Arti Arya</cp:lastModifiedBy>
  <cp:revision>1</cp:revision>
  <dcterms:created xsi:type="dcterms:W3CDTF">2020-06-03T14:19:11Z</dcterms:created>
  <dcterms:modified xsi:type="dcterms:W3CDTF">2023-11-24T06:54:07Z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0x0101004A5D4F4A6E89004B9969E5A919E98885</vt:lpwstr>
  </property>
</Properties>
</file>